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0" r:id="rId4"/>
    <p:sldMasterId id="2147483671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</p:sldIdLst>
  <p:sldSz cy="5143500" cx="9144000"/>
  <p:notesSz cx="17348200" cy="9753600"/>
  <p:embeddedFontLst>
    <p:embeddedFont>
      <p:font typeface="Ubuntu Light"/>
      <p:regular r:id="rId53"/>
      <p:bold r:id="rId54"/>
      <p:italic r:id="rId55"/>
      <p:boldItalic r:id="rId56"/>
    </p:embeddedFont>
    <p:embeddedFont>
      <p:font typeface="Oswald Regular"/>
      <p:regular r:id="rId57"/>
      <p:bold r:id="rId58"/>
    </p:embeddedFont>
    <p:embeddedFont>
      <p:font typeface="Proxima Nova"/>
      <p:regular r:id="rId59"/>
      <p:bold r:id="rId60"/>
      <p:italic r:id="rId61"/>
      <p:boldItalic r:id="rId62"/>
    </p:embeddedFont>
    <p:embeddedFont>
      <p:font typeface="Nunito"/>
      <p:regular r:id="rId63"/>
      <p:bold r:id="rId64"/>
      <p:italic r:id="rId65"/>
      <p:boldItalic r:id="rId66"/>
    </p:embeddedFont>
    <p:embeddedFont>
      <p:font typeface="Arvo"/>
      <p:regular r:id="rId67"/>
      <p:bold r:id="rId68"/>
      <p:italic r:id="rId69"/>
      <p:boldItalic r:id="rId70"/>
    </p:embeddedFont>
    <p:embeddedFont>
      <p:font typeface="Proxima Nova Semibold"/>
      <p:regular r:id="rId71"/>
      <p:bold r:id="rId72"/>
      <p:boldItalic r:id="rId73"/>
    </p:embeddedFont>
    <p:embeddedFont>
      <p:font typeface="Oswald"/>
      <p:regular r:id="rId74"/>
      <p:bold r:id="rId75"/>
    </p:embeddedFont>
    <p:embeddedFont>
      <p:font typeface="Nunito Light"/>
      <p:regular r:id="rId76"/>
      <p:bold r:id="rId77"/>
      <p:italic r:id="rId78"/>
      <p:boldItalic r:id="rId79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524833BD-2DC4-42C5-BF7F-7E21A5409586}">
  <a:tblStyle styleId="{524833BD-2DC4-42C5-BF7F-7E21A540958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ProximaNovaSemibold-boldItalic.fntdata"/><Relationship Id="rId72" Type="http://schemas.openxmlformats.org/officeDocument/2006/relationships/font" Target="fonts/ProximaNovaSemibold-bold.fntdata"/><Relationship Id="rId31" Type="http://schemas.openxmlformats.org/officeDocument/2006/relationships/slide" Target="slides/slide25.xml"/><Relationship Id="rId75" Type="http://schemas.openxmlformats.org/officeDocument/2006/relationships/font" Target="fonts/Oswald-bold.fntdata"/><Relationship Id="rId30" Type="http://schemas.openxmlformats.org/officeDocument/2006/relationships/slide" Target="slides/slide24.xml"/><Relationship Id="rId74" Type="http://schemas.openxmlformats.org/officeDocument/2006/relationships/font" Target="fonts/Oswald-regular.fntdata"/><Relationship Id="rId33" Type="http://schemas.openxmlformats.org/officeDocument/2006/relationships/slide" Target="slides/slide27.xml"/><Relationship Id="rId77" Type="http://schemas.openxmlformats.org/officeDocument/2006/relationships/font" Target="fonts/NunitoLight-bold.fntdata"/><Relationship Id="rId32" Type="http://schemas.openxmlformats.org/officeDocument/2006/relationships/slide" Target="slides/slide26.xml"/><Relationship Id="rId76" Type="http://schemas.openxmlformats.org/officeDocument/2006/relationships/font" Target="fonts/NunitoLight-regular.fntdata"/><Relationship Id="rId35" Type="http://schemas.openxmlformats.org/officeDocument/2006/relationships/slide" Target="slides/slide29.xml"/><Relationship Id="rId79" Type="http://schemas.openxmlformats.org/officeDocument/2006/relationships/font" Target="fonts/NunitoLight-boldItalic.fntdata"/><Relationship Id="rId34" Type="http://schemas.openxmlformats.org/officeDocument/2006/relationships/slide" Target="slides/slide28.xml"/><Relationship Id="rId78" Type="http://schemas.openxmlformats.org/officeDocument/2006/relationships/font" Target="fonts/NunitoLight-italic.fntdata"/><Relationship Id="rId71" Type="http://schemas.openxmlformats.org/officeDocument/2006/relationships/font" Target="fonts/ProximaNovaSemibold-regular.fntdata"/><Relationship Id="rId70" Type="http://schemas.openxmlformats.org/officeDocument/2006/relationships/font" Target="fonts/Arvo-boldItalic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ProximaNova-boldItalic.fntdata"/><Relationship Id="rId61" Type="http://schemas.openxmlformats.org/officeDocument/2006/relationships/font" Target="fonts/ProximaNova-italic.fntdata"/><Relationship Id="rId20" Type="http://schemas.openxmlformats.org/officeDocument/2006/relationships/slide" Target="slides/slide14.xml"/><Relationship Id="rId64" Type="http://schemas.openxmlformats.org/officeDocument/2006/relationships/font" Target="fonts/Nunito-bold.fntdata"/><Relationship Id="rId63" Type="http://schemas.openxmlformats.org/officeDocument/2006/relationships/font" Target="fonts/Nunito-regular.fntdata"/><Relationship Id="rId22" Type="http://schemas.openxmlformats.org/officeDocument/2006/relationships/slide" Target="slides/slide16.xml"/><Relationship Id="rId66" Type="http://schemas.openxmlformats.org/officeDocument/2006/relationships/font" Target="fonts/Nunito-boldItalic.fntdata"/><Relationship Id="rId21" Type="http://schemas.openxmlformats.org/officeDocument/2006/relationships/slide" Target="slides/slide15.xml"/><Relationship Id="rId65" Type="http://schemas.openxmlformats.org/officeDocument/2006/relationships/font" Target="fonts/Nunito-italic.fntdata"/><Relationship Id="rId24" Type="http://schemas.openxmlformats.org/officeDocument/2006/relationships/slide" Target="slides/slide18.xml"/><Relationship Id="rId68" Type="http://schemas.openxmlformats.org/officeDocument/2006/relationships/font" Target="fonts/Arvo-bold.fntdata"/><Relationship Id="rId23" Type="http://schemas.openxmlformats.org/officeDocument/2006/relationships/slide" Target="slides/slide17.xml"/><Relationship Id="rId67" Type="http://schemas.openxmlformats.org/officeDocument/2006/relationships/font" Target="fonts/Arvo-regular.fntdata"/><Relationship Id="rId60" Type="http://schemas.openxmlformats.org/officeDocument/2006/relationships/font" Target="fonts/ProximaNova-bold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Arvo-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font" Target="fonts/UbuntuLight-regular.fntdata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UbuntuLight-italic.fntdata"/><Relationship Id="rId10" Type="http://schemas.openxmlformats.org/officeDocument/2006/relationships/slide" Target="slides/slide4.xml"/><Relationship Id="rId54" Type="http://schemas.openxmlformats.org/officeDocument/2006/relationships/font" Target="fonts/UbuntuLight-bold.fntdata"/><Relationship Id="rId13" Type="http://schemas.openxmlformats.org/officeDocument/2006/relationships/slide" Target="slides/slide7.xml"/><Relationship Id="rId57" Type="http://schemas.openxmlformats.org/officeDocument/2006/relationships/font" Target="fonts/OswaldRegular-regular.fntdata"/><Relationship Id="rId12" Type="http://schemas.openxmlformats.org/officeDocument/2006/relationships/slide" Target="slides/slide6.xml"/><Relationship Id="rId56" Type="http://schemas.openxmlformats.org/officeDocument/2006/relationships/font" Target="fonts/UbuntuLight-boldItalic.fntdata"/><Relationship Id="rId15" Type="http://schemas.openxmlformats.org/officeDocument/2006/relationships/slide" Target="slides/slide9.xml"/><Relationship Id="rId59" Type="http://schemas.openxmlformats.org/officeDocument/2006/relationships/font" Target="fonts/ProximaNova-regular.fntdata"/><Relationship Id="rId14" Type="http://schemas.openxmlformats.org/officeDocument/2006/relationships/slide" Target="slides/slide8.xml"/><Relationship Id="rId58" Type="http://schemas.openxmlformats.org/officeDocument/2006/relationships/font" Target="fonts/OswaldRegular-bold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2894747" y="731500"/>
            <a:ext cx="115605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1734800" y="4632950"/>
            <a:ext cx="13878551" cy="438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9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g4ba490459f_4_14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1" name="Google Shape;191;g4ba490459f_4_14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g4ba490459f_4_15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7" name="Google Shape;197;g4ba490459f_4_15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g52896ea2c6_2_6:notes"/>
          <p:cNvSpPr/>
          <p:nvPr>
            <p:ph idx="2" type="sldImg"/>
          </p:nvPr>
        </p:nvSpPr>
        <p:spPr>
          <a:xfrm>
            <a:off x="2894747" y="731500"/>
            <a:ext cx="115605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" name="Google Shape;203;g52896ea2c6_2_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g4ba490459f_4_25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" name="Google Shape;209;g4ba490459f_4_25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2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g4ba490459f_4_32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4" name="Google Shape;224;g4ba490459f_4_32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g4ba490459f_4_36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0" name="Google Shape;240;g4ba490459f_4_36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0" name="Shape 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" name="Google Shape;261;g4ba490459f_4_430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2" name="Google Shape;262;g4ba490459f_4_430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8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" name="Google Shape;349;g4ba490459f_4_265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0" name="Google Shape;350;g4ba490459f_4_265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4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" name="Google Shape;355;g4ba490459f_4_13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" name="Google Shape;356;g4ba490459f_4_13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0" name="Shape 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Google Shape;361;g4ba490459f_4_60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2" name="Google Shape;362;g4ba490459f_4_60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7" name="Shape 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" name="Google Shape;398;g4ba490459f_4_54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9" name="Google Shape;399;g4ba490459f_4_54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3" name="Shape 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" name="Google Shape;404;g4ba490459f_4_561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5" name="Google Shape;405;g4ba490459f_4_561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8" name="Shape 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" name="Google Shape;409;g4ba490459f_4_57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0" name="Google Shape;410;g4ba490459f_4_57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3" name="Shape 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" name="Google Shape;414;g4ba490459f_4_651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5" name="Google Shape;415;g4ba490459f_4_651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3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" name="Google Shape;454;g4ba490459f_4_2101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5" name="Google Shape;455;g4ba490459f_4_2101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9" name="Shape 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" name="Google Shape;460;g4ba490459f_4_686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1" name="Google Shape;461;g4ba490459f_4_68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5" name="Shape 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" name="Google Shape;466;g4ba490459f_4_224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7" name="Google Shape;467;g4ba490459f_4_224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g4ba490459f_4_228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3" name="Google Shape;503;g4ba490459f_4_228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2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" name="Google Shape;533;g4ba490459f_4_71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4" name="Google Shape;534;g4ba490459f_4_71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4" name="Shape 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5" name="Google Shape;815;g4ba490459f_4_2357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6" name="Google Shape;816;g4ba490459f_4_2357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0" name="Shape 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" name="Google Shape;821;g4ba490459f_4_2380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2" name="Google Shape;822;g4ba490459f_4_2380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1" name="Shape 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" name="Google Shape;832;g4ba490459f_4_2396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3" name="Google Shape;833;g4ba490459f_4_239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7" name="Shape 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" name="Google Shape;858;p24:notes"/>
          <p:cNvSpPr txBox="1"/>
          <p:nvPr>
            <p:ph idx="1" type="body"/>
          </p:nvPr>
        </p:nvSpPr>
        <p:spPr>
          <a:xfrm>
            <a:off x="1734800" y="4632950"/>
            <a:ext cx="13878551" cy="438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" name="Google Shape;859;p24:notes"/>
          <p:cNvSpPr/>
          <p:nvPr>
            <p:ph idx="2" type="sldImg"/>
          </p:nvPr>
        </p:nvSpPr>
        <p:spPr>
          <a:xfrm>
            <a:off x="2894747" y="731500"/>
            <a:ext cx="115605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4" name="Shape 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" name="Google Shape;875;g4ba490459f_4_245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6" name="Google Shape;876;g4ba490459f_4_245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g4ba490459f_4_251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3" name="Google Shape;913;g4ba490459f_4_251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3" name="Shape 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4" name="Google Shape;944;g4ba490459f_4_253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5" name="Google Shape;945;g4ba490459f_4_253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67" name="Shape 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8" name="Google Shape;968;g4ba490459f_4_253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9" name="Google Shape;969;g4ba490459f_4_253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3" name="Shape 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" name="Google Shape;984;g4ba490459f_4_2545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5" name="Google Shape;985;g4ba490459f_4_2545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7" name="Shape 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8" name="Google Shape;998;g4ba490459f_4_256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9" name="Google Shape;999;g4ba490459f_4_256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4" name="Shape 1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5" name="Google Shape;1005;g4c7ebe2442_0_50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6" name="Google Shape;1006;g4c7ebe2442_0_50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10" name="Shape 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1" name="Google Shape;1011;g4fca668014_0_5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2" name="Google Shape;1012;g4fca668014_0_5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17" name="Shape 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" name="Google Shape;1018;g4c95df63ac_0_6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9" name="Google Shape;1019;g4c95df63ac_0_6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7" name="Shape 1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8" name="Google Shape;1038;g4fca668014_0_11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9" name="Google Shape;1039;g4fca668014_0_11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53" name="Shape 1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4" name="Google Shape;1654;g4fca668014_0_626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5" name="Google Shape;1655;g4fca668014_0_626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44" name="Shape 4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5" name="Google Shape;4145;g4fca668014_0_3116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46" name="Google Shape;4146;g4fca668014_0_3116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54" name="Shape 4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5" name="Google Shape;4855;g4fca668014_0_3826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56" name="Google Shape;4856;g4fca668014_0_3826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50" name="Shape 5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1" name="Google Shape;5251;g4fca668014_0_4221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52" name="Google Shape;5252;g4fca668014_0_4221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43" name="Shape 5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4" name="Google Shape;5844;g4fca668014_0_4813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45" name="Google Shape;5845;g4fca668014_0_4813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78" name="Shape 6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9" name="Google Shape;6379;g4fca668014_0_5347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80" name="Google Shape;6380;g4fca668014_0_5347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63" name="Shape 6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4" name="Google Shape;6664;g4fca668014_0_5631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65" name="Google Shape;6665;g4fca668014_0_5631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05" name="Shape 7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6" name="Google Shape;7106;g4fca668014_0_6072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07" name="Google Shape;7107;g4fca668014_0_6072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71" name="Shape 7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2" name="Google Shape;7472;g4fca668014_0_6437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73" name="Google Shape;7473;g4fca668014_0_6437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75" name="Shape 7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6" name="Google Shape;7976;g4fca668014_0_6940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77" name="Google Shape;7977;g4fca668014_0_6940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71" name="Shape 8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2" name="Google Shape;8372;g4fca668014_0_7335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73" name="Google Shape;8373;g4fca668014_0_7335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08" name="Shape 8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9" name="Google Shape;8809;g4fca668014_0_7771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10" name="Google Shape;8810;g4fca668014_0_7771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79" name="Shape 9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0" name="Google Shape;9280;g4fca668014_0_8241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81" name="Google Shape;9281;g4fca668014_0_8241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showMasterSp="0" type="obj">
  <p:cSld name="OBJECT">
    <p:bg>
      <p:bgPr>
        <a:solidFill>
          <a:schemeClr val="lt1"/>
        </a:solidFill>
      </p:bgPr>
    </p:bg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2"/>
          <p:cNvSpPr/>
          <p:nvPr/>
        </p:nvSpPr>
        <p:spPr>
          <a:xfrm>
            <a:off x="-8" y="0"/>
            <a:ext cx="1053792" cy="2102560"/>
          </a:xfrm>
          <a:custGeom>
            <a:rect b="b" l="l" r="r" t="t"/>
            <a:pathLst>
              <a:path extrusionOk="0" h="3985895" w="1997710">
                <a:moveTo>
                  <a:pt x="1997252" y="0"/>
                </a:moveTo>
                <a:lnTo>
                  <a:pt x="0" y="0"/>
                </a:lnTo>
                <a:lnTo>
                  <a:pt x="0" y="3985729"/>
                </a:lnTo>
                <a:lnTo>
                  <a:pt x="1997252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" name="Google Shape;13;p2"/>
          <p:cNvSpPr/>
          <p:nvPr/>
        </p:nvSpPr>
        <p:spPr>
          <a:xfrm>
            <a:off x="6568046" y="408"/>
            <a:ext cx="2578206" cy="5144689"/>
          </a:xfrm>
          <a:custGeom>
            <a:rect b="b" l="l" r="r" t="t"/>
            <a:pathLst>
              <a:path extrusionOk="0" h="9752965" w="4887594">
                <a:moveTo>
                  <a:pt x="4887150" y="0"/>
                </a:moveTo>
                <a:lnTo>
                  <a:pt x="0" y="9752825"/>
                </a:lnTo>
                <a:lnTo>
                  <a:pt x="4887150" y="9752825"/>
                </a:lnTo>
                <a:lnTo>
                  <a:pt x="4887150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" name="Google Shape;14;p2"/>
          <p:cNvSpPr/>
          <p:nvPr/>
        </p:nvSpPr>
        <p:spPr>
          <a:xfrm>
            <a:off x="5485292" y="2850252"/>
            <a:ext cx="2056670" cy="0"/>
          </a:xfrm>
          <a:custGeom>
            <a:rect b="b" l="l" r="r" t="t"/>
            <a:pathLst>
              <a:path extrusionOk="0" h="120000" w="3898900">
                <a:moveTo>
                  <a:pt x="0" y="0"/>
                </a:moveTo>
                <a:lnTo>
                  <a:pt x="3898900" y="0"/>
                </a:lnTo>
              </a:path>
            </a:pathLst>
          </a:custGeom>
          <a:noFill/>
          <a:ln cap="flat" cmpd="sng" w="25400">
            <a:solidFill>
              <a:srgbClr val="AA868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" name="Google Shape;15;p2"/>
          <p:cNvSpPr txBox="1"/>
          <p:nvPr>
            <p:ph type="ctrTitle"/>
          </p:nvPr>
        </p:nvSpPr>
        <p:spPr>
          <a:xfrm>
            <a:off x="1498975" y="1283353"/>
            <a:ext cx="6467400" cy="12252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4500"/>
              <a:buFont typeface="Oswald"/>
              <a:buNone/>
              <a:defRPr b="1" i="0" sz="45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6" name="Google Shape;16;p2"/>
          <p:cNvSpPr txBox="1"/>
          <p:nvPr>
            <p:ph idx="1" type="subTitle"/>
          </p:nvPr>
        </p:nvSpPr>
        <p:spPr>
          <a:xfrm>
            <a:off x="5526200" y="3233152"/>
            <a:ext cx="2410800" cy="368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2pPr>
            <a:lvl3pPr lvl="2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3pPr>
            <a:lvl4pPr lvl="3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4pPr>
            <a:lvl5pPr lvl="4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5pPr>
            <a:lvl6pPr lvl="5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6pPr>
            <a:lvl7pPr lvl="6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7pPr>
            <a:lvl8pPr lvl="7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8pPr>
            <a:lvl9pPr lvl="8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5000">
          <p15:clr>
            <a:srgbClr val="F9AD4C"/>
          </p15:clr>
        </p15:guide>
        <p15:guide id="2" orient="horz" pos="2153">
          <p15:clr>
            <a:srgbClr val="F9AD4C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>
  <p:cSld name="CUSTOM"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3"/>
          <p:cNvSpPr txBox="1"/>
          <p:nvPr>
            <p:ph type="ctrTitle"/>
          </p:nvPr>
        </p:nvSpPr>
        <p:spPr>
          <a:xfrm>
            <a:off x="1498975" y="1283353"/>
            <a:ext cx="6467400" cy="12252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4500"/>
              <a:buFont typeface="Oswald"/>
              <a:buNone/>
              <a:defRPr b="1" i="0" sz="45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idx="2" type="title"/>
          </p:nvPr>
        </p:nvSpPr>
        <p:spPr>
          <a:xfrm>
            <a:off x="1498975" y="3297600"/>
            <a:ext cx="2446500" cy="325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/>
        </p:txBody>
      </p:sp>
      <p:sp>
        <p:nvSpPr>
          <p:cNvPr id="20" name="Google Shape;20;p3"/>
          <p:cNvSpPr/>
          <p:nvPr/>
        </p:nvSpPr>
        <p:spPr>
          <a:xfrm flipH="1">
            <a:off x="-2030" y="408"/>
            <a:ext cx="2578206" cy="5144689"/>
          </a:xfrm>
          <a:custGeom>
            <a:rect b="b" l="l" r="r" t="t"/>
            <a:pathLst>
              <a:path extrusionOk="0" h="9752965" w="4887594">
                <a:moveTo>
                  <a:pt x="4887150" y="0"/>
                </a:moveTo>
                <a:lnTo>
                  <a:pt x="0" y="9752825"/>
                </a:lnTo>
                <a:lnTo>
                  <a:pt x="4887150" y="9752825"/>
                </a:lnTo>
                <a:lnTo>
                  <a:pt x="4887150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" name="Google Shape;21;p3"/>
          <p:cNvSpPr/>
          <p:nvPr/>
        </p:nvSpPr>
        <p:spPr>
          <a:xfrm flipH="1">
            <a:off x="8090439" y="0"/>
            <a:ext cx="1053792" cy="2102560"/>
          </a:xfrm>
          <a:custGeom>
            <a:rect b="b" l="l" r="r" t="t"/>
            <a:pathLst>
              <a:path extrusionOk="0" h="3985895" w="1997710">
                <a:moveTo>
                  <a:pt x="1997252" y="0"/>
                </a:moveTo>
                <a:lnTo>
                  <a:pt x="0" y="0"/>
                </a:lnTo>
                <a:lnTo>
                  <a:pt x="0" y="3985729"/>
                </a:lnTo>
                <a:lnTo>
                  <a:pt x="1997252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" name="Google Shape;22;p3"/>
          <p:cNvSpPr/>
          <p:nvPr/>
        </p:nvSpPr>
        <p:spPr>
          <a:xfrm>
            <a:off x="1498975" y="2850252"/>
            <a:ext cx="2056670" cy="0"/>
          </a:xfrm>
          <a:custGeom>
            <a:rect b="b" l="l" r="r" t="t"/>
            <a:pathLst>
              <a:path extrusionOk="0" h="120000" w="3898900">
                <a:moveTo>
                  <a:pt x="0" y="0"/>
                </a:moveTo>
                <a:lnTo>
                  <a:pt x="3898900" y="0"/>
                </a:lnTo>
              </a:path>
            </a:pathLst>
          </a:custGeom>
          <a:noFill/>
          <a:ln cap="flat" cmpd="sng" w="25400">
            <a:solidFill>
              <a:srgbClr val="AA868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600">
          <p15:clr>
            <a:srgbClr val="F9AD4C"/>
          </p15:clr>
        </p15:guide>
        <p15:guide id="2" orient="horz" pos="2003">
          <p15:clr>
            <a:srgbClr val="F9AD4C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_1">
    <p:spTree>
      <p:nvGrpSpPr>
        <p:cNvPr id="23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4"/>
          <p:cNvSpPr txBox="1"/>
          <p:nvPr>
            <p:ph type="title"/>
          </p:nvPr>
        </p:nvSpPr>
        <p:spPr>
          <a:xfrm>
            <a:off x="3172953" y="3205944"/>
            <a:ext cx="3136200" cy="168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AA868C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5" name="Google Shape;25;p4"/>
          <p:cNvSpPr txBox="1"/>
          <p:nvPr>
            <p:ph idx="1" type="subTitle"/>
          </p:nvPr>
        </p:nvSpPr>
        <p:spPr>
          <a:xfrm flipH="1">
            <a:off x="3366597" y="2402989"/>
            <a:ext cx="2410800" cy="371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None/>
              <a:defRPr sz="1400">
                <a:solidFill>
                  <a:srgbClr val="666666"/>
                </a:solidFill>
              </a:defRPr>
            </a:lvl1pPr>
            <a:lvl2pPr lvl="1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2pPr>
            <a:lvl3pPr lvl="2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3pPr>
            <a:lvl4pPr lvl="3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4pPr>
            <a:lvl5pPr lvl="4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5pPr>
            <a:lvl6pPr lvl="5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6pPr>
            <a:lvl7pPr lvl="6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7pPr>
            <a:lvl8pPr lvl="7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8pPr>
            <a:lvl9pPr lvl="8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26" name="Google Shape;26;p4"/>
          <p:cNvSpPr/>
          <p:nvPr/>
        </p:nvSpPr>
        <p:spPr>
          <a:xfrm>
            <a:off x="6566925" y="-392"/>
            <a:ext cx="2578206" cy="5144689"/>
          </a:xfrm>
          <a:custGeom>
            <a:rect b="b" l="l" r="r" t="t"/>
            <a:pathLst>
              <a:path extrusionOk="0" h="9752965" w="4887594">
                <a:moveTo>
                  <a:pt x="4887150" y="0"/>
                </a:moveTo>
                <a:lnTo>
                  <a:pt x="0" y="9752825"/>
                </a:lnTo>
                <a:lnTo>
                  <a:pt x="4887150" y="9752825"/>
                </a:lnTo>
                <a:lnTo>
                  <a:pt x="4887150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" name="Google Shape;27;p4"/>
          <p:cNvSpPr/>
          <p:nvPr/>
        </p:nvSpPr>
        <p:spPr>
          <a:xfrm>
            <a:off x="-1130" y="-800"/>
            <a:ext cx="1053792" cy="2102560"/>
          </a:xfrm>
          <a:custGeom>
            <a:rect b="b" l="l" r="r" t="t"/>
            <a:pathLst>
              <a:path extrusionOk="0" h="3985895" w="1997710">
                <a:moveTo>
                  <a:pt x="1997252" y="0"/>
                </a:moveTo>
                <a:lnTo>
                  <a:pt x="0" y="0"/>
                </a:lnTo>
                <a:lnTo>
                  <a:pt x="0" y="3985729"/>
                </a:lnTo>
                <a:lnTo>
                  <a:pt x="1997252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  <p:extLst>
    <p:ext uri="{DCECCB84-F9BA-43D5-87BE-67443E8EF086}">
      <p15:sldGuideLst>
        <p15:guide id="1" pos="3974">
          <p15:clr>
            <a:srgbClr val="F9AD4C"/>
          </p15:clr>
        </p15:guide>
        <p15:guide id="2" orient="horz" pos="1748">
          <p15:clr>
            <a:srgbClr val="F9AD4C"/>
          </p15:clr>
        </p15:guide>
        <p15:guide id="3" orient="horz" pos="2093">
          <p15:clr>
            <a:srgbClr val="F9AD4C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CHEDULE">
  <p:cSld name="Title and Content"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oogle Shape;29;p5"/>
          <p:cNvGrpSpPr/>
          <p:nvPr/>
        </p:nvGrpSpPr>
        <p:grpSpPr>
          <a:xfrm>
            <a:off x="-53" y="-6433"/>
            <a:ext cx="9144342" cy="5155931"/>
            <a:chOff x="0" y="-18550"/>
            <a:chExt cx="17348400" cy="9777984"/>
          </a:xfrm>
        </p:grpSpPr>
        <p:sp>
          <p:nvSpPr>
            <p:cNvPr id="30" name="Google Shape;30;p5"/>
            <p:cNvSpPr/>
            <p:nvPr/>
          </p:nvSpPr>
          <p:spPr>
            <a:xfrm>
              <a:off x="0" y="-18550"/>
              <a:ext cx="17348200" cy="9777984"/>
            </a:xfrm>
            <a:custGeom>
              <a:rect b="b" l="l" r="r" t="t"/>
              <a:pathLst>
                <a:path extrusionOk="0" h="9753600" w="17348200">
                  <a:moveTo>
                    <a:pt x="0" y="9753600"/>
                  </a:moveTo>
                  <a:lnTo>
                    <a:pt x="17348200" y="9753600"/>
                  </a:lnTo>
                  <a:lnTo>
                    <a:pt x="17348200" y="0"/>
                  </a:lnTo>
                  <a:lnTo>
                    <a:pt x="0" y="0"/>
                  </a:lnTo>
                  <a:lnTo>
                    <a:pt x="0" y="9753600"/>
                  </a:ln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1" name="Google Shape;31;p5"/>
            <p:cNvSpPr/>
            <p:nvPr/>
          </p:nvSpPr>
          <p:spPr>
            <a:xfrm>
              <a:off x="6674050" y="-18550"/>
              <a:ext cx="10674350" cy="9777984"/>
            </a:xfrm>
            <a:custGeom>
              <a:rect b="b" l="l" r="r" t="t"/>
              <a:pathLst>
                <a:path extrusionOk="0" h="9753600" w="10674350">
                  <a:moveTo>
                    <a:pt x="10674146" y="0"/>
                  </a:moveTo>
                  <a:lnTo>
                    <a:pt x="7496911" y="0"/>
                  </a:lnTo>
                  <a:lnTo>
                    <a:pt x="0" y="9753600"/>
                  </a:lnTo>
                  <a:lnTo>
                    <a:pt x="10674146" y="9753600"/>
                  </a:lnTo>
                  <a:lnTo>
                    <a:pt x="10674146" y="0"/>
                  </a:lnTo>
                  <a:close/>
                </a:path>
              </a:pathLst>
            </a:custGeom>
            <a:solidFill>
              <a:srgbClr val="EE8E88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2" name="Google Shape;32;p5"/>
            <p:cNvSpPr/>
            <p:nvPr/>
          </p:nvSpPr>
          <p:spPr>
            <a:xfrm>
              <a:off x="0" y="7829025"/>
              <a:ext cx="6674484" cy="1930400"/>
            </a:xfrm>
            <a:custGeom>
              <a:rect b="b" l="l" r="r" t="t"/>
              <a:pathLst>
                <a:path extrusionOk="0" h="1930400" w="6674484">
                  <a:moveTo>
                    <a:pt x="0" y="-49"/>
                  </a:moveTo>
                  <a:lnTo>
                    <a:pt x="0" y="1930350"/>
                  </a:lnTo>
                  <a:lnTo>
                    <a:pt x="6674053" y="1930172"/>
                  </a:lnTo>
                  <a:lnTo>
                    <a:pt x="0" y="-49"/>
                  </a:lnTo>
                  <a:close/>
                </a:path>
              </a:pathLst>
            </a:custGeom>
            <a:solidFill>
              <a:srgbClr val="FFFFFF">
                <a:alpha val="77650"/>
              </a:srgbClr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3" name="Google Shape;33;p5"/>
            <p:cNvSpPr/>
            <p:nvPr/>
          </p:nvSpPr>
          <p:spPr>
            <a:xfrm>
              <a:off x="0" y="-18550"/>
              <a:ext cx="14171294" cy="1842770"/>
            </a:xfrm>
            <a:custGeom>
              <a:rect b="b" l="l" r="r" t="t"/>
              <a:pathLst>
                <a:path extrusionOk="0" h="1842770" w="14171294">
                  <a:moveTo>
                    <a:pt x="14171167" y="0"/>
                  </a:moveTo>
                  <a:lnTo>
                    <a:pt x="0" y="0"/>
                  </a:lnTo>
                  <a:lnTo>
                    <a:pt x="0" y="1842465"/>
                  </a:lnTo>
                  <a:lnTo>
                    <a:pt x="14171167" y="0"/>
                  </a:lnTo>
                  <a:close/>
                </a:path>
              </a:pathLst>
            </a:custGeom>
            <a:solidFill>
              <a:srgbClr val="FFFFFF">
                <a:alpha val="77650"/>
              </a:srgbClr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sp>
        <p:nvSpPr>
          <p:cNvPr id="34" name="Google Shape;34;p5"/>
          <p:cNvSpPr txBox="1"/>
          <p:nvPr>
            <p:ph type="title"/>
          </p:nvPr>
        </p:nvSpPr>
        <p:spPr>
          <a:xfrm>
            <a:off x="6420000" y="1725625"/>
            <a:ext cx="2931900" cy="117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200"/>
              <a:buNone/>
              <a:defRPr i="0" sz="4200">
                <a:solidFill>
                  <a:srgbClr val="717076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9pPr>
          </a:lstStyle>
          <a:p/>
        </p:txBody>
      </p:sp>
      <p:sp>
        <p:nvSpPr>
          <p:cNvPr id="35" name="Google Shape;35;p5"/>
          <p:cNvSpPr/>
          <p:nvPr/>
        </p:nvSpPr>
        <p:spPr>
          <a:xfrm>
            <a:off x="1643496" y="2252926"/>
            <a:ext cx="0" cy="450860"/>
          </a:xfrm>
          <a:custGeom>
            <a:rect b="b" l="l" r="r" t="t"/>
            <a:pathLst>
              <a:path extrusionOk="0" h="854710" w="120000">
                <a:moveTo>
                  <a:pt x="0" y="0"/>
                </a:moveTo>
                <a:lnTo>
                  <a:pt x="0" y="854227"/>
                </a:lnTo>
              </a:path>
            </a:pathLst>
          </a:custGeom>
          <a:noFill/>
          <a:ln cap="flat" cmpd="sng" w="25400">
            <a:solidFill>
              <a:srgbClr val="AA868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36" name="Google Shape;36;p5"/>
          <p:cNvSpPr txBox="1"/>
          <p:nvPr>
            <p:ph idx="12" type="sldNum"/>
          </p:nvPr>
        </p:nvSpPr>
        <p:spPr>
          <a:xfrm>
            <a:off x="658368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indent="0" lvl="1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indent="0" lvl="2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indent="0" lvl="3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indent="0" lvl="4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indent="0" lvl="5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indent="0" lvl="6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indent="0" lvl="7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indent="0" lvl="8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ES"/>
              <a:t>‹#›</a:t>
            </a:fld>
            <a:endParaRPr sz="900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" name="Google Shape;37;p5"/>
          <p:cNvSpPr txBox="1"/>
          <p:nvPr>
            <p:ph idx="2" type="title"/>
          </p:nvPr>
        </p:nvSpPr>
        <p:spPr>
          <a:xfrm>
            <a:off x="1839597" y="2336824"/>
            <a:ext cx="4115100" cy="18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1400"/>
              <a:buFont typeface="Oswald"/>
              <a:buNone/>
              <a:defRPr i="0" sz="1400">
                <a:solidFill>
                  <a:srgbClr val="71707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38" name="Google Shape;38;p5"/>
          <p:cNvSpPr txBox="1"/>
          <p:nvPr>
            <p:ph idx="1" type="subTitle"/>
          </p:nvPr>
        </p:nvSpPr>
        <p:spPr>
          <a:xfrm>
            <a:off x="1839600" y="2534825"/>
            <a:ext cx="4851600" cy="14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000"/>
              <a:buNone/>
              <a:defRPr sz="1000">
                <a:solidFill>
                  <a:srgbClr val="AA868C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9pPr>
          </a:lstStyle>
          <a:p/>
        </p:txBody>
      </p:sp>
      <p:sp>
        <p:nvSpPr>
          <p:cNvPr id="39" name="Google Shape;39;p5"/>
          <p:cNvSpPr/>
          <p:nvPr/>
        </p:nvSpPr>
        <p:spPr>
          <a:xfrm>
            <a:off x="1643496" y="3112523"/>
            <a:ext cx="0" cy="450860"/>
          </a:xfrm>
          <a:custGeom>
            <a:rect b="b" l="l" r="r" t="t"/>
            <a:pathLst>
              <a:path extrusionOk="0" h="854710" w="120000">
                <a:moveTo>
                  <a:pt x="0" y="0"/>
                </a:moveTo>
                <a:lnTo>
                  <a:pt x="0" y="854227"/>
                </a:lnTo>
              </a:path>
            </a:pathLst>
          </a:custGeom>
          <a:noFill/>
          <a:ln cap="flat" cmpd="sng" w="25400">
            <a:solidFill>
              <a:srgbClr val="AA868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40" name="Google Shape;40;p5"/>
          <p:cNvSpPr/>
          <p:nvPr/>
        </p:nvSpPr>
        <p:spPr>
          <a:xfrm>
            <a:off x="1664487" y="3980775"/>
            <a:ext cx="0" cy="450860"/>
          </a:xfrm>
          <a:custGeom>
            <a:rect b="b" l="l" r="r" t="t"/>
            <a:pathLst>
              <a:path extrusionOk="0" h="854710" w="120000">
                <a:moveTo>
                  <a:pt x="0" y="0"/>
                </a:moveTo>
                <a:lnTo>
                  <a:pt x="0" y="854227"/>
                </a:lnTo>
              </a:path>
            </a:pathLst>
          </a:custGeom>
          <a:noFill/>
          <a:ln cap="flat" cmpd="sng" w="25400">
            <a:solidFill>
              <a:srgbClr val="AA868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41" name="Google Shape;41;p5"/>
          <p:cNvSpPr txBox="1"/>
          <p:nvPr>
            <p:ph idx="3" type="title"/>
          </p:nvPr>
        </p:nvSpPr>
        <p:spPr>
          <a:xfrm>
            <a:off x="1839597" y="3205074"/>
            <a:ext cx="4115100" cy="18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1400"/>
              <a:buFont typeface="Oswald"/>
              <a:buNone/>
              <a:defRPr i="0" sz="1400">
                <a:solidFill>
                  <a:srgbClr val="71707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42" name="Google Shape;42;p5"/>
          <p:cNvSpPr txBox="1"/>
          <p:nvPr>
            <p:ph idx="4" type="subTitle"/>
          </p:nvPr>
        </p:nvSpPr>
        <p:spPr>
          <a:xfrm>
            <a:off x="1839600" y="3403075"/>
            <a:ext cx="4851600" cy="14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000"/>
              <a:buNone/>
              <a:defRPr sz="1000">
                <a:solidFill>
                  <a:srgbClr val="AA868C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9pPr>
          </a:lstStyle>
          <a:p/>
        </p:txBody>
      </p:sp>
      <p:sp>
        <p:nvSpPr>
          <p:cNvPr id="43" name="Google Shape;43;p5"/>
          <p:cNvSpPr txBox="1"/>
          <p:nvPr>
            <p:ph idx="5" type="title"/>
          </p:nvPr>
        </p:nvSpPr>
        <p:spPr>
          <a:xfrm>
            <a:off x="1839597" y="4073324"/>
            <a:ext cx="4115100" cy="18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1400"/>
              <a:buFont typeface="Oswald"/>
              <a:buNone/>
              <a:defRPr i="0" sz="1400">
                <a:solidFill>
                  <a:srgbClr val="71707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44" name="Google Shape;44;p5"/>
          <p:cNvSpPr txBox="1"/>
          <p:nvPr>
            <p:ph idx="6" type="subTitle"/>
          </p:nvPr>
        </p:nvSpPr>
        <p:spPr>
          <a:xfrm>
            <a:off x="1839600" y="4271325"/>
            <a:ext cx="4851600" cy="14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000"/>
              <a:buNone/>
              <a:defRPr sz="1000">
                <a:solidFill>
                  <a:srgbClr val="AA868C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None/>
              <a:defRPr>
                <a:solidFill>
                  <a:srgbClr val="AA868C"/>
                </a:solidFill>
              </a:defRPr>
            </a:lvl9pPr>
          </a:lstStyle>
          <a:p/>
        </p:txBody>
      </p:sp>
      <p:sp>
        <p:nvSpPr>
          <p:cNvPr id="45" name="Google Shape;45;p5"/>
          <p:cNvSpPr txBox="1"/>
          <p:nvPr>
            <p:ph hasCustomPrompt="1" idx="7" type="title"/>
          </p:nvPr>
        </p:nvSpPr>
        <p:spPr>
          <a:xfrm>
            <a:off x="342450" y="3053026"/>
            <a:ext cx="1104900" cy="6213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46" name="Google Shape;46;p5"/>
          <p:cNvSpPr txBox="1"/>
          <p:nvPr>
            <p:ph hasCustomPrompt="1" idx="8" type="title"/>
          </p:nvPr>
        </p:nvSpPr>
        <p:spPr>
          <a:xfrm>
            <a:off x="342450" y="2185275"/>
            <a:ext cx="1104900" cy="6213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47" name="Google Shape;47;p5"/>
          <p:cNvSpPr txBox="1"/>
          <p:nvPr>
            <p:ph hasCustomPrompt="1" idx="9" type="title"/>
          </p:nvPr>
        </p:nvSpPr>
        <p:spPr>
          <a:xfrm>
            <a:off x="342450" y="3896001"/>
            <a:ext cx="1104900" cy="6603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pos="3988">
          <p15:clr>
            <a:srgbClr val="F9AD4C"/>
          </p15:clr>
        </p15:guide>
        <p15:guide id="2" pos="925">
          <p15:clr>
            <a:srgbClr val="F9AD4C"/>
          </p15:clr>
        </p15:guide>
        <p15:guide id="3" pos="1165">
          <p15:clr>
            <a:srgbClr val="F9AD4C"/>
          </p15:clr>
        </p15:guide>
        <p15:guide id="4" orient="horz" pos="1591">
          <p15:clr>
            <a:srgbClr val="FA7B17"/>
          </p15:clr>
        </p15:guide>
        <p15:guide id="5" orient="horz" pos="1670">
          <p15:clr>
            <a:srgbClr val="FA7B17"/>
          </p15:clr>
        </p15:guide>
        <p15:guide id="6" orient="horz" pos="2235">
          <p15:clr>
            <a:srgbClr val="FA7B17"/>
          </p15:clr>
        </p15:guide>
        <p15:guide id="7" orient="horz" pos="2781">
          <p15:clr>
            <a:srgbClr val="FA7B17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">
  <p:cSld name="CUSTOM_2"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oogle Shape;49;p6"/>
          <p:cNvGrpSpPr/>
          <p:nvPr/>
        </p:nvGrpSpPr>
        <p:grpSpPr>
          <a:xfrm rot="10800000">
            <a:off x="-236" y="-9355"/>
            <a:ext cx="9144342" cy="5155931"/>
            <a:chOff x="0" y="-18550"/>
            <a:chExt cx="17348400" cy="9777984"/>
          </a:xfrm>
        </p:grpSpPr>
        <p:sp>
          <p:nvSpPr>
            <p:cNvPr id="50" name="Google Shape;50;p6"/>
            <p:cNvSpPr/>
            <p:nvPr/>
          </p:nvSpPr>
          <p:spPr>
            <a:xfrm>
              <a:off x="0" y="-18550"/>
              <a:ext cx="17348200" cy="9777984"/>
            </a:xfrm>
            <a:custGeom>
              <a:rect b="b" l="l" r="r" t="t"/>
              <a:pathLst>
                <a:path extrusionOk="0" h="9753600" w="17348200">
                  <a:moveTo>
                    <a:pt x="0" y="9753600"/>
                  </a:moveTo>
                  <a:lnTo>
                    <a:pt x="17348200" y="9753600"/>
                  </a:lnTo>
                  <a:lnTo>
                    <a:pt x="17348200" y="0"/>
                  </a:lnTo>
                  <a:lnTo>
                    <a:pt x="0" y="0"/>
                  </a:lnTo>
                  <a:lnTo>
                    <a:pt x="0" y="9753600"/>
                  </a:ln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1" name="Google Shape;51;p6"/>
            <p:cNvSpPr/>
            <p:nvPr/>
          </p:nvSpPr>
          <p:spPr>
            <a:xfrm>
              <a:off x="6674050" y="-18550"/>
              <a:ext cx="10674350" cy="9777984"/>
            </a:xfrm>
            <a:custGeom>
              <a:rect b="b" l="l" r="r" t="t"/>
              <a:pathLst>
                <a:path extrusionOk="0" h="9753600" w="10674350">
                  <a:moveTo>
                    <a:pt x="10674146" y="0"/>
                  </a:moveTo>
                  <a:lnTo>
                    <a:pt x="7496911" y="0"/>
                  </a:lnTo>
                  <a:lnTo>
                    <a:pt x="0" y="9753600"/>
                  </a:lnTo>
                  <a:lnTo>
                    <a:pt x="10674146" y="9753600"/>
                  </a:lnTo>
                  <a:lnTo>
                    <a:pt x="10674146" y="0"/>
                  </a:lnTo>
                  <a:close/>
                </a:path>
              </a:pathLst>
            </a:custGeom>
            <a:solidFill>
              <a:srgbClr val="EE8E88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2" name="Google Shape;52;p6"/>
            <p:cNvSpPr/>
            <p:nvPr/>
          </p:nvSpPr>
          <p:spPr>
            <a:xfrm>
              <a:off x="0" y="7829025"/>
              <a:ext cx="6674484" cy="1930400"/>
            </a:xfrm>
            <a:custGeom>
              <a:rect b="b" l="l" r="r" t="t"/>
              <a:pathLst>
                <a:path extrusionOk="0" h="1930400" w="6674484">
                  <a:moveTo>
                    <a:pt x="0" y="-49"/>
                  </a:moveTo>
                  <a:lnTo>
                    <a:pt x="0" y="1930350"/>
                  </a:lnTo>
                  <a:lnTo>
                    <a:pt x="6674053" y="1930172"/>
                  </a:lnTo>
                  <a:lnTo>
                    <a:pt x="0" y="-49"/>
                  </a:lnTo>
                  <a:close/>
                </a:path>
              </a:pathLst>
            </a:custGeom>
            <a:solidFill>
              <a:srgbClr val="FFFFFF">
                <a:alpha val="77650"/>
              </a:srgbClr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53" name="Google Shape;53;p6"/>
            <p:cNvSpPr/>
            <p:nvPr/>
          </p:nvSpPr>
          <p:spPr>
            <a:xfrm>
              <a:off x="0" y="-18550"/>
              <a:ext cx="14171294" cy="1842770"/>
            </a:xfrm>
            <a:custGeom>
              <a:rect b="b" l="l" r="r" t="t"/>
              <a:pathLst>
                <a:path extrusionOk="0" h="1842770" w="14171294">
                  <a:moveTo>
                    <a:pt x="14171167" y="0"/>
                  </a:moveTo>
                  <a:lnTo>
                    <a:pt x="0" y="0"/>
                  </a:lnTo>
                  <a:lnTo>
                    <a:pt x="0" y="1842465"/>
                  </a:lnTo>
                  <a:lnTo>
                    <a:pt x="14171167" y="0"/>
                  </a:lnTo>
                  <a:close/>
                </a:path>
              </a:pathLst>
            </a:custGeom>
            <a:solidFill>
              <a:srgbClr val="FFFFFF">
                <a:alpha val="77650"/>
              </a:srgbClr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  <p:sp>
        <p:nvSpPr>
          <p:cNvPr id="54" name="Google Shape;54;p6"/>
          <p:cNvSpPr txBox="1"/>
          <p:nvPr>
            <p:ph type="title"/>
          </p:nvPr>
        </p:nvSpPr>
        <p:spPr>
          <a:xfrm>
            <a:off x="4286675" y="2067051"/>
            <a:ext cx="7802700" cy="633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42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4200"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4200"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4200"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4200"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4200"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4200"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4200"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4200"/>
            </a:lvl9pPr>
          </a:lstStyle>
          <a:p/>
        </p:txBody>
      </p:sp>
      <p:sp>
        <p:nvSpPr>
          <p:cNvPr id="55" name="Google Shape;55;p6"/>
          <p:cNvSpPr/>
          <p:nvPr/>
        </p:nvSpPr>
        <p:spPr>
          <a:xfrm>
            <a:off x="4286671" y="2850828"/>
            <a:ext cx="571111" cy="0"/>
          </a:xfrm>
          <a:custGeom>
            <a:rect b="b" l="l" r="r" t="t"/>
            <a:pathLst>
              <a:path extrusionOk="0" h="120000" w="1082675">
                <a:moveTo>
                  <a:pt x="1082065" y="0"/>
                </a:moveTo>
                <a:lnTo>
                  <a:pt x="0" y="0"/>
                </a:lnTo>
              </a:path>
            </a:pathLst>
          </a:custGeom>
          <a:noFill/>
          <a:ln cap="flat" cmpd="sng" w="25400">
            <a:solidFill>
              <a:srgbClr val="B88A9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" name="Google Shape;56;p6"/>
          <p:cNvSpPr txBox="1"/>
          <p:nvPr>
            <p:ph idx="2" type="title"/>
          </p:nvPr>
        </p:nvSpPr>
        <p:spPr>
          <a:xfrm>
            <a:off x="2560085" y="3101763"/>
            <a:ext cx="2297400" cy="18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AA868C"/>
              </a:buClr>
              <a:buSzPts val="1200"/>
              <a:buFont typeface="Nunito"/>
              <a:buNone/>
              <a:defRPr i="0" sz="1200">
                <a:solidFill>
                  <a:srgbClr val="AA868C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 sz="1200"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700">
          <p15:clr>
            <a:srgbClr val="F9AD4C"/>
          </p15:clr>
        </p15:guide>
        <p15:guide id="2" orient="horz" pos="1620">
          <p15:clr>
            <a:srgbClr val="F9AD4C"/>
          </p15:clr>
        </p15:guide>
        <p15:guide id="3" pos="3060">
          <p15:clr>
            <a:srgbClr val="F9AD4C"/>
          </p15:clr>
        </p15:guide>
        <p15:guide id="4" orient="horz" pos="2073">
          <p15:clr>
            <a:srgbClr val="F9AD4C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EXT">
  <p:cSld name="CUSTOM_3"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7"/>
          <p:cNvSpPr txBox="1"/>
          <p:nvPr>
            <p:ph type="title"/>
          </p:nvPr>
        </p:nvSpPr>
        <p:spPr>
          <a:xfrm>
            <a:off x="4102089" y="1555517"/>
            <a:ext cx="4115100" cy="615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59" name="Google Shape;59;p7"/>
          <p:cNvSpPr txBox="1"/>
          <p:nvPr>
            <p:ph idx="1" type="body"/>
          </p:nvPr>
        </p:nvSpPr>
        <p:spPr>
          <a:xfrm>
            <a:off x="1353504" y="2893625"/>
            <a:ext cx="6299100" cy="22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Nunito"/>
              <a:buNone/>
              <a:defRPr i="0" sz="1200" u="none" cap="none" strike="noStrike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Nunito"/>
              <a:buNone/>
              <a:defRPr i="0" sz="1200" u="none" cap="none" strike="noStrike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Nunito"/>
              <a:buNone/>
              <a:defRPr i="0" sz="1200" u="none" cap="none" strike="noStrike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Nunito"/>
              <a:buNone/>
              <a:defRPr i="0" sz="1200" u="none" cap="none" strike="noStrike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Nunito"/>
              <a:buNone/>
              <a:defRPr i="0" sz="1200" u="none" cap="none" strike="noStrike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Nunito"/>
              <a:buNone/>
              <a:defRPr i="0" sz="1200" u="none" cap="none" strike="noStrike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Nunito"/>
              <a:buNone/>
              <a:defRPr i="0" sz="1200" u="none" cap="none" strike="noStrike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Nunito"/>
              <a:buNone/>
              <a:defRPr i="0" sz="1200" u="none" cap="none" strike="noStrike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Nunito"/>
              <a:buNone/>
              <a:defRPr i="0" sz="1200" u="none" cap="none" strike="noStrike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/>
        </p:txBody>
      </p:sp>
      <p:sp>
        <p:nvSpPr>
          <p:cNvPr id="60" name="Google Shape;60;p7"/>
          <p:cNvSpPr/>
          <p:nvPr/>
        </p:nvSpPr>
        <p:spPr>
          <a:xfrm>
            <a:off x="-6" y="26"/>
            <a:ext cx="2263007" cy="1018286"/>
          </a:xfrm>
          <a:custGeom>
            <a:rect b="b" l="l" r="r" t="t"/>
            <a:pathLst>
              <a:path extrusionOk="0" h="1930400" w="4290060">
                <a:moveTo>
                  <a:pt x="0" y="0"/>
                </a:moveTo>
                <a:lnTo>
                  <a:pt x="0" y="1930400"/>
                </a:lnTo>
                <a:lnTo>
                  <a:pt x="4289564" y="177"/>
                </a:lnTo>
                <a:lnTo>
                  <a:pt x="0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" name="Google Shape;61;p7"/>
          <p:cNvSpPr/>
          <p:nvPr/>
        </p:nvSpPr>
        <p:spPr>
          <a:xfrm>
            <a:off x="5080166" y="2545086"/>
            <a:ext cx="2766790" cy="0"/>
          </a:xfrm>
          <a:custGeom>
            <a:rect b="b" l="l" r="r" t="t"/>
            <a:pathLst>
              <a:path extrusionOk="0" h="120000" w="5245100">
                <a:moveTo>
                  <a:pt x="0" y="0"/>
                </a:moveTo>
                <a:lnTo>
                  <a:pt x="5244757" y="0"/>
                </a:lnTo>
              </a:path>
            </a:pathLst>
          </a:custGeom>
          <a:noFill/>
          <a:ln cap="flat" cmpd="sng" w="25400">
            <a:solidFill>
              <a:srgbClr val="AA868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  <p:extLst>
    <p:ext uri="{DCECCB84-F9BA-43D5-87BE-67443E8EF086}">
      <p15:sldGuideLst>
        <p15:guide id="1" pos="2853">
          <p15:clr>
            <a:srgbClr val="F9AD4C"/>
          </p15:clr>
        </p15:guide>
        <p15:guide id="2" orient="horz" pos="1928">
          <p15:clr>
            <a:srgbClr val="F9AD4C"/>
          </p15:clr>
        </p15:guide>
        <p15:guide id="3" pos="861">
          <p15:clr>
            <a:srgbClr val="F9AD4C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WO COLUMNS" showMasterSp="0">
  <p:cSld name="Blank">
    <p:bg>
      <p:bgPr>
        <a:solidFill>
          <a:schemeClr val="lt1"/>
        </a:solidFill>
      </p:bgPr>
    </p:bg>
    <p:spTree>
      <p:nvGrpSpPr>
        <p:cNvPr id="62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Google Shape;63;p8"/>
          <p:cNvSpPr/>
          <p:nvPr/>
        </p:nvSpPr>
        <p:spPr>
          <a:xfrm>
            <a:off x="0" y="0"/>
            <a:ext cx="9151176" cy="5145024"/>
          </a:xfrm>
          <a:custGeom>
            <a:rect b="b" l="l" r="r" t="t"/>
            <a:pathLst>
              <a:path extrusionOk="0" h="9753600" w="17348200">
                <a:moveTo>
                  <a:pt x="0" y="9753600"/>
                </a:moveTo>
                <a:lnTo>
                  <a:pt x="17348200" y="9753600"/>
                </a:lnTo>
                <a:lnTo>
                  <a:pt x="17348200" y="0"/>
                </a:lnTo>
                <a:lnTo>
                  <a:pt x="0" y="0"/>
                </a:lnTo>
                <a:lnTo>
                  <a:pt x="0" y="9753600"/>
                </a:lnTo>
                <a:close/>
              </a:path>
            </a:pathLst>
          </a:custGeom>
          <a:solidFill>
            <a:srgbClr val="E6E6E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" name="Google Shape;64;p8"/>
          <p:cNvSpPr/>
          <p:nvPr/>
        </p:nvSpPr>
        <p:spPr>
          <a:xfrm>
            <a:off x="4574951" y="4125516"/>
            <a:ext cx="4572238" cy="1018286"/>
          </a:xfrm>
          <a:custGeom>
            <a:rect b="b" l="l" r="r" t="t"/>
            <a:pathLst>
              <a:path extrusionOk="0" h="1930400" w="8667750">
                <a:moveTo>
                  <a:pt x="8667750" y="0"/>
                </a:moveTo>
                <a:lnTo>
                  <a:pt x="0" y="1930400"/>
                </a:lnTo>
                <a:lnTo>
                  <a:pt x="8667750" y="1930400"/>
                </a:lnTo>
                <a:lnTo>
                  <a:pt x="8667750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" name="Google Shape;65;p8"/>
          <p:cNvSpPr/>
          <p:nvPr/>
        </p:nvSpPr>
        <p:spPr>
          <a:xfrm>
            <a:off x="4575347" y="4125516"/>
            <a:ext cx="4572238" cy="1018286"/>
          </a:xfrm>
          <a:custGeom>
            <a:rect b="b" l="l" r="r" t="t"/>
            <a:pathLst>
              <a:path extrusionOk="0" h="1930400" w="8667750">
                <a:moveTo>
                  <a:pt x="8667750" y="0"/>
                </a:moveTo>
                <a:lnTo>
                  <a:pt x="0" y="1930400"/>
                </a:lnTo>
                <a:lnTo>
                  <a:pt x="8667750" y="1930400"/>
                </a:lnTo>
                <a:lnTo>
                  <a:pt x="8667750" y="0"/>
                </a:lnTo>
                <a:close/>
              </a:path>
            </a:pathLst>
          </a:custGeom>
          <a:solidFill>
            <a:srgbClr val="FFFFFF">
              <a:alpha val="77647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" name="Google Shape;66;p8"/>
          <p:cNvSpPr/>
          <p:nvPr/>
        </p:nvSpPr>
        <p:spPr>
          <a:xfrm>
            <a:off x="5043498" y="1513702"/>
            <a:ext cx="2700803" cy="3630993"/>
          </a:xfrm>
          <a:custGeom>
            <a:rect b="b" l="l" r="r" t="t"/>
            <a:pathLst>
              <a:path extrusionOk="0" h="6883400" w="5120005">
                <a:moveTo>
                  <a:pt x="5119624" y="6883171"/>
                </a:moveTo>
                <a:lnTo>
                  <a:pt x="0" y="6883171"/>
                </a:lnTo>
                <a:lnTo>
                  <a:pt x="0" y="0"/>
                </a:lnTo>
                <a:lnTo>
                  <a:pt x="5119624" y="0"/>
                </a:lnTo>
                <a:lnTo>
                  <a:pt x="5119624" y="6883171"/>
                </a:lnTo>
                <a:close/>
              </a:path>
            </a:pathLst>
          </a:custGeom>
          <a:solidFill>
            <a:srgbClr val="586381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" name="Google Shape;67;p8"/>
          <p:cNvSpPr/>
          <p:nvPr/>
        </p:nvSpPr>
        <p:spPr>
          <a:xfrm>
            <a:off x="0" y="0"/>
            <a:ext cx="2263007" cy="1018621"/>
          </a:xfrm>
          <a:custGeom>
            <a:rect b="b" l="l" r="r" t="t"/>
            <a:pathLst>
              <a:path extrusionOk="0" h="1931035" w="4290060">
                <a:moveTo>
                  <a:pt x="0" y="0"/>
                </a:moveTo>
                <a:lnTo>
                  <a:pt x="0" y="1930450"/>
                </a:lnTo>
                <a:lnTo>
                  <a:pt x="4289564" y="50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77647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" name="Google Shape;68;p8"/>
          <p:cNvSpPr/>
          <p:nvPr/>
        </p:nvSpPr>
        <p:spPr>
          <a:xfrm>
            <a:off x="2260971" y="24"/>
            <a:ext cx="6888504" cy="972061"/>
          </a:xfrm>
          <a:custGeom>
            <a:rect b="b" l="l" r="r" t="t"/>
            <a:pathLst>
              <a:path extrusionOk="0" h="1842770" w="13058775">
                <a:moveTo>
                  <a:pt x="13058635" y="0"/>
                </a:moveTo>
                <a:lnTo>
                  <a:pt x="0" y="0"/>
                </a:lnTo>
                <a:lnTo>
                  <a:pt x="13058635" y="1842465"/>
                </a:lnTo>
                <a:lnTo>
                  <a:pt x="13058635" y="0"/>
                </a:lnTo>
                <a:close/>
              </a:path>
            </a:pathLst>
          </a:custGeom>
          <a:solidFill>
            <a:srgbClr val="FFFFFF">
              <a:alpha val="77647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" name="Google Shape;69;p8"/>
          <p:cNvSpPr/>
          <p:nvPr/>
        </p:nvSpPr>
        <p:spPr>
          <a:xfrm>
            <a:off x="0" y="4125516"/>
            <a:ext cx="4572238" cy="1018286"/>
          </a:xfrm>
          <a:custGeom>
            <a:rect b="b" l="l" r="r" t="t"/>
            <a:pathLst>
              <a:path extrusionOk="0" h="1930400" w="8667750">
                <a:moveTo>
                  <a:pt x="0" y="0"/>
                </a:moveTo>
                <a:lnTo>
                  <a:pt x="0" y="1930400"/>
                </a:lnTo>
                <a:lnTo>
                  <a:pt x="8667750" y="1930400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77647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" name="Google Shape;70;p8"/>
          <p:cNvSpPr txBox="1"/>
          <p:nvPr>
            <p:ph idx="10" type="dt"/>
          </p:nvPr>
        </p:nvSpPr>
        <p:spPr>
          <a:xfrm>
            <a:off x="45720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700"/>
              <a:buNone/>
              <a:defRPr>
                <a:solidFill>
                  <a:srgbClr val="888888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9pPr>
          </a:lstStyle>
          <a:p/>
        </p:txBody>
      </p:sp>
      <p:sp>
        <p:nvSpPr>
          <p:cNvPr id="71" name="Google Shape;71;p8"/>
          <p:cNvSpPr/>
          <p:nvPr/>
        </p:nvSpPr>
        <p:spPr>
          <a:xfrm>
            <a:off x="-393" y="4125516"/>
            <a:ext cx="4572238" cy="1018286"/>
          </a:xfrm>
          <a:custGeom>
            <a:rect b="b" l="l" r="r" t="t"/>
            <a:pathLst>
              <a:path extrusionOk="0" h="1930400" w="8667750">
                <a:moveTo>
                  <a:pt x="0" y="0"/>
                </a:moveTo>
                <a:lnTo>
                  <a:pt x="0" y="1930400"/>
                </a:lnTo>
                <a:lnTo>
                  <a:pt x="8667750" y="1930400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" name="Google Shape;72;p8"/>
          <p:cNvSpPr/>
          <p:nvPr/>
        </p:nvSpPr>
        <p:spPr>
          <a:xfrm>
            <a:off x="1411630" y="1513702"/>
            <a:ext cx="2700803" cy="3630993"/>
          </a:xfrm>
          <a:custGeom>
            <a:rect b="b" l="l" r="r" t="t"/>
            <a:pathLst>
              <a:path extrusionOk="0" h="6883400" w="5120005">
                <a:moveTo>
                  <a:pt x="5119624" y="6883171"/>
                </a:moveTo>
                <a:lnTo>
                  <a:pt x="0" y="6883171"/>
                </a:lnTo>
                <a:lnTo>
                  <a:pt x="0" y="0"/>
                </a:lnTo>
                <a:lnTo>
                  <a:pt x="5119624" y="0"/>
                </a:lnTo>
                <a:lnTo>
                  <a:pt x="5119624" y="6883171"/>
                </a:lnTo>
                <a:close/>
              </a:path>
            </a:pathLst>
          </a:custGeom>
          <a:solidFill>
            <a:srgbClr val="EE8E88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" name="Google Shape;73;p8"/>
          <p:cNvSpPr/>
          <p:nvPr/>
        </p:nvSpPr>
        <p:spPr>
          <a:xfrm>
            <a:off x="924110" y="1046870"/>
            <a:ext cx="1464790" cy="0"/>
          </a:xfrm>
          <a:custGeom>
            <a:rect b="b" l="l" r="r" t="t"/>
            <a:pathLst>
              <a:path extrusionOk="0" h="120000" w="2776854">
                <a:moveTo>
                  <a:pt x="2776372" y="0"/>
                </a:moveTo>
                <a:lnTo>
                  <a:pt x="0" y="0"/>
                </a:lnTo>
              </a:path>
            </a:pathLst>
          </a:custGeom>
          <a:noFill/>
          <a:ln cap="flat" cmpd="sng" w="25400">
            <a:solidFill>
              <a:srgbClr val="71707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" name="Google Shape;74;p8"/>
          <p:cNvSpPr/>
          <p:nvPr/>
        </p:nvSpPr>
        <p:spPr>
          <a:xfrm>
            <a:off x="2436294" y="3391311"/>
            <a:ext cx="649827" cy="0"/>
          </a:xfrm>
          <a:custGeom>
            <a:rect b="b" l="l" r="r" t="t"/>
            <a:pathLst>
              <a:path extrusionOk="0" h="120000" w="1231900">
                <a:moveTo>
                  <a:pt x="0" y="0"/>
                </a:moveTo>
                <a:lnTo>
                  <a:pt x="1231595" y="0"/>
                </a:lnTo>
              </a:path>
            </a:pathLst>
          </a:custGeom>
          <a:noFill/>
          <a:ln cap="flat" cmpd="sng" w="9525">
            <a:solidFill>
              <a:srgbClr val="EE8E8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" name="Google Shape;75;p8"/>
          <p:cNvSpPr txBox="1"/>
          <p:nvPr>
            <p:ph type="title"/>
          </p:nvPr>
        </p:nvSpPr>
        <p:spPr>
          <a:xfrm>
            <a:off x="703344" y="2809884"/>
            <a:ext cx="4115100" cy="498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6" name="Google Shape;76;p8"/>
          <p:cNvSpPr txBox="1"/>
          <p:nvPr>
            <p:ph idx="1" type="subTitle"/>
          </p:nvPr>
        </p:nvSpPr>
        <p:spPr>
          <a:xfrm>
            <a:off x="1158127" y="3648483"/>
            <a:ext cx="3205800" cy="42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7" name="Google Shape;77;p8"/>
          <p:cNvSpPr txBox="1"/>
          <p:nvPr>
            <p:ph idx="2" type="title"/>
          </p:nvPr>
        </p:nvSpPr>
        <p:spPr>
          <a:xfrm>
            <a:off x="4327050" y="2809884"/>
            <a:ext cx="4115100" cy="498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8" name="Google Shape;78;p8"/>
          <p:cNvSpPr txBox="1"/>
          <p:nvPr>
            <p:ph idx="3" type="subTitle"/>
          </p:nvPr>
        </p:nvSpPr>
        <p:spPr>
          <a:xfrm>
            <a:off x="4781820" y="3648483"/>
            <a:ext cx="3205800" cy="42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9" name="Google Shape;79;p8"/>
          <p:cNvSpPr txBox="1"/>
          <p:nvPr>
            <p:ph idx="4" type="title"/>
          </p:nvPr>
        </p:nvSpPr>
        <p:spPr>
          <a:xfrm>
            <a:off x="639105" y="588223"/>
            <a:ext cx="7217100" cy="282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548">
          <p15:clr>
            <a:srgbClr val="F9AD4C"/>
          </p15:clr>
        </p15:guide>
        <p15:guide id="2" pos="403">
          <p15:clr>
            <a:srgbClr val="F9AD4C"/>
          </p15:clr>
        </p15:guide>
        <p15:guide id="3" pos="1739">
          <p15:clr>
            <a:srgbClr val="F9AD4C"/>
          </p15:clr>
        </p15:guide>
        <p15:guide id="4" pos="4022">
          <p15:clr>
            <a:srgbClr val="F9AD4C"/>
          </p15:clr>
        </p15:guide>
        <p15:guide id="5" orient="horz" pos="2378">
          <p15:clr>
            <a:srgbClr val="F9AD4C"/>
          </p15:clr>
        </p15:guide>
        <p15:guide id="6" orient="horz" pos="1899">
          <p15:clr>
            <a:srgbClr val="F9AD4C"/>
          </p15:clr>
        </p15:guide>
        <p15:guide id="7" orient="horz" pos="2272">
          <p15:clr>
            <a:srgbClr val="F9AD4C"/>
          </p15:clr>
        </p15:guide>
        <p15:guide id="8" pos="2880">
          <p15:clr>
            <a:srgbClr val="F9AD4C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HREE COLUMNS">
  <p:cSld name="CUSTOM_4">
    <p:spTree>
      <p:nvGrpSpPr>
        <p:cNvPr id="80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9"/>
          <p:cNvSpPr/>
          <p:nvPr/>
        </p:nvSpPr>
        <p:spPr>
          <a:xfrm>
            <a:off x="166" y="0"/>
            <a:ext cx="9150841" cy="5145024"/>
          </a:xfrm>
          <a:custGeom>
            <a:rect b="b" l="l" r="r" t="t"/>
            <a:pathLst>
              <a:path extrusionOk="0" h="9753600" w="17347565">
                <a:moveTo>
                  <a:pt x="0" y="9753384"/>
                </a:moveTo>
                <a:lnTo>
                  <a:pt x="17347222" y="9753384"/>
                </a:lnTo>
                <a:lnTo>
                  <a:pt x="17347222" y="0"/>
                </a:lnTo>
                <a:lnTo>
                  <a:pt x="0" y="0"/>
                </a:lnTo>
                <a:lnTo>
                  <a:pt x="0" y="9753384"/>
                </a:lnTo>
                <a:close/>
              </a:path>
            </a:pathLst>
          </a:custGeom>
          <a:solidFill>
            <a:srgbClr val="E6E6E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" name="Google Shape;82;p9"/>
          <p:cNvSpPr/>
          <p:nvPr/>
        </p:nvSpPr>
        <p:spPr>
          <a:xfrm>
            <a:off x="-454" y="24"/>
            <a:ext cx="6889173" cy="972061"/>
          </a:xfrm>
          <a:custGeom>
            <a:rect b="b" l="l" r="r" t="t"/>
            <a:pathLst>
              <a:path extrusionOk="0" h="1842770" w="13060044">
                <a:moveTo>
                  <a:pt x="13060006" y="0"/>
                </a:moveTo>
                <a:lnTo>
                  <a:pt x="0" y="0"/>
                </a:lnTo>
                <a:lnTo>
                  <a:pt x="0" y="1842465"/>
                </a:lnTo>
                <a:lnTo>
                  <a:pt x="13060006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" name="Google Shape;83;p9"/>
          <p:cNvSpPr/>
          <p:nvPr/>
        </p:nvSpPr>
        <p:spPr>
          <a:xfrm>
            <a:off x="-395" y="4125198"/>
            <a:ext cx="1697925" cy="1018286"/>
          </a:xfrm>
          <a:custGeom>
            <a:rect b="b" l="l" r="r" t="t"/>
            <a:pathLst>
              <a:path extrusionOk="0" h="1930400" w="3218815">
                <a:moveTo>
                  <a:pt x="0" y="0"/>
                </a:moveTo>
                <a:lnTo>
                  <a:pt x="0" y="1930400"/>
                </a:lnTo>
                <a:lnTo>
                  <a:pt x="3218561" y="1930400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" name="Google Shape;84;p9"/>
          <p:cNvSpPr/>
          <p:nvPr/>
        </p:nvSpPr>
        <p:spPr>
          <a:xfrm>
            <a:off x="1696064" y="4125516"/>
            <a:ext cx="7453585" cy="1018286"/>
          </a:xfrm>
          <a:custGeom>
            <a:rect b="b" l="l" r="r" t="t"/>
            <a:pathLst>
              <a:path extrusionOk="0" h="1930400" w="14130019">
                <a:moveTo>
                  <a:pt x="14129639" y="0"/>
                </a:moveTo>
                <a:lnTo>
                  <a:pt x="0" y="1930400"/>
                </a:lnTo>
                <a:lnTo>
                  <a:pt x="14129639" y="1930400"/>
                </a:lnTo>
                <a:lnTo>
                  <a:pt x="14129639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" name="Google Shape;85;p9"/>
          <p:cNvSpPr/>
          <p:nvPr/>
        </p:nvSpPr>
        <p:spPr>
          <a:xfrm>
            <a:off x="926550" y="1513702"/>
            <a:ext cx="1931729" cy="3630993"/>
          </a:xfrm>
          <a:custGeom>
            <a:rect b="b" l="l" r="r" t="t"/>
            <a:pathLst>
              <a:path extrusionOk="0" h="6883400" w="3662045">
                <a:moveTo>
                  <a:pt x="3661879" y="6882955"/>
                </a:moveTo>
                <a:lnTo>
                  <a:pt x="0" y="6882955"/>
                </a:lnTo>
                <a:lnTo>
                  <a:pt x="0" y="0"/>
                </a:lnTo>
                <a:lnTo>
                  <a:pt x="3661879" y="0"/>
                </a:lnTo>
                <a:lnTo>
                  <a:pt x="3661879" y="6882955"/>
                </a:lnTo>
                <a:close/>
              </a:path>
            </a:pathLst>
          </a:custGeom>
          <a:solidFill>
            <a:srgbClr val="AA868C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" name="Google Shape;86;p9"/>
          <p:cNvSpPr/>
          <p:nvPr/>
        </p:nvSpPr>
        <p:spPr>
          <a:xfrm>
            <a:off x="3606893" y="1513702"/>
            <a:ext cx="1931729" cy="3630993"/>
          </a:xfrm>
          <a:custGeom>
            <a:rect b="b" l="l" r="r" t="t"/>
            <a:pathLst>
              <a:path extrusionOk="0" h="6883400" w="3662045">
                <a:moveTo>
                  <a:pt x="3661879" y="6882955"/>
                </a:moveTo>
                <a:lnTo>
                  <a:pt x="0" y="6882955"/>
                </a:lnTo>
                <a:lnTo>
                  <a:pt x="0" y="0"/>
                </a:lnTo>
                <a:lnTo>
                  <a:pt x="3661879" y="0"/>
                </a:lnTo>
                <a:lnTo>
                  <a:pt x="3661879" y="6882955"/>
                </a:lnTo>
                <a:close/>
              </a:path>
            </a:pathLst>
          </a:custGeom>
          <a:solidFill>
            <a:srgbClr val="5B435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" name="Google Shape;87;p9"/>
          <p:cNvSpPr/>
          <p:nvPr/>
        </p:nvSpPr>
        <p:spPr>
          <a:xfrm>
            <a:off x="6287237" y="1513702"/>
            <a:ext cx="1931728" cy="3630993"/>
          </a:xfrm>
          <a:custGeom>
            <a:rect b="b" l="l" r="r" t="t"/>
            <a:pathLst>
              <a:path extrusionOk="0" h="6883400" w="3662044">
                <a:moveTo>
                  <a:pt x="3661879" y="6882955"/>
                </a:moveTo>
                <a:lnTo>
                  <a:pt x="0" y="6882955"/>
                </a:lnTo>
                <a:lnTo>
                  <a:pt x="0" y="0"/>
                </a:lnTo>
                <a:lnTo>
                  <a:pt x="3661879" y="0"/>
                </a:lnTo>
                <a:lnTo>
                  <a:pt x="3661879" y="6882955"/>
                </a:ln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" name="Google Shape;88;p9"/>
          <p:cNvSpPr txBox="1"/>
          <p:nvPr>
            <p:ph type="title"/>
          </p:nvPr>
        </p:nvSpPr>
        <p:spPr>
          <a:xfrm>
            <a:off x="653534" y="2662087"/>
            <a:ext cx="2476200" cy="603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9" name="Google Shape;89;p9"/>
          <p:cNvSpPr txBox="1"/>
          <p:nvPr>
            <p:ph idx="1" type="subTitle"/>
          </p:nvPr>
        </p:nvSpPr>
        <p:spPr>
          <a:xfrm>
            <a:off x="1182503" y="3425413"/>
            <a:ext cx="1404900" cy="42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0" name="Google Shape;90;p9"/>
          <p:cNvSpPr txBox="1"/>
          <p:nvPr>
            <p:ph idx="2" type="subTitle"/>
          </p:nvPr>
        </p:nvSpPr>
        <p:spPr>
          <a:xfrm>
            <a:off x="3862836" y="3425413"/>
            <a:ext cx="1404900" cy="42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1" name="Google Shape;91;p9"/>
          <p:cNvSpPr txBox="1"/>
          <p:nvPr>
            <p:ph idx="3" type="title"/>
          </p:nvPr>
        </p:nvSpPr>
        <p:spPr>
          <a:xfrm>
            <a:off x="6014207" y="2662087"/>
            <a:ext cx="2476200" cy="603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2" name="Google Shape;92;p9"/>
          <p:cNvSpPr txBox="1"/>
          <p:nvPr>
            <p:ph idx="4" type="subTitle"/>
          </p:nvPr>
        </p:nvSpPr>
        <p:spPr>
          <a:xfrm>
            <a:off x="6543176" y="3425413"/>
            <a:ext cx="1404900" cy="42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3" name="Google Shape;93;p9"/>
          <p:cNvSpPr/>
          <p:nvPr/>
        </p:nvSpPr>
        <p:spPr>
          <a:xfrm>
            <a:off x="6883293" y="13"/>
            <a:ext cx="2263006" cy="1018286"/>
          </a:xfrm>
          <a:custGeom>
            <a:rect b="b" l="l" r="r" t="t"/>
            <a:pathLst>
              <a:path extrusionOk="0" h="1930400" w="4290059">
                <a:moveTo>
                  <a:pt x="4289564" y="0"/>
                </a:moveTo>
                <a:lnTo>
                  <a:pt x="0" y="177"/>
                </a:lnTo>
                <a:lnTo>
                  <a:pt x="4289564" y="1930400"/>
                </a:lnTo>
                <a:lnTo>
                  <a:pt x="4289564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" name="Google Shape;94;p9"/>
          <p:cNvSpPr txBox="1"/>
          <p:nvPr>
            <p:ph idx="5" type="title"/>
          </p:nvPr>
        </p:nvSpPr>
        <p:spPr>
          <a:xfrm>
            <a:off x="1226451" y="594962"/>
            <a:ext cx="6691200" cy="27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95" name="Google Shape;95;p9"/>
          <p:cNvSpPr txBox="1"/>
          <p:nvPr>
            <p:ph idx="6" type="title"/>
          </p:nvPr>
        </p:nvSpPr>
        <p:spPr>
          <a:xfrm>
            <a:off x="3333875" y="2662088"/>
            <a:ext cx="2476200" cy="603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6" name="Google Shape;96;p9"/>
          <p:cNvSpPr/>
          <p:nvPr/>
        </p:nvSpPr>
        <p:spPr>
          <a:xfrm>
            <a:off x="3840182" y="1046870"/>
            <a:ext cx="1464790" cy="0"/>
          </a:xfrm>
          <a:custGeom>
            <a:rect b="b" l="l" r="r" t="t"/>
            <a:pathLst>
              <a:path extrusionOk="0" h="120000" w="2776854">
                <a:moveTo>
                  <a:pt x="2776372" y="0"/>
                </a:moveTo>
                <a:lnTo>
                  <a:pt x="0" y="0"/>
                </a:lnTo>
              </a:path>
            </a:pathLst>
          </a:custGeom>
          <a:noFill/>
          <a:ln cap="flat" cmpd="sng" w="25400">
            <a:solidFill>
              <a:srgbClr val="EE8E8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NCEPTS">
  <p:cSld name="CUSTOM_5">
    <p:spTree>
      <p:nvGrpSpPr>
        <p:cNvPr id="97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10"/>
          <p:cNvSpPr/>
          <p:nvPr/>
        </p:nvSpPr>
        <p:spPr>
          <a:xfrm>
            <a:off x="0" y="0"/>
            <a:ext cx="9151176" cy="5145024"/>
          </a:xfrm>
          <a:custGeom>
            <a:rect b="b" l="l" r="r" t="t"/>
            <a:pathLst>
              <a:path extrusionOk="0" h="9753600" w="17348200">
                <a:moveTo>
                  <a:pt x="0" y="9753600"/>
                </a:moveTo>
                <a:lnTo>
                  <a:pt x="17348200" y="9753600"/>
                </a:lnTo>
                <a:lnTo>
                  <a:pt x="17348200" y="0"/>
                </a:lnTo>
                <a:lnTo>
                  <a:pt x="0" y="0"/>
                </a:lnTo>
                <a:lnTo>
                  <a:pt x="0" y="9753600"/>
                </a:lnTo>
                <a:close/>
              </a:path>
            </a:pathLst>
          </a:custGeom>
          <a:solidFill>
            <a:srgbClr val="E6E6E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" name="Google Shape;99;p10"/>
          <p:cNvSpPr/>
          <p:nvPr/>
        </p:nvSpPr>
        <p:spPr>
          <a:xfrm>
            <a:off x="4575347" y="4125516"/>
            <a:ext cx="4572238" cy="1018286"/>
          </a:xfrm>
          <a:custGeom>
            <a:rect b="b" l="l" r="r" t="t"/>
            <a:pathLst>
              <a:path extrusionOk="0" h="1930400" w="8667750">
                <a:moveTo>
                  <a:pt x="8667750" y="0"/>
                </a:moveTo>
                <a:lnTo>
                  <a:pt x="0" y="1930400"/>
                </a:lnTo>
                <a:lnTo>
                  <a:pt x="8667750" y="1930400"/>
                </a:lnTo>
                <a:lnTo>
                  <a:pt x="8667750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" name="Google Shape;100;p10"/>
          <p:cNvSpPr/>
          <p:nvPr/>
        </p:nvSpPr>
        <p:spPr>
          <a:xfrm>
            <a:off x="0" y="0"/>
            <a:ext cx="2263007" cy="1018621"/>
          </a:xfrm>
          <a:custGeom>
            <a:rect b="b" l="l" r="r" t="t"/>
            <a:pathLst>
              <a:path extrusionOk="0" h="1931035" w="4290060">
                <a:moveTo>
                  <a:pt x="0" y="0"/>
                </a:moveTo>
                <a:lnTo>
                  <a:pt x="0" y="1930450"/>
                </a:lnTo>
                <a:lnTo>
                  <a:pt x="4289564" y="50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" name="Google Shape;101;p10"/>
          <p:cNvSpPr/>
          <p:nvPr/>
        </p:nvSpPr>
        <p:spPr>
          <a:xfrm>
            <a:off x="2260971" y="24"/>
            <a:ext cx="6888504" cy="972061"/>
          </a:xfrm>
          <a:custGeom>
            <a:rect b="b" l="l" r="r" t="t"/>
            <a:pathLst>
              <a:path extrusionOk="0" h="1842770" w="13058775">
                <a:moveTo>
                  <a:pt x="13058635" y="0"/>
                </a:moveTo>
                <a:lnTo>
                  <a:pt x="0" y="0"/>
                </a:lnTo>
                <a:lnTo>
                  <a:pt x="13058635" y="1842465"/>
                </a:lnTo>
                <a:lnTo>
                  <a:pt x="13058635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" name="Google Shape;102;p10"/>
          <p:cNvSpPr/>
          <p:nvPr/>
        </p:nvSpPr>
        <p:spPr>
          <a:xfrm>
            <a:off x="-393" y="4125516"/>
            <a:ext cx="4572238" cy="1018286"/>
          </a:xfrm>
          <a:custGeom>
            <a:rect b="b" l="l" r="r" t="t"/>
            <a:pathLst>
              <a:path extrusionOk="0" h="1930400" w="8667750">
                <a:moveTo>
                  <a:pt x="0" y="0"/>
                </a:moveTo>
                <a:lnTo>
                  <a:pt x="0" y="1930400"/>
                </a:lnTo>
                <a:lnTo>
                  <a:pt x="8667750" y="1930400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" name="Google Shape;103;p10"/>
          <p:cNvSpPr txBox="1"/>
          <p:nvPr>
            <p:ph type="title"/>
          </p:nvPr>
        </p:nvSpPr>
        <p:spPr>
          <a:xfrm>
            <a:off x="1906101" y="2892350"/>
            <a:ext cx="1404900" cy="141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9pPr>
          </a:lstStyle>
          <a:p/>
        </p:txBody>
      </p:sp>
      <p:sp>
        <p:nvSpPr>
          <p:cNvPr id="104" name="Google Shape;104;p10"/>
          <p:cNvSpPr txBox="1"/>
          <p:nvPr>
            <p:ph idx="1" type="subTitle"/>
          </p:nvPr>
        </p:nvSpPr>
        <p:spPr>
          <a:xfrm>
            <a:off x="1906192" y="3213829"/>
            <a:ext cx="1404900" cy="42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9pPr>
          </a:lstStyle>
          <a:p/>
        </p:txBody>
      </p:sp>
      <p:sp>
        <p:nvSpPr>
          <p:cNvPr id="105" name="Google Shape;105;p10"/>
          <p:cNvSpPr txBox="1"/>
          <p:nvPr>
            <p:ph idx="2" type="title"/>
          </p:nvPr>
        </p:nvSpPr>
        <p:spPr>
          <a:xfrm>
            <a:off x="3869562" y="2892350"/>
            <a:ext cx="1404900" cy="141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9pPr>
          </a:lstStyle>
          <a:p/>
        </p:txBody>
      </p:sp>
      <p:sp>
        <p:nvSpPr>
          <p:cNvPr id="106" name="Google Shape;106;p10"/>
          <p:cNvSpPr txBox="1"/>
          <p:nvPr>
            <p:ph idx="3" type="subTitle"/>
          </p:nvPr>
        </p:nvSpPr>
        <p:spPr>
          <a:xfrm>
            <a:off x="3869602" y="3213823"/>
            <a:ext cx="1404900" cy="42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9pPr>
          </a:lstStyle>
          <a:p/>
        </p:txBody>
      </p:sp>
      <p:sp>
        <p:nvSpPr>
          <p:cNvPr id="107" name="Google Shape;107;p10"/>
          <p:cNvSpPr txBox="1"/>
          <p:nvPr>
            <p:ph idx="4" type="title"/>
          </p:nvPr>
        </p:nvSpPr>
        <p:spPr>
          <a:xfrm>
            <a:off x="5855361" y="2892350"/>
            <a:ext cx="1404900" cy="141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888888"/>
                </a:solidFill>
              </a:defRPr>
            </a:lvl9pPr>
          </a:lstStyle>
          <a:p/>
        </p:txBody>
      </p:sp>
      <p:sp>
        <p:nvSpPr>
          <p:cNvPr id="108" name="Google Shape;108;p10"/>
          <p:cNvSpPr txBox="1"/>
          <p:nvPr>
            <p:ph idx="5" type="subTitle"/>
          </p:nvPr>
        </p:nvSpPr>
        <p:spPr>
          <a:xfrm>
            <a:off x="5855400" y="3213823"/>
            <a:ext cx="1404900" cy="42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888888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  <p15:guide id="2" orient="horz" pos="2616">
          <p15:clr>
            <a:srgbClr val="F9AD4C"/>
          </p15:clr>
        </p15:guide>
        <p15:guide id="3" orient="horz" pos="2452">
          <p15:clr>
            <a:srgbClr val="F9AD4C"/>
          </p15:clr>
        </p15:guide>
        <p15:guide id="4" pos="1643">
          <p15:clr>
            <a:srgbClr val="F9AD4C"/>
          </p15:clr>
        </p15:guide>
        <p15:guide id="5" pos="4131">
          <p15:clr>
            <a:srgbClr val="F9AD4C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" showMasterSp="0">
  <p:cSld name="Title Only">
    <p:bg>
      <p:bgPr>
        <a:solidFill>
          <a:schemeClr val="lt1"/>
        </a:solidFill>
      </p:bgPr>
    </p:bg>
    <p:spTree>
      <p:nvGrpSpPr>
        <p:cNvPr id="109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p11"/>
          <p:cNvSpPr txBox="1"/>
          <p:nvPr>
            <p:ph type="title"/>
          </p:nvPr>
        </p:nvSpPr>
        <p:spPr>
          <a:xfrm>
            <a:off x="808445" y="1600541"/>
            <a:ext cx="7802700" cy="1199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400"/>
              <a:buFont typeface="Oswald"/>
              <a:buNone/>
              <a:defRPr b="1" i="0" sz="4400">
                <a:solidFill>
                  <a:srgbClr val="71707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SzPts val="4400"/>
              <a:buNone/>
              <a:defRPr sz="4400"/>
            </a:lvl2pPr>
            <a:lvl3pPr lvl="2" algn="r">
              <a:spcBef>
                <a:spcPts val="0"/>
              </a:spcBef>
              <a:spcAft>
                <a:spcPts val="0"/>
              </a:spcAft>
              <a:buSzPts val="4400"/>
              <a:buNone/>
              <a:defRPr sz="4400"/>
            </a:lvl3pPr>
            <a:lvl4pPr lvl="3" algn="r">
              <a:spcBef>
                <a:spcPts val="0"/>
              </a:spcBef>
              <a:spcAft>
                <a:spcPts val="0"/>
              </a:spcAft>
              <a:buSzPts val="4400"/>
              <a:buNone/>
              <a:defRPr sz="4400"/>
            </a:lvl4pPr>
            <a:lvl5pPr lvl="4" algn="r">
              <a:spcBef>
                <a:spcPts val="0"/>
              </a:spcBef>
              <a:spcAft>
                <a:spcPts val="0"/>
              </a:spcAft>
              <a:buSzPts val="4400"/>
              <a:buNone/>
              <a:defRPr sz="4400"/>
            </a:lvl5pPr>
            <a:lvl6pPr lvl="5" algn="r">
              <a:spcBef>
                <a:spcPts val="0"/>
              </a:spcBef>
              <a:spcAft>
                <a:spcPts val="0"/>
              </a:spcAft>
              <a:buSzPts val="4400"/>
              <a:buNone/>
              <a:defRPr sz="4400"/>
            </a:lvl6pPr>
            <a:lvl7pPr lvl="6" algn="r">
              <a:spcBef>
                <a:spcPts val="0"/>
              </a:spcBef>
              <a:spcAft>
                <a:spcPts val="0"/>
              </a:spcAft>
              <a:buSzPts val="4400"/>
              <a:buNone/>
              <a:defRPr sz="4400"/>
            </a:lvl7pPr>
            <a:lvl8pPr lvl="7" algn="r">
              <a:spcBef>
                <a:spcPts val="0"/>
              </a:spcBef>
              <a:spcAft>
                <a:spcPts val="0"/>
              </a:spcAft>
              <a:buSzPts val="4400"/>
              <a:buNone/>
              <a:defRPr sz="4400"/>
            </a:lvl8pPr>
            <a:lvl9pPr lvl="8" algn="r">
              <a:spcBef>
                <a:spcPts val="0"/>
              </a:spcBef>
              <a:spcAft>
                <a:spcPts val="0"/>
              </a:spcAft>
              <a:buSzPts val="4400"/>
              <a:buNone/>
              <a:defRPr sz="4400"/>
            </a:lvl9pPr>
          </a:lstStyle>
          <a:p/>
        </p:txBody>
      </p:sp>
      <p:sp>
        <p:nvSpPr>
          <p:cNvPr id="111" name="Google Shape;111;p11"/>
          <p:cNvSpPr/>
          <p:nvPr/>
        </p:nvSpPr>
        <p:spPr>
          <a:xfrm>
            <a:off x="7660274" y="3230475"/>
            <a:ext cx="1484889" cy="0"/>
          </a:xfrm>
          <a:custGeom>
            <a:rect b="b" l="l" r="r" t="t"/>
            <a:pathLst>
              <a:path extrusionOk="0" h="120000" w="2814955">
                <a:moveTo>
                  <a:pt x="2814764" y="0"/>
                </a:moveTo>
                <a:lnTo>
                  <a:pt x="0" y="0"/>
                </a:lnTo>
              </a:path>
            </a:pathLst>
          </a:custGeom>
          <a:noFill/>
          <a:ln cap="flat" cmpd="sng" w="254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764">
          <p15:clr>
            <a:srgbClr val="F9AD4C"/>
          </p15:clr>
        </p15:guide>
        <p15:guide id="2" pos="5424">
          <p15:clr>
            <a:srgbClr val="F9AD4C"/>
          </p15:clr>
        </p15:guide>
        <p15:guide id="3" orient="horz" pos="624">
          <p15:clr>
            <a:srgbClr val="F9AD4C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">
  <p:cSld name="CUSTOM_6"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12"/>
          <p:cNvSpPr/>
          <p:nvPr/>
        </p:nvSpPr>
        <p:spPr>
          <a:xfrm>
            <a:off x="6005371" y="1913043"/>
            <a:ext cx="3141278" cy="0"/>
          </a:xfrm>
          <a:custGeom>
            <a:rect b="b" l="l" r="r" t="t"/>
            <a:pathLst>
              <a:path extrusionOk="0" h="120000" w="5955030">
                <a:moveTo>
                  <a:pt x="0" y="0"/>
                </a:moveTo>
                <a:lnTo>
                  <a:pt x="5954675" y="0"/>
                </a:lnTo>
              </a:path>
            </a:pathLst>
          </a:custGeom>
          <a:noFill/>
          <a:ln cap="flat" cmpd="sng" w="25400">
            <a:solidFill>
              <a:srgbClr val="F3F3F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" name="Google Shape;114;p12"/>
          <p:cNvSpPr/>
          <p:nvPr/>
        </p:nvSpPr>
        <p:spPr>
          <a:xfrm>
            <a:off x="8904" y="3230468"/>
            <a:ext cx="3209946" cy="0"/>
          </a:xfrm>
          <a:custGeom>
            <a:rect b="b" l="l" r="r" t="t"/>
            <a:pathLst>
              <a:path extrusionOk="0" h="120000" w="6085205">
                <a:moveTo>
                  <a:pt x="6084900" y="0"/>
                </a:moveTo>
                <a:lnTo>
                  <a:pt x="0" y="0"/>
                </a:lnTo>
              </a:path>
            </a:pathLst>
          </a:custGeom>
          <a:noFill/>
          <a:ln cap="flat" cmpd="sng" w="25400">
            <a:solidFill>
              <a:srgbClr val="F3F3F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" name="Google Shape;115;p12"/>
          <p:cNvSpPr txBox="1"/>
          <p:nvPr>
            <p:ph type="title"/>
          </p:nvPr>
        </p:nvSpPr>
        <p:spPr>
          <a:xfrm>
            <a:off x="1738648" y="2215950"/>
            <a:ext cx="5666700" cy="711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59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DESIGN">
  <p:cSld name="CUSTOM_7">
    <p:spTree>
      <p:nvGrpSpPr>
        <p:cNvPr id="116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Google Shape;117;p13"/>
          <p:cNvSpPr txBox="1"/>
          <p:nvPr>
            <p:ph type="title"/>
          </p:nvPr>
        </p:nvSpPr>
        <p:spPr>
          <a:xfrm>
            <a:off x="670701" y="595129"/>
            <a:ext cx="7802700" cy="35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18" name="Google Shape;118;p13"/>
          <p:cNvSpPr/>
          <p:nvPr/>
        </p:nvSpPr>
        <p:spPr>
          <a:xfrm>
            <a:off x="0" y="0"/>
            <a:ext cx="9151176" cy="5145024"/>
          </a:xfrm>
          <a:custGeom>
            <a:rect b="b" l="l" r="r" t="t"/>
            <a:pathLst>
              <a:path extrusionOk="0" h="9753600" w="17348200">
                <a:moveTo>
                  <a:pt x="0" y="9753600"/>
                </a:moveTo>
                <a:lnTo>
                  <a:pt x="17348200" y="9753600"/>
                </a:lnTo>
                <a:lnTo>
                  <a:pt x="17348200" y="0"/>
                </a:lnTo>
                <a:lnTo>
                  <a:pt x="0" y="0"/>
                </a:lnTo>
                <a:lnTo>
                  <a:pt x="0" y="9753600"/>
                </a:lnTo>
                <a:close/>
              </a:path>
            </a:pathLst>
          </a:custGeom>
          <a:solidFill>
            <a:srgbClr val="E6E6E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" name="Google Shape;119;p13"/>
          <p:cNvSpPr/>
          <p:nvPr/>
        </p:nvSpPr>
        <p:spPr>
          <a:xfrm>
            <a:off x="4575347" y="4125516"/>
            <a:ext cx="4572238" cy="1018286"/>
          </a:xfrm>
          <a:custGeom>
            <a:rect b="b" l="l" r="r" t="t"/>
            <a:pathLst>
              <a:path extrusionOk="0" h="1930400" w="8667750">
                <a:moveTo>
                  <a:pt x="8667750" y="0"/>
                </a:moveTo>
                <a:lnTo>
                  <a:pt x="0" y="1930400"/>
                </a:lnTo>
                <a:lnTo>
                  <a:pt x="8667750" y="1930400"/>
                </a:lnTo>
                <a:lnTo>
                  <a:pt x="8667750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" name="Google Shape;120;p13"/>
          <p:cNvSpPr/>
          <p:nvPr/>
        </p:nvSpPr>
        <p:spPr>
          <a:xfrm>
            <a:off x="0" y="0"/>
            <a:ext cx="2263007" cy="1018621"/>
          </a:xfrm>
          <a:custGeom>
            <a:rect b="b" l="l" r="r" t="t"/>
            <a:pathLst>
              <a:path extrusionOk="0" h="1931035" w="4290060">
                <a:moveTo>
                  <a:pt x="0" y="0"/>
                </a:moveTo>
                <a:lnTo>
                  <a:pt x="0" y="1930450"/>
                </a:lnTo>
                <a:lnTo>
                  <a:pt x="4289564" y="50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" name="Google Shape;121;p13"/>
          <p:cNvSpPr/>
          <p:nvPr/>
        </p:nvSpPr>
        <p:spPr>
          <a:xfrm>
            <a:off x="2260971" y="24"/>
            <a:ext cx="6888504" cy="972061"/>
          </a:xfrm>
          <a:custGeom>
            <a:rect b="b" l="l" r="r" t="t"/>
            <a:pathLst>
              <a:path extrusionOk="0" h="1842770" w="13058775">
                <a:moveTo>
                  <a:pt x="13058635" y="0"/>
                </a:moveTo>
                <a:lnTo>
                  <a:pt x="0" y="0"/>
                </a:lnTo>
                <a:lnTo>
                  <a:pt x="13058635" y="1842465"/>
                </a:lnTo>
                <a:lnTo>
                  <a:pt x="13058635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" name="Google Shape;122;p13"/>
          <p:cNvSpPr/>
          <p:nvPr/>
        </p:nvSpPr>
        <p:spPr>
          <a:xfrm>
            <a:off x="-393" y="4125516"/>
            <a:ext cx="4572238" cy="1018286"/>
          </a:xfrm>
          <a:custGeom>
            <a:rect b="b" l="l" r="r" t="t"/>
            <a:pathLst>
              <a:path extrusionOk="0" h="1930400" w="8667750">
                <a:moveTo>
                  <a:pt x="0" y="0"/>
                </a:moveTo>
                <a:lnTo>
                  <a:pt x="0" y="1930400"/>
                </a:lnTo>
                <a:lnTo>
                  <a:pt x="8667750" y="1930400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" name="Google Shape;123;p13"/>
          <p:cNvSpPr txBox="1"/>
          <p:nvPr>
            <p:ph idx="2" type="title"/>
          </p:nvPr>
        </p:nvSpPr>
        <p:spPr>
          <a:xfrm>
            <a:off x="639105" y="588223"/>
            <a:ext cx="7217100" cy="282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DESIGN2">
  <p:cSld name="CUSTOM_8">
    <p:spTree>
      <p:nvGrpSpPr>
        <p:cNvPr id="124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p14"/>
          <p:cNvSpPr/>
          <p:nvPr/>
        </p:nvSpPr>
        <p:spPr>
          <a:xfrm>
            <a:off x="166" y="0"/>
            <a:ext cx="9150841" cy="5145024"/>
          </a:xfrm>
          <a:custGeom>
            <a:rect b="b" l="l" r="r" t="t"/>
            <a:pathLst>
              <a:path extrusionOk="0" h="9753600" w="17347565">
                <a:moveTo>
                  <a:pt x="0" y="9753384"/>
                </a:moveTo>
                <a:lnTo>
                  <a:pt x="17347222" y="9753384"/>
                </a:lnTo>
                <a:lnTo>
                  <a:pt x="17347222" y="0"/>
                </a:lnTo>
                <a:lnTo>
                  <a:pt x="0" y="0"/>
                </a:lnTo>
                <a:lnTo>
                  <a:pt x="0" y="9753384"/>
                </a:lnTo>
                <a:close/>
              </a:path>
            </a:pathLst>
          </a:custGeom>
          <a:solidFill>
            <a:srgbClr val="E6E6E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" name="Google Shape;126;p14"/>
          <p:cNvSpPr/>
          <p:nvPr/>
        </p:nvSpPr>
        <p:spPr>
          <a:xfrm>
            <a:off x="6883293" y="13"/>
            <a:ext cx="2263006" cy="1018286"/>
          </a:xfrm>
          <a:custGeom>
            <a:rect b="b" l="l" r="r" t="t"/>
            <a:pathLst>
              <a:path extrusionOk="0" h="1930400" w="4290059">
                <a:moveTo>
                  <a:pt x="4289564" y="0"/>
                </a:moveTo>
                <a:lnTo>
                  <a:pt x="0" y="177"/>
                </a:lnTo>
                <a:lnTo>
                  <a:pt x="4289564" y="1930400"/>
                </a:lnTo>
                <a:lnTo>
                  <a:pt x="4289564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" name="Google Shape;127;p14"/>
          <p:cNvSpPr/>
          <p:nvPr/>
        </p:nvSpPr>
        <p:spPr>
          <a:xfrm>
            <a:off x="-454" y="24"/>
            <a:ext cx="6889173" cy="972061"/>
          </a:xfrm>
          <a:custGeom>
            <a:rect b="b" l="l" r="r" t="t"/>
            <a:pathLst>
              <a:path extrusionOk="0" h="1842770" w="13060044">
                <a:moveTo>
                  <a:pt x="13060006" y="0"/>
                </a:moveTo>
                <a:lnTo>
                  <a:pt x="0" y="0"/>
                </a:lnTo>
                <a:lnTo>
                  <a:pt x="0" y="1842465"/>
                </a:lnTo>
                <a:lnTo>
                  <a:pt x="13060006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" name="Google Shape;128;p14"/>
          <p:cNvSpPr/>
          <p:nvPr/>
        </p:nvSpPr>
        <p:spPr>
          <a:xfrm>
            <a:off x="-395" y="4125198"/>
            <a:ext cx="1697925" cy="1018286"/>
          </a:xfrm>
          <a:custGeom>
            <a:rect b="b" l="l" r="r" t="t"/>
            <a:pathLst>
              <a:path extrusionOk="0" h="1930400" w="3218815">
                <a:moveTo>
                  <a:pt x="0" y="0"/>
                </a:moveTo>
                <a:lnTo>
                  <a:pt x="0" y="1930400"/>
                </a:lnTo>
                <a:lnTo>
                  <a:pt x="3218561" y="1930400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" name="Google Shape;129;p14"/>
          <p:cNvSpPr/>
          <p:nvPr/>
        </p:nvSpPr>
        <p:spPr>
          <a:xfrm>
            <a:off x="1696064" y="4125516"/>
            <a:ext cx="7453585" cy="1018286"/>
          </a:xfrm>
          <a:custGeom>
            <a:rect b="b" l="l" r="r" t="t"/>
            <a:pathLst>
              <a:path extrusionOk="0" h="1930400" w="14130019">
                <a:moveTo>
                  <a:pt x="14129639" y="0"/>
                </a:moveTo>
                <a:lnTo>
                  <a:pt x="0" y="1930400"/>
                </a:lnTo>
                <a:lnTo>
                  <a:pt x="14129639" y="1930400"/>
                </a:lnTo>
                <a:lnTo>
                  <a:pt x="14129639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" name="Google Shape;130;p14"/>
          <p:cNvSpPr txBox="1"/>
          <p:nvPr>
            <p:ph type="title"/>
          </p:nvPr>
        </p:nvSpPr>
        <p:spPr>
          <a:xfrm>
            <a:off x="1226451" y="594962"/>
            <a:ext cx="6691200" cy="27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SOME TEXT SLIDE">
  <p:cSld name="CUSTOM_9">
    <p:spTree>
      <p:nvGrpSpPr>
        <p:cNvPr id="13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Google Shape;132;p15"/>
          <p:cNvSpPr/>
          <p:nvPr/>
        </p:nvSpPr>
        <p:spPr>
          <a:xfrm>
            <a:off x="3378766" y="3252647"/>
            <a:ext cx="2373544" cy="0"/>
          </a:xfrm>
          <a:custGeom>
            <a:rect b="b" l="l" r="r" t="t"/>
            <a:pathLst>
              <a:path extrusionOk="0" h="120000" w="4499609">
                <a:moveTo>
                  <a:pt x="0" y="0"/>
                </a:moveTo>
                <a:lnTo>
                  <a:pt x="4499025" y="0"/>
                </a:lnTo>
              </a:path>
            </a:pathLst>
          </a:custGeom>
          <a:noFill/>
          <a:ln cap="flat" cmpd="sng" w="25400">
            <a:solidFill>
              <a:srgbClr val="EE8E8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" name="Google Shape;133;p15"/>
          <p:cNvSpPr/>
          <p:nvPr/>
        </p:nvSpPr>
        <p:spPr>
          <a:xfrm>
            <a:off x="2823734" y="1527886"/>
            <a:ext cx="3496500" cy="1373700"/>
          </a:xfrm>
          <a:prstGeom prst="rect">
            <a:avLst/>
          </a:pr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" name="Google Shape;134;p15"/>
          <p:cNvSpPr txBox="1"/>
          <p:nvPr>
            <p:ph idx="1" type="subTitle"/>
          </p:nvPr>
        </p:nvSpPr>
        <p:spPr>
          <a:xfrm>
            <a:off x="1068720" y="3470502"/>
            <a:ext cx="7006500" cy="231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35" name="Google Shape;135;p15"/>
          <p:cNvSpPr txBox="1"/>
          <p:nvPr>
            <p:ph hasCustomPrompt="1" type="title"/>
          </p:nvPr>
        </p:nvSpPr>
        <p:spPr>
          <a:xfrm>
            <a:off x="1675967" y="1799475"/>
            <a:ext cx="5779200" cy="84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600"/>
              <a:buNone/>
              <a:defRPr sz="36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600"/>
              <a:buNone/>
              <a:defRPr sz="36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600"/>
              <a:buNone/>
              <a:defRPr sz="36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600"/>
              <a:buNone/>
              <a:defRPr sz="36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600"/>
              <a:buNone/>
              <a:defRPr sz="36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600"/>
              <a:buNone/>
              <a:defRPr sz="36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600"/>
              <a:buNone/>
              <a:defRPr sz="36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600"/>
              <a:buNone/>
              <a:defRPr sz="36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600"/>
              <a:buNone/>
              <a:defRPr sz="3600">
                <a:solidFill>
                  <a:srgbClr val="666666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36" name="Google Shape;136;p15"/>
          <p:cNvSpPr/>
          <p:nvPr/>
        </p:nvSpPr>
        <p:spPr>
          <a:xfrm>
            <a:off x="0" y="1"/>
            <a:ext cx="6888504" cy="972061"/>
          </a:xfrm>
          <a:custGeom>
            <a:rect b="b" l="l" r="r" t="t"/>
            <a:pathLst>
              <a:path extrusionOk="0" h="1842770" w="13058775">
                <a:moveTo>
                  <a:pt x="13058635" y="0"/>
                </a:moveTo>
                <a:lnTo>
                  <a:pt x="0" y="0"/>
                </a:lnTo>
                <a:lnTo>
                  <a:pt x="0" y="1842452"/>
                </a:lnTo>
                <a:lnTo>
                  <a:pt x="13058635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" name="Google Shape;137;p15"/>
          <p:cNvSpPr/>
          <p:nvPr/>
        </p:nvSpPr>
        <p:spPr>
          <a:xfrm>
            <a:off x="1696659" y="4125830"/>
            <a:ext cx="7453585" cy="1018286"/>
          </a:xfrm>
          <a:custGeom>
            <a:rect b="b" l="l" r="r" t="t"/>
            <a:pathLst>
              <a:path extrusionOk="0" h="1930400" w="14130019">
                <a:moveTo>
                  <a:pt x="14129639" y="0"/>
                </a:moveTo>
                <a:lnTo>
                  <a:pt x="0" y="1930399"/>
                </a:lnTo>
                <a:lnTo>
                  <a:pt x="14129639" y="1930399"/>
                </a:lnTo>
                <a:lnTo>
                  <a:pt x="14129639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" name="Google Shape;138;p15"/>
          <p:cNvSpPr/>
          <p:nvPr/>
        </p:nvSpPr>
        <p:spPr>
          <a:xfrm>
            <a:off x="199" y="4125516"/>
            <a:ext cx="1697925" cy="1018286"/>
          </a:xfrm>
          <a:custGeom>
            <a:rect b="b" l="l" r="r" t="t"/>
            <a:pathLst>
              <a:path extrusionOk="0" h="1930400" w="3218815">
                <a:moveTo>
                  <a:pt x="0" y="0"/>
                </a:moveTo>
                <a:lnTo>
                  <a:pt x="0" y="1930400"/>
                </a:lnTo>
                <a:lnTo>
                  <a:pt x="3218561" y="1930400"/>
                </a:lnTo>
                <a:lnTo>
                  <a:pt x="0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" name="Google Shape;139;p15"/>
          <p:cNvSpPr/>
          <p:nvPr/>
        </p:nvSpPr>
        <p:spPr>
          <a:xfrm>
            <a:off x="6883032" y="0"/>
            <a:ext cx="2263006" cy="1018286"/>
          </a:xfrm>
          <a:custGeom>
            <a:rect b="b" l="l" r="r" t="t"/>
            <a:pathLst>
              <a:path extrusionOk="0" h="1930400" w="4290059">
                <a:moveTo>
                  <a:pt x="4289564" y="0"/>
                </a:moveTo>
                <a:lnTo>
                  <a:pt x="0" y="177"/>
                </a:lnTo>
                <a:lnTo>
                  <a:pt x="4289564" y="1930400"/>
                </a:lnTo>
                <a:lnTo>
                  <a:pt x="4289564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525">
          <p15:clr>
            <a:srgbClr val="F9AD4C"/>
          </p15:clr>
        </p15:guide>
        <p15:guide id="2" orient="horz" pos="2332">
          <p15:clr>
            <a:srgbClr val="F9AD4C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">
  <p:cSld name="Two Content">
    <p:bg>
      <p:bgPr>
        <a:solidFill>
          <a:srgbClr val="E6E6E6"/>
        </a:solidFill>
      </p:bgPr>
    </p:bg>
    <p:spTree>
      <p:nvGrpSpPr>
        <p:cNvPr id="140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" name="Google Shape;141;p16"/>
          <p:cNvSpPr/>
          <p:nvPr/>
        </p:nvSpPr>
        <p:spPr>
          <a:xfrm>
            <a:off x="2260971" y="1"/>
            <a:ext cx="6888504" cy="971726"/>
          </a:xfrm>
          <a:custGeom>
            <a:rect b="b" l="l" r="r" t="t"/>
            <a:pathLst>
              <a:path extrusionOk="0" h="1842135" w="13058775">
                <a:moveTo>
                  <a:pt x="13058635" y="0"/>
                </a:moveTo>
                <a:lnTo>
                  <a:pt x="0" y="0"/>
                </a:lnTo>
                <a:lnTo>
                  <a:pt x="13058635" y="1841623"/>
                </a:lnTo>
                <a:lnTo>
                  <a:pt x="13058635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" name="Google Shape;142;p16"/>
          <p:cNvSpPr/>
          <p:nvPr/>
        </p:nvSpPr>
        <p:spPr>
          <a:xfrm>
            <a:off x="0" y="4125555"/>
            <a:ext cx="4572238" cy="1018286"/>
          </a:xfrm>
          <a:custGeom>
            <a:rect b="b" l="l" r="r" t="t"/>
            <a:pathLst>
              <a:path extrusionOk="0" h="1930400" w="8667750">
                <a:moveTo>
                  <a:pt x="0" y="0"/>
                </a:moveTo>
                <a:lnTo>
                  <a:pt x="0" y="1930400"/>
                </a:lnTo>
                <a:lnTo>
                  <a:pt x="8667750" y="1930400"/>
                </a:lnTo>
                <a:lnTo>
                  <a:pt x="0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" name="Google Shape;143;p16"/>
          <p:cNvSpPr/>
          <p:nvPr/>
        </p:nvSpPr>
        <p:spPr>
          <a:xfrm>
            <a:off x="4575347" y="4125555"/>
            <a:ext cx="4572238" cy="1018286"/>
          </a:xfrm>
          <a:custGeom>
            <a:rect b="b" l="l" r="r" t="t"/>
            <a:pathLst>
              <a:path extrusionOk="0" h="1930400" w="8667750">
                <a:moveTo>
                  <a:pt x="8667750" y="0"/>
                </a:moveTo>
                <a:lnTo>
                  <a:pt x="0" y="1930400"/>
                </a:lnTo>
                <a:lnTo>
                  <a:pt x="8667750" y="1930400"/>
                </a:lnTo>
                <a:lnTo>
                  <a:pt x="8667750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" name="Google Shape;144;p16"/>
          <p:cNvSpPr/>
          <p:nvPr/>
        </p:nvSpPr>
        <p:spPr>
          <a:xfrm>
            <a:off x="-6" y="0"/>
            <a:ext cx="2263007" cy="1018286"/>
          </a:xfrm>
          <a:custGeom>
            <a:rect b="b" l="l" r="r" t="t"/>
            <a:pathLst>
              <a:path extrusionOk="0" h="1930400" w="4290060">
                <a:moveTo>
                  <a:pt x="0" y="0"/>
                </a:moveTo>
                <a:lnTo>
                  <a:pt x="0" y="1930400"/>
                </a:lnTo>
                <a:lnTo>
                  <a:pt x="4289577" y="177"/>
                </a:lnTo>
                <a:lnTo>
                  <a:pt x="0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" name="Google Shape;145;p16"/>
          <p:cNvSpPr txBox="1"/>
          <p:nvPr>
            <p:ph type="title"/>
          </p:nvPr>
        </p:nvSpPr>
        <p:spPr>
          <a:xfrm>
            <a:off x="1226451" y="594962"/>
            <a:ext cx="6691200" cy="27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146" name="Google Shape;146;p16"/>
          <p:cNvSpPr/>
          <p:nvPr/>
        </p:nvSpPr>
        <p:spPr>
          <a:xfrm>
            <a:off x="6404586" y="1148353"/>
            <a:ext cx="1464791" cy="0"/>
          </a:xfrm>
          <a:custGeom>
            <a:rect b="b" l="l" r="r" t="t"/>
            <a:pathLst>
              <a:path extrusionOk="0" h="120000" w="2776855">
                <a:moveTo>
                  <a:pt x="0" y="0"/>
                </a:moveTo>
                <a:lnTo>
                  <a:pt x="2776359" y="0"/>
                </a:lnTo>
              </a:path>
            </a:pathLst>
          </a:custGeom>
          <a:noFill/>
          <a:ln cap="flat" cmpd="sng" w="25400">
            <a:solidFill>
              <a:srgbClr val="71707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TEXT">
  <p:cSld name="Two Content_1">
    <p:spTree>
      <p:nvGrpSpPr>
        <p:cNvPr id="147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" name="Google Shape;148;p17"/>
          <p:cNvSpPr/>
          <p:nvPr/>
        </p:nvSpPr>
        <p:spPr>
          <a:xfrm>
            <a:off x="2260971" y="1"/>
            <a:ext cx="6888504" cy="971726"/>
          </a:xfrm>
          <a:custGeom>
            <a:rect b="b" l="l" r="r" t="t"/>
            <a:pathLst>
              <a:path extrusionOk="0" h="1842135" w="13058775">
                <a:moveTo>
                  <a:pt x="13058635" y="0"/>
                </a:moveTo>
                <a:lnTo>
                  <a:pt x="0" y="0"/>
                </a:lnTo>
                <a:lnTo>
                  <a:pt x="13058635" y="1841623"/>
                </a:lnTo>
                <a:lnTo>
                  <a:pt x="13058635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" name="Google Shape;149;p17"/>
          <p:cNvSpPr/>
          <p:nvPr/>
        </p:nvSpPr>
        <p:spPr>
          <a:xfrm>
            <a:off x="0" y="4125555"/>
            <a:ext cx="4572238" cy="1018286"/>
          </a:xfrm>
          <a:custGeom>
            <a:rect b="b" l="l" r="r" t="t"/>
            <a:pathLst>
              <a:path extrusionOk="0" h="1930400" w="8667750">
                <a:moveTo>
                  <a:pt x="0" y="0"/>
                </a:moveTo>
                <a:lnTo>
                  <a:pt x="0" y="1930400"/>
                </a:lnTo>
                <a:lnTo>
                  <a:pt x="8667750" y="1930400"/>
                </a:lnTo>
                <a:lnTo>
                  <a:pt x="0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" name="Google Shape;150;p17"/>
          <p:cNvSpPr/>
          <p:nvPr/>
        </p:nvSpPr>
        <p:spPr>
          <a:xfrm>
            <a:off x="4575347" y="4125555"/>
            <a:ext cx="4572238" cy="1018286"/>
          </a:xfrm>
          <a:custGeom>
            <a:rect b="b" l="l" r="r" t="t"/>
            <a:pathLst>
              <a:path extrusionOk="0" h="1930400" w="8667750">
                <a:moveTo>
                  <a:pt x="8667750" y="0"/>
                </a:moveTo>
                <a:lnTo>
                  <a:pt x="0" y="1930400"/>
                </a:lnTo>
                <a:lnTo>
                  <a:pt x="8667750" y="1930400"/>
                </a:lnTo>
                <a:lnTo>
                  <a:pt x="8667750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" name="Google Shape;151;p17"/>
          <p:cNvSpPr/>
          <p:nvPr/>
        </p:nvSpPr>
        <p:spPr>
          <a:xfrm>
            <a:off x="-6" y="0"/>
            <a:ext cx="2263007" cy="1018286"/>
          </a:xfrm>
          <a:custGeom>
            <a:rect b="b" l="l" r="r" t="t"/>
            <a:pathLst>
              <a:path extrusionOk="0" h="1930400" w="4290060">
                <a:moveTo>
                  <a:pt x="0" y="0"/>
                </a:moveTo>
                <a:lnTo>
                  <a:pt x="0" y="1930400"/>
                </a:lnTo>
                <a:lnTo>
                  <a:pt x="4289577" y="177"/>
                </a:lnTo>
                <a:lnTo>
                  <a:pt x="0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" name="Google Shape;152;p17"/>
          <p:cNvSpPr/>
          <p:nvPr/>
        </p:nvSpPr>
        <p:spPr>
          <a:xfrm>
            <a:off x="2850424" y="1184525"/>
            <a:ext cx="3444430" cy="2795596"/>
          </a:xfrm>
          <a:custGeom>
            <a:rect b="b" l="l" r="r" t="t"/>
            <a:pathLst>
              <a:path extrusionOk="0" h="5299709" w="5102859">
                <a:moveTo>
                  <a:pt x="0" y="0"/>
                </a:moveTo>
                <a:lnTo>
                  <a:pt x="5102720" y="0"/>
                </a:lnTo>
                <a:lnTo>
                  <a:pt x="5102720" y="5299468"/>
                </a:lnTo>
                <a:lnTo>
                  <a:pt x="0" y="5299468"/>
                </a:lnTo>
                <a:lnTo>
                  <a:pt x="0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3" name="Google Shape;153;p17"/>
          <p:cNvSpPr txBox="1"/>
          <p:nvPr>
            <p:ph hasCustomPrompt="1" type="title"/>
          </p:nvPr>
        </p:nvSpPr>
        <p:spPr>
          <a:xfrm>
            <a:off x="1952325" y="1002800"/>
            <a:ext cx="5239200" cy="869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4" name="Google Shape;154;p17"/>
          <p:cNvSpPr txBox="1"/>
          <p:nvPr>
            <p:ph hasCustomPrompt="1" idx="2" type="title"/>
          </p:nvPr>
        </p:nvSpPr>
        <p:spPr>
          <a:xfrm>
            <a:off x="1952325" y="1869575"/>
            <a:ext cx="5239200" cy="869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5" name="Google Shape;155;p17"/>
          <p:cNvSpPr txBox="1"/>
          <p:nvPr>
            <p:ph hasCustomPrompt="1" idx="3" type="title"/>
          </p:nvPr>
        </p:nvSpPr>
        <p:spPr>
          <a:xfrm>
            <a:off x="1952325" y="2736350"/>
            <a:ext cx="5239200" cy="869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600"/>
              <a:buNone/>
              <a:defRPr sz="2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6" name="Google Shape;156;p17"/>
          <p:cNvSpPr txBox="1"/>
          <p:nvPr>
            <p:ph idx="1" type="subTitle"/>
          </p:nvPr>
        </p:nvSpPr>
        <p:spPr>
          <a:xfrm>
            <a:off x="2403150" y="1859950"/>
            <a:ext cx="4337700" cy="318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9pPr>
          </a:lstStyle>
          <a:p/>
        </p:txBody>
      </p:sp>
      <p:sp>
        <p:nvSpPr>
          <p:cNvPr id="157" name="Google Shape;157;p17"/>
          <p:cNvSpPr txBox="1"/>
          <p:nvPr>
            <p:ph idx="4" type="subTitle"/>
          </p:nvPr>
        </p:nvSpPr>
        <p:spPr>
          <a:xfrm>
            <a:off x="2403150" y="2726725"/>
            <a:ext cx="4337700" cy="318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9pPr>
          </a:lstStyle>
          <a:p/>
        </p:txBody>
      </p:sp>
      <p:sp>
        <p:nvSpPr>
          <p:cNvPr id="158" name="Google Shape;158;p17"/>
          <p:cNvSpPr txBox="1"/>
          <p:nvPr>
            <p:ph idx="5" type="subTitle"/>
          </p:nvPr>
        </p:nvSpPr>
        <p:spPr>
          <a:xfrm>
            <a:off x="2403150" y="3593500"/>
            <a:ext cx="4337700" cy="318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88A91"/>
              </a:buClr>
              <a:buSzPts val="1100"/>
              <a:buNone/>
              <a:defRPr sz="1100">
                <a:solidFill>
                  <a:srgbClr val="B88A9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DESIGN">
  <p:cSld name="CUSTOM_10"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Google Shape;160;p18"/>
          <p:cNvSpPr/>
          <p:nvPr/>
        </p:nvSpPr>
        <p:spPr>
          <a:xfrm>
            <a:off x="0" y="422"/>
            <a:ext cx="9151176" cy="5144689"/>
          </a:xfrm>
          <a:custGeom>
            <a:rect b="b" l="l" r="r" t="t"/>
            <a:pathLst>
              <a:path extrusionOk="0" h="9752965" w="17348200">
                <a:moveTo>
                  <a:pt x="0" y="9752799"/>
                </a:moveTo>
                <a:lnTo>
                  <a:pt x="17348200" y="9752799"/>
                </a:lnTo>
                <a:lnTo>
                  <a:pt x="17348200" y="0"/>
                </a:lnTo>
                <a:lnTo>
                  <a:pt x="0" y="0"/>
                </a:lnTo>
                <a:lnTo>
                  <a:pt x="0" y="9752799"/>
                </a:ln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" name="Google Shape;161;p18"/>
          <p:cNvSpPr/>
          <p:nvPr/>
        </p:nvSpPr>
        <p:spPr>
          <a:xfrm>
            <a:off x="1902530" y="428"/>
            <a:ext cx="7247583" cy="5144689"/>
          </a:xfrm>
          <a:custGeom>
            <a:rect b="b" l="l" r="r" t="t"/>
            <a:pathLst>
              <a:path extrusionOk="0" h="9752965" w="13739494">
                <a:moveTo>
                  <a:pt x="13739431" y="0"/>
                </a:moveTo>
                <a:lnTo>
                  <a:pt x="0" y="9752825"/>
                </a:lnTo>
                <a:lnTo>
                  <a:pt x="13739418" y="9752787"/>
                </a:lnTo>
                <a:lnTo>
                  <a:pt x="13739431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" name="Google Shape;162;p18"/>
          <p:cNvSpPr/>
          <p:nvPr/>
        </p:nvSpPr>
        <p:spPr>
          <a:xfrm>
            <a:off x="3" y="4125103"/>
            <a:ext cx="1904262" cy="1018286"/>
          </a:xfrm>
          <a:custGeom>
            <a:rect b="b" l="l" r="r" t="t"/>
            <a:pathLst>
              <a:path extrusionOk="0" h="1930400" w="3609975">
                <a:moveTo>
                  <a:pt x="368" y="0"/>
                </a:moveTo>
                <a:lnTo>
                  <a:pt x="0" y="1930400"/>
                </a:lnTo>
                <a:lnTo>
                  <a:pt x="3609517" y="1930400"/>
                </a:lnTo>
                <a:lnTo>
                  <a:pt x="368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" name="Google Shape;163;p18"/>
          <p:cNvSpPr/>
          <p:nvPr/>
        </p:nvSpPr>
        <p:spPr>
          <a:xfrm>
            <a:off x="0" y="27"/>
            <a:ext cx="6888504" cy="972061"/>
          </a:xfrm>
          <a:custGeom>
            <a:rect b="b" l="l" r="r" t="t"/>
            <a:pathLst>
              <a:path extrusionOk="0" h="1842770" w="13058775">
                <a:moveTo>
                  <a:pt x="13058635" y="0"/>
                </a:moveTo>
                <a:lnTo>
                  <a:pt x="0" y="0"/>
                </a:lnTo>
                <a:lnTo>
                  <a:pt x="0" y="1842452"/>
                </a:lnTo>
                <a:lnTo>
                  <a:pt x="13058635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" name="Google Shape;164;p18"/>
          <p:cNvSpPr txBox="1"/>
          <p:nvPr>
            <p:ph type="title"/>
          </p:nvPr>
        </p:nvSpPr>
        <p:spPr>
          <a:xfrm>
            <a:off x="6672294" y="1572526"/>
            <a:ext cx="4897200" cy="603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888888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888888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888888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888888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888888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888888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888888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888888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888888"/>
                </a:solidFill>
              </a:defRPr>
            </a:lvl9pPr>
          </a:lstStyle>
          <a:p/>
        </p:txBody>
      </p:sp>
      <p:sp>
        <p:nvSpPr>
          <p:cNvPr id="165" name="Google Shape;165;p18"/>
          <p:cNvSpPr txBox="1"/>
          <p:nvPr>
            <p:ph idx="1" type="subTitle"/>
          </p:nvPr>
        </p:nvSpPr>
        <p:spPr>
          <a:xfrm>
            <a:off x="6672292" y="2686666"/>
            <a:ext cx="1404900" cy="42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900">
                <a:solidFill>
                  <a:srgbClr val="AA868C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B88A9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B88A9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B88A9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B88A9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B88A9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B88A9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B88A9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B88A91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764">
          <p15:clr>
            <a:srgbClr val="F9AD4C"/>
          </p15:clr>
        </p15:guide>
        <p15:guide id="2" orient="horz" pos="1371">
          <p15:clr>
            <a:srgbClr val="F9AD4C"/>
          </p15:clr>
        </p15:guide>
        <p15:guide id="3" pos="4203">
          <p15:clr>
            <a:srgbClr val="F9AD4C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DESIGN 2">
  <p:cSld name="CUSTOM_10_1">
    <p:spTree>
      <p:nvGrpSpPr>
        <p:cNvPr id="166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Google Shape;167;p19"/>
          <p:cNvSpPr/>
          <p:nvPr/>
        </p:nvSpPr>
        <p:spPr>
          <a:xfrm rot="10800000">
            <a:off x="-6745" y="-1491"/>
            <a:ext cx="9151176" cy="5144689"/>
          </a:xfrm>
          <a:custGeom>
            <a:rect b="b" l="l" r="r" t="t"/>
            <a:pathLst>
              <a:path extrusionOk="0" h="9752965" w="17348200">
                <a:moveTo>
                  <a:pt x="0" y="9752799"/>
                </a:moveTo>
                <a:lnTo>
                  <a:pt x="17348200" y="9752799"/>
                </a:lnTo>
                <a:lnTo>
                  <a:pt x="17348200" y="0"/>
                </a:lnTo>
                <a:lnTo>
                  <a:pt x="0" y="0"/>
                </a:lnTo>
                <a:lnTo>
                  <a:pt x="0" y="9752799"/>
                </a:ln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" name="Google Shape;168;p19"/>
          <p:cNvSpPr/>
          <p:nvPr/>
        </p:nvSpPr>
        <p:spPr>
          <a:xfrm rot="10800000">
            <a:off x="-5683" y="-1496"/>
            <a:ext cx="7247583" cy="5144689"/>
          </a:xfrm>
          <a:custGeom>
            <a:rect b="b" l="l" r="r" t="t"/>
            <a:pathLst>
              <a:path extrusionOk="0" h="9752965" w="13739494">
                <a:moveTo>
                  <a:pt x="13739431" y="0"/>
                </a:moveTo>
                <a:lnTo>
                  <a:pt x="0" y="9752825"/>
                </a:lnTo>
                <a:lnTo>
                  <a:pt x="13739418" y="9752787"/>
                </a:lnTo>
                <a:lnTo>
                  <a:pt x="13739431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" name="Google Shape;169;p19"/>
          <p:cNvSpPr/>
          <p:nvPr/>
        </p:nvSpPr>
        <p:spPr>
          <a:xfrm rot="10800000">
            <a:off x="7240166" y="231"/>
            <a:ext cx="1904262" cy="1018286"/>
          </a:xfrm>
          <a:custGeom>
            <a:rect b="b" l="l" r="r" t="t"/>
            <a:pathLst>
              <a:path extrusionOk="0" h="1930400" w="3609975">
                <a:moveTo>
                  <a:pt x="368" y="0"/>
                </a:moveTo>
                <a:lnTo>
                  <a:pt x="0" y="1930400"/>
                </a:lnTo>
                <a:lnTo>
                  <a:pt x="3609517" y="1930400"/>
                </a:lnTo>
                <a:lnTo>
                  <a:pt x="368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" name="Google Shape;170;p19"/>
          <p:cNvSpPr/>
          <p:nvPr/>
        </p:nvSpPr>
        <p:spPr>
          <a:xfrm rot="10800000">
            <a:off x="2255926" y="4171532"/>
            <a:ext cx="6888504" cy="972061"/>
          </a:xfrm>
          <a:custGeom>
            <a:rect b="b" l="l" r="r" t="t"/>
            <a:pathLst>
              <a:path extrusionOk="0" h="1842770" w="13058775">
                <a:moveTo>
                  <a:pt x="13058635" y="0"/>
                </a:moveTo>
                <a:lnTo>
                  <a:pt x="0" y="0"/>
                </a:lnTo>
                <a:lnTo>
                  <a:pt x="0" y="1842452"/>
                </a:lnTo>
                <a:lnTo>
                  <a:pt x="13058635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" name="Google Shape;171;p19"/>
          <p:cNvSpPr txBox="1"/>
          <p:nvPr>
            <p:ph type="title"/>
          </p:nvPr>
        </p:nvSpPr>
        <p:spPr>
          <a:xfrm>
            <a:off x="6672294" y="1572526"/>
            <a:ext cx="4897200" cy="603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888888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888888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888888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888888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888888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888888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888888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888888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700">
                <a:solidFill>
                  <a:srgbClr val="888888"/>
                </a:solidFill>
              </a:defRPr>
            </a:lvl9pPr>
          </a:lstStyle>
          <a:p/>
        </p:txBody>
      </p:sp>
      <p:sp>
        <p:nvSpPr>
          <p:cNvPr id="172" name="Google Shape;172;p19"/>
          <p:cNvSpPr txBox="1"/>
          <p:nvPr>
            <p:ph idx="1" type="subTitle"/>
          </p:nvPr>
        </p:nvSpPr>
        <p:spPr>
          <a:xfrm>
            <a:off x="6672292" y="2686666"/>
            <a:ext cx="1404900" cy="42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900">
                <a:solidFill>
                  <a:srgbClr val="AA868C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B88A9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B88A9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B88A9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B88A9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B88A9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B88A9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B88A9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B88A91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764">
          <p15:clr>
            <a:srgbClr val="F9AD4C"/>
          </p15:clr>
        </p15:guide>
        <p15:guide id="2" orient="horz" pos="1371">
          <p15:clr>
            <a:srgbClr val="F9AD4C"/>
          </p15:clr>
        </p15:guide>
        <p15:guide id="3" pos="4203">
          <p15:clr>
            <a:srgbClr val="F9AD4C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DESIGN 3">
  <p:cSld name="CUSTOM_11"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20"/>
          <p:cNvSpPr/>
          <p:nvPr/>
        </p:nvSpPr>
        <p:spPr>
          <a:xfrm rot="10800000">
            <a:off x="-6745" y="-1491"/>
            <a:ext cx="9151176" cy="5144689"/>
          </a:xfrm>
          <a:custGeom>
            <a:rect b="b" l="l" r="r" t="t"/>
            <a:pathLst>
              <a:path extrusionOk="0" h="9752965" w="17348200">
                <a:moveTo>
                  <a:pt x="0" y="9752799"/>
                </a:moveTo>
                <a:lnTo>
                  <a:pt x="17348200" y="9752799"/>
                </a:lnTo>
                <a:lnTo>
                  <a:pt x="17348200" y="0"/>
                </a:lnTo>
                <a:lnTo>
                  <a:pt x="0" y="0"/>
                </a:lnTo>
                <a:lnTo>
                  <a:pt x="0" y="9752799"/>
                </a:ln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     </a:t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5" name="Google Shape;175;p20"/>
          <p:cNvSpPr/>
          <p:nvPr/>
        </p:nvSpPr>
        <p:spPr>
          <a:xfrm rot="10800000">
            <a:off x="-5683" y="-1496"/>
            <a:ext cx="7247583" cy="5144689"/>
          </a:xfrm>
          <a:custGeom>
            <a:rect b="b" l="l" r="r" t="t"/>
            <a:pathLst>
              <a:path extrusionOk="0" h="9752965" w="13739494">
                <a:moveTo>
                  <a:pt x="13739431" y="0"/>
                </a:moveTo>
                <a:lnTo>
                  <a:pt x="0" y="9752825"/>
                </a:lnTo>
                <a:lnTo>
                  <a:pt x="13739418" y="9752787"/>
                </a:lnTo>
                <a:lnTo>
                  <a:pt x="13739431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6" name="Google Shape;176;p20"/>
          <p:cNvSpPr/>
          <p:nvPr/>
        </p:nvSpPr>
        <p:spPr>
          <a:xfrm rot="10800000">
            <a:off x="2255931" y="-29987"/>
            <a:ext cx="6888504" cy="5173577"/>
          </a:xfrm>
          <a:custGeom>
            <a:rect b="b" l="l" r="r" t="t"/>
            <a:pathLst>
              <a:path extrusionOk="0" h="1842770" w="13058775">
                <a:moveTo>
                  <a:pt x="13058635" y="0"/>
                </a:moveTo>
                <a:lnTo>
                  <a:pt x="0" y="0"/>
                </a:lnTo>
                <a:lnTo>
                  <a:pt x="0" y="1842452"/>
                </a:lnTo>
                <a:lnTo>
                  <a:pt x="13058635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7" name="Google Shape;177;p20"/>
          <p:cNvSpPr txBox="1"/>
          <p:nvPr>
            <p:ph type="title"/>
          </p:nvPr>
        </p:nvSpPr>
        <p:spPr>
          <a:xfrm>
            <a:off x="1226451" y="594962"/>
            <a:ext cx="6691200" cy="27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>
  <p:cSld name="CUSTOM_12_1"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Google Shape;179;p21"/>
          <p:cNvSpPr txBox="1"/>
          <p:nvPr>
            <p:ph type="ctrTitle"/>
          </p:nvPr>
        </p:nvSpPr>
        <p:spPr>
          <a:xfrm>
            <a:off x="1177900" y="1428240"/>
            <a:ext cx="6467400" cy="1256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4500"/>
              <a:buFont typeface="Oswald"/>
              <a:buNone/>
              <a:defRPr b="1" i="0" sz="45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700"/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80" name="Google Shape;180;p21"/>
          <p:cNvSpPr txBox="1"/>
          <p:nvPr>
            <p:ph idx="1" type="subTitle"/>
          </p:nvPr>
        </p:nvSpPr>
        <p:spPr>
          <a:xfrm>
            <a:off x="5205128" y="3159944"/>
            <a:ext cx="24108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000"/>
              <a:buNone/>
              <a:defRPr sz="10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81" name="Google Shape;181;p21"/>
          <p:cNvSpPr/>
          <p:nvPr/>
        </p:nvSpPr>
        <p:spPr>
          <a:xfrm flipH="1">
            <a:off x="8091339" y="-800"/>
            <a:ext cx="1053792" cy="2102560"/>
          </a:xfrm>
          <a:custGeom>
            <a:rect b="b" l="l" r="r" t="t"/>
            <a:pathLst>
              <a:path extrusionOk="0" h="3985895" w="1997710">
                <a:moveTo>
                  <a:pt x="1997252" y="0"/>
                </a:moveTo>
                <a:lnTo>
                  <a:pt x="0" y="0"/>
                </a:lnTo>
                <a:lnTo>
                  <a:pt x="0" y="3985729"/>
                </a:lnTo>
                <a:lnTo>
                  <a:pt x="1997252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" name="Google Shape;182;p21"/>
          <p:cNvSpPr/>
          <p:nvPr/>
        </p:nvSpPr>
        <p:spPr>
          <a:xfrm flipH="1">
            <a:off x="-1130" y="-392"/>
            <a:ext cx="2578206" cy="5144689"/>
          </a:xfrm>
          <a:custGeom>
            <a:rect b="b" l="l" r="r" t="t"/>
            <a:pathLst>
              <a:path extrusionOk="0" h="9752965" w="4887594">
                <a:moveTo>
                  <a:pt x="4887150" y="0"/>
                </a:moveTo>
                <a:lnTo>
                  <a:pt x="0" y="9752825"/>
                </a:lnTo>
                <a:lnTo>
                  <a:pt x="4887150" y="9752825"/>
                </a:lnTo>
                <a:lnTo>
                  <a:pt x="4887150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600">
          <p15:clr>
            <a:srgbClr val="F9AD4C"/>
          </p15:clr>
        </p15:guide>
        <p15:guide id="2" orient="horz" pos="2003">
          <p15:clr>
            <a:srgbClr val="F9AD4C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83" name="Shape 18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88" name="Shape 1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theme" Target="../theme/theme3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670701" y="595129"/>
            <a:ext cx="7802700" cy="350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700"/>
              <a:buFont typeface="Oswald Regular"/>
              <a:buNone/>
              <a:defRPr i="0" sz="2200" u="none" cap="none" strike="noStrike">
                <a:solidFill>
                  <a:srgbClr val="717076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700"/>
              <a:buNone/>
              <a:defRPr sz="900"/>
            </a:lvl2pPr>
            <a:lvl3pPr lvl="2">
              <a:spcBef>
                <a:spcPts val="0"/>
              </a:spcBef>
              <a:spcAft>
                <a:spcPts val="0"/>
              </a:spcAft>
              <a:buSzPts val="700"/>
              <a:buNone/>
              <a:defRPr sz="900"/>
            </a:lvl3pPr>
            <a:lvl4pPr lvl="3">
              <a:spcBef>
                <a:spcPts val="0"/>
              </a:spcBef>
              <a:spcAft>
                <a:spcPts val="0"/>
              </a:spcAft>
              <a:buSzPts val="700"/>
              <a:buNone/>
              <a:defRPr sz="900"/>
            </a:lvl4pPr>
            <a:lvl5pPr lvl="4">
              <a:spcBef>
                <a:spcPts val="0"/>
              </a:spcBef>
              <a:spcAft>
                <a:spcPts val="0"/>
              </a:spcAft>
              <a:buSzPts val="700"/>
              <a:buNone/>
              <a:defRPr sz="900"/>
            </a:lvl5pPr>
            <a:lvl6pPr lvl="5">
              <a:spcBef>
                <a:spcPts val="0"/>
              </a:spcBef>
              <a:spcAft>
                <a:spcPts val="0"/>
              </a:spcAft>
              <a:buSzPts val="700"/>
              <a:buNone/>
              <a:defRPr sz="900"/>
            </a:lvl6pPr>
            <a:lvl7pPr lvl="6">
              <a:spcBef>
                <a:spcPts val="0"/>
              </a:spcBef>
              <a:spcAft>
                <a:spcPts val="0"/>
              </a:spcAft>
              <a:buSzPts val="700"/>
              <a:buNone/>
              <a:defRPr sz="900"/>
            </a:lvl7pPr>
            <a:lvl8pPr lvl="7">
              <a:spcBef>
                <a:spcPts val="0"/>
              </a:spcBef>
              <a:spcAft>
                <a:spcPts val="0"/>
              </a:spcAft>
              <a:buSzPts val="700"/>
              <a:buNone/>
              <a:defRPr sz="900"/>
            </a:lvl8pPr>
            <a:lvl9pPr lvl="8">
              <a:spcBef>
                <a:spcPts val="0"/>
              </a:spcBef>
              <a:spcAft>
                <a:spcPts val="0"/>
              </a:spcAft>
              <a:buSzPts val="700"/>
              <a:buNone/>
              <a:defRPr sz="900"/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2304159" y="1681836"/>
            <a:ext cx="4535700" cy="22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 i="0" sz="1200" u="none" cap="none" strike="noStrike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 i="0" sz="1200" u="none" cap="none" strike="noStrike">
                <a:latin typeface="Nunito"/>
                <a:ea typeface="Nunito"/>
                <a:cs typeface="Nunito"/>
                <a:sym typeface="Nunito"/>
              </a:defRPr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 i="0" sz="1200" u="none" cap="none" strike="noStrike">
                <a:latin typeface="Nunito"/>
                <a:ea typeface="Nunito"/>
                <a:cs typeface="Nunito"/>
                <a:sym typeface="Nunito"/>
              </a:defRPr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 i="0" sz="1200" u="none" cap="none" strike="noStrike">
                <a:latin typeface="Nunito"/>
                <a:ea typeface="Nunito"/>
                <a:cs typeface="Nunito"/>
                <a:sym typeface="Nunito"/>
              </a:defRPr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 i="0" sz="1200" u="none" cap="none" strike="noStrike">
                <a:latin typeface="Nunito"/>
                <a:ea typeface="Nunito"/>
                <a:cs typeface="Nunito"/>
                <a:sym typeface="Nunito"/>
              </a:defRPr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 i="0" sz="1200" u="none" cap="none" strike="noStrike">
                <a:latin typeface="Nunito"/>
                <a:ea typeface="Nunito"/>
                <a:cs typeface="Nunito"/>
                <a:sym typeface="Nunito"/>
              </a:defRPr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 i="0" sz="1200" u="none" cap="none" strike="noStrike">
                <a:latin typeface="Nunito"/>
                <a:ea typeface="Nunito"/>
                <a:cs typeface="Nunito"/>
                <a:sym typeface="Nunito"/>
              </a:defRPr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 i="0" sz="1200" u="none" cap="none" strike="noStrike">
                <a:latin typeface="Nunito"/>
                <a:ea typeface="Nunito"/>
                <a:cs typeface="Nunito"/>
                <a:sym typeface="Nunito"/>
              </a:defRPr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 i="0" sz="1200" u="none" cap="none" strike="noStrike">
                <a:latin typeface="Nunito"/>
                <a:ea typeface="Nunito"/>
                <a:cs typeface="Nunito"/>
                <a:sym typeface="Nunito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1" type="ftr"/>
          </p:nvPr>
        </p:nvSpPr>
        <p:spPr>
          <a:xfrm>
            <a:off x="3108960" y="4783455"/>
            <a:ext cx="29262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9" name="Google Shape;9;p1"/>
          <p:cNvSpPr txBox="1"/>
          <p:nvPr>
            <p:ph idx="10" type="dt"/>
          </p:nvPr>
        </p:nvSpPr>
        <p:spPr>
          <a:xfrm>
            <a:off x="45720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0" name="Google Shape;10;p1"/>
          <p:cNvSpPr txBox="1"/>
          <p:nvPr>
            <p:ph idx="12" type="sldNum"/>
          </p:nvPr>
        </p:nvSpPr>
        <p:spPr>
          <a:xfrm>
            <a:off x="658368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0" lvl="1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0" lvl="2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0" lvl="3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0" lvl="4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0" lvl="5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0" lvl="6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0" lvl="7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0" lvl="8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p23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86" name="Google Shape;186;p23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87" name="Google Shape;187;p2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9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5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10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4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7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2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9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1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18.jp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11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3.jpg"/><Relationship Id="rId4" Type="http://schemas.openxmlformats.org/officeDocument/2006/relationships/image" Target="../media/image2.jpg"/><Relationship Id="rId5" Type="http://schemas.openxmlformats.org/officeDocument/2006/relationships/image" Target="../media/image5.jpg"/><Relationship Id="rId6" Type="http://schemas.openxmlformats.org/officeDocument/2006/relationships/image" Target="../media/image4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16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20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6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8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22.jpg"/><Relationship Id="rId4" Type="http://schemas.openxmlformats.org/officeDocument/2006/relationships/image" Target="../media/image21.jpg"/><Relationship Id="rId5" Type="http://schemas.openxmlformats.org/officeDocument/2006/relationships/image" Target="../media/image19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3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17.jpg"/><Relationship Id="rId4" Type="http://schemas.openxmlformats.org/officeDocument/2006/relationships/hyperlink" Target="http://slidesgo.com/" TargetMode="External"/><Relationship Id="rId5" Type="http://schemas.openxmlformats.org/officeDocument/2006/relationships/hyperlink" Target="http://slidesgo.com/" TargetMode="External"/><Relationship Id="rId6" Type="http://schemas.openxmlformats.org/officeDocument/2006/relationships/hyperlink" Target="http://slidesgo.com/" TargetMode="External"/><Relationship Id="rId7" Type="http://schemas.openxmlformats.org/officeDocument/2006/relationships/hyperlink" Target="https://www.flaticon.com/" TargetMode="External"/><Relationship Id="rId8" Type="http://schemas.openxmlformats.org/officeDocument/2006/relationships/hyperlink" Target="https://www.freepik.com/" TargetMode="Externa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s://fonts.google.com/specimen/Oswald" TargetMode="External"/><Relationship Id="rId4" Type="http://schemas.openxmlformats.org/officeDocument/2006/relationships/hyperlink" Target="https://fonts.google.com/specimen/Nunito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6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23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25"/>
          <p:cNvSpPr txBox="1"/>
          <p:nvPr>
            <p:ph type="ctrTitle"/>
          </p:nvPr>
        </p:nvSpPr>
        <p:spPr>
          <a:xfrm>
            <a:off x="5203950" y="1283350"/>
            <a:ext cx="2762400" cy="12252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Hello Creativity!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94" name="Google Shape;194;p25"/>
          <p:cNvSpPr txBox="1"/>
          <p:nvPr>
            <p:ph idx="1" type="subTitle"/>
          </p:nvPr>
        </p:nvSpPr>
        <p:spPr>
          <a:xfrm>
            <a:off x="5526200" y="3233152"/>
            <a:ext cx="2410800" cy="36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Here is where </a:t>
            </a:r>
            <a:br>
              <a:rPr lang="es-ES">
                <a:solidFill>
                  <a:srgbClr val="FFFFFF"/>
                </a:solidFill>
              </a:rPr>
            </a:br>
            <a:r>
              <a:rPr lang="es-ES">
                <a:solidFill>
                  <a:srgbClr val="FFFFFF"/>
                </a:solidFill>
              </a:rPr>
              <a:t>your presentation begins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26"/>
          <p:cNvSpPr txBox="1"/>
          <p:nvPr>
            <p:ph type="ctrTitle"/>
          </p:nvPr>
        </p:nvSpPr>
        <p:spPr>
          <a:xfrm>
            <a:off x="1498975" y="1980075"/>
            <a:ext cx="4039800" cy="5601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Whoa</a:t>
            </a:r>
            <a:r>
              <a:rPr lang="es-ES">
                <a:solidFill>
                  <a:srgbClr val="FFFFFF"/>
                </a:solidFill>
              </a:rPr>
              <a:t>!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0" name="Google Shape;200;p26"/>
          <p:cNvSpPr txBox="1"/>
          <p:nvPr>
            <p:ph idx="2" type="title"/>
          </p:nvPr>
        </p:nvSpPr>
        <p:spPr>
          <a:xfrm>
            <a:off x="1498975" y="3179875"/>
            <a:ext cx="2446500" cy="325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rtl="0" algn="l">
              <a:lnSpc>
                <a:spcPct val="1014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chemeClr val="lt1"/>
                </a:solidFill>
              </a:rPr>
              <a:t>This is a subtitle that you can use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04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p27"/>
          <p:cNvSpPr txBox="1"/>
          <p:nvPr/>
        </p:nvSpPr>
        <p:spPr>
          <a:xfrm>
            <a:off x="2751720" y="2216703"/>
            <a:ext cx="3636900" cy="71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4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“</a:t>
            </a:r>
            <a:r>
              <a:rPr lang="es-ES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This is a</a:t>
            </a:r>
            <a:r>
              <a:rPr lang="es-ES" sz="14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 quote. Words full of wisdom that someone important said and can make the reader get inspired.”</a:t>
            </a:r>
            <a:endParaRPr sz="1400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206" name="Google Shape;206;p27"/>
          <p:cNvSpPr txBox="1"/>
          <p:nvPr>
            <p:ph type="title"/>
          </p:nvPr>
        </p:nvSpPr>
        <p:spPr>
          <a:xfrm>
            <a:off x="3172953" y="3205944"/>
            <a:ext cx="3136200" cy="168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-ES" sz="1200">
                <a:latin typeface="Oswald Regular"/>
                <a:ea typeface="Oswald Regular"/>
                <a:cs typeface="Oswald Regular"/>
                <a:sym typeface="Oswald Regular"/>
              </a:rPr>
              <a:t>一Someone famous</a:t>
            </a:r>
            <a:endParaRPr sz="1200"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p28"/>
          <p:cNvSpPr txBox="1"/>
          <p:nvPr>
            <p:ph type="title"/>
          </p:nvPr>
        </p:nvSpPr>
        <p:spPr>
          <a:xfrm>
            <a:off x="6420000" y="1725625"/>
            <a:ext cx="2931900" cy="1178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>
                <a:solidFill>
                  <a:srgbClr val="666666"/>
                </a:solidFill>
              </a:rPr>
              <a:t>Agenda</a:t>
            </a:r>
            <a:endParaRPr b="1">
              <a:solidFill>
                <a:srgbClr val="666666"/>
              </a:solidFill>
            </a:endParaRPr>
          </a:p>
        </p:txBody>
      </p:sp>
      <p:sp>
        <p:nvSpPr>
          <p:cNvPr id="212" name="Google Shape;212;p28"/>
          <p:cNvSpPr txBox="1"/>
          <p:nvPr>
            <p:ph idx="1" type="subTitle"/>
          </p:nvPr>
        </p:nvSpPr>
        <p:spPr>
          <a:xfrm>
            <a:off x="1839600" y="2534825"/>
            <a:ext cx="4851600" cy="144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Here you could describe the topic of the section</a:t>
            </a:r>
            <a:br>
              <a:rPr lang="es-ES"/>
            </a:br>
            <a:endParaRPr/>
          </a:p>
        </p:txBody>
      </p:sp>
      <p:sp>
        <p:nvSpPr>
          <p:cNvPr id="213" name="Google Shape;213;p28"/>
          <p:cNvSpPr txBox="1"/>
          <p:nvPr>
            <p:ph idx="4" type="subTitle"/>
          </p:nvPr>
        </p:nvSpPr>
        <p:spPr>
          <a:xfrm>
            <a:off x="1839600" y="3403075"/>
            <a:ext cx="4851600" cy="144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Here you could describe the topic of the section</a:t>
            </a:r>
            <a:br>
              <a:rPr lang="es-ES"/>
            </a:br>
            <a:endParaRPr/>
          </a:p>
        </p:txBody>
      </p:sp>
      <p:sp>
        <p:nvSpPr>
          <p:cNvPr id="214" name="Google Shape;214;p28"/>
          <p:cNvSpPr txBox="1"/>
          <p:nvPr>
            <p:ph idx="4294967295" type="subTitle"/>
          </p:nvPr>
        </p:nvSpPr>
        <p:spPr>
          <a:xfrm>
            <a:off x="1839597" y="4337000"/>
            <a:ext cx="4851600" cy="78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br>
              <a:rPr lang="es-ES"/>
            </a:br>
            <a:endParaRPr/>
          </a:p>
        </p:txBody>
      </p:sp>
      <p:sp>
        <p:nvSpPr>
          <p:cNvPr id="215" name="Google Shape;215;p28"/>
          <p:cNvSpPr txBox="1"/>
          <p:nvPr>
            <p:ph idx="6" type="subTitle"/>
          </p:nvPr>
        </p:nvSpPr>
        <p:spPr>
          <a:xfrm>
            <a:off x="1839600" y="4271325"/>
            <a:ext cx="4851600" cy="144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/>
              <a:t>Here you could describe the topic of the section</a:t>
            </a:r>
            <a:endParaRPr/>
          </a:p>
        </p:txBody>
      </p:sp>
      <p:sp>
        <p:nvSpPr>
          <p:cNvPr id="216" name="Google Shape;216;p28"/>
          <p:cNvSpPr txBox="1"/>
          <p:nvPr>
            <p:ph idx="8" type="title"/>
          </p:nvPr>
        </p:nvSpPr>
        <p:spPr>
          <a:xfrm>
            <a:off x="342450" y="2185275"/>
            <a:ext cx="1104900" cy="6213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66666"/>
                </a:solidFill>
              </a:rPr>
              <a:t>1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217" name="Google Shape;217;p28"/>
          <p:cNvSpPr txBox="1"/>
          <p:nvPr>
            <p:ph idx="7" type="title"/>
          </p:nvPr>
        </p:nvSpPr>
        <p:spPr>
          <a:xfrm>
            <a:off x="342450" y="3053026"/>
            <a:ext cx="1104900" cy="6213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66666"/>
                </a:solidFill>
              </a:rPr>
              <a:t>2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218" name="Google Shape;218;p28"/>
          <p:cNvSpPr txBox="1"/>
          <p:nvPr>
            <p:ph idx="9" type="title"/>
          </p:nvPr>
        </p:nvSpPr>
        <p:spPr>
          <a:xfrm>
            <a:off x="342450" y="3896001"/>
            <a:ext cx="1104900" cy="6603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66666"/>
                </a:solidFill>
              </a:rPr>
              <a:t>3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219" name="Google Shape;219;p28"/>
          <p:cNvSpPr txBox="1"/>
          <p:nvPr>
            <p:ph idx="2" type="title"/>
          </p:nvPr>
        </p:nvSpPr>
        <p:spPr>
          <a:xfrm>
            <a:off x="1852297" y="2320399"/>
            <a:ext cx="4115100" cy="188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66666"/>
                </a:solidFill>
              </a:rPr>
              <a:t>INTRODUCTION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220" name="Google Shape;220;p28"/>
          <p:cNvSpPr txBox="1"/>
          <p:nvPr>
            <p:ph idx="3" type="title"/>
          </p:nvPr>
        </p:nvSpPr>
        <p:spPr>
          <a:xfrm>
            <a:off x="1852297" y="3188649"/>
            <a:ext cx="4115100" cy="188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66666"/>
                </a:solidFill>
              </a:rPr>
              <a:t>PRESENTATION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221" name="Google Shape;221;p28"/>
          <p:cNvSpPr txBox="1"/>
          <p:nvPr>
            <p:ph idx="5" type="title"/>
          </p:nvPr>
        </p:nvSpPr>
        <p:spPr>
          <a:xfrm>
            <a:off x="1852297" y="4056899"/>
            <a:ext cx="4115100" cy="188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66666"/>
                </a:solidFill>
              </a:rPr>
              <a:t>CONCLUSION</a:t>
            </a:r>
            <a:endParaRPr>
              <a:solidFill>
                <a:srgbClr val="666666"/>
              </a:solidFill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5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29"/>
          <p:cNvSpPr txBox="1"/>
          <p:nvPr>
            <p:ph idx="4" type="title"/>
          </p:nvPr>
        </p:nvSpPr>
        <p:spPr>
          <a:xfrm>
            <a:off x="639105" y="588223"/>
            <a:ext cx="7217100" cy="282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888888"/>
                </a:solidFill>
              </a:rPr>
              <a:t>Maybe you need </a:t>
            </a:r>
            <a:r>
              <a:rPr lang="es-ES">
                <a:solidFill>
                  <a:srgbClr val="AA868C"/>
                </a:solidFill>
              </a:rPr>
              <a:t>to divide</a:t>
            </a:r>
            <a:r>
              <a:rPr lang="es-ES">
                <a:solidFill>
                  <a:srgbClr val="888888"/>
                </a:solidFill>
              </a:rPr>
              <a:t> the content</a:t>
            </a:r>
            <a:endParaRPr>
              <a:solidFill>
                <a:srgbClr val="888888"/>
              </a:solidFill>
            </a:endParaRPr>
          </a:p>
        </p:txBody>
      </p:sp>
      <p:sp>
        <p:nvSpPr>
          <p:cNvPr id="227" name="Google Shape;227;p29"/>
          <p:cNvSpPr txBox="1"/>
          <p:nvPr>
            <p:ph idx="1" type="subTitle"/>
          </p:nvPr>
        </p:nvSpPr>
        <p:spPr>
          <a:xfrm>
            <a:off x="1605375" y="3307875"/>
            <a:ext cx="2311200" cy="1407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Mercury is the closest planet to the Sun and the smallest one in the Solar System—it’s only a bit larger than our Moon. The planet’s name has nothing to do with the liquid metal since it was named after the Roman messenger god</a:t>
            </a:r>
            <a:br>
              <a:rPr lang="es-ES"/>
            </a:br>
            <a:endParaRPr/>
          </a:p>
        </p:txBody>
      </p:sp>
      <p:sp>
        <p:nvSpPr>
          <p:cNvPr id="228" name="Google Shape;228;p29"/>
          <p:cNvSpPr txBox="1"/>
          <p:nvPr>
            <p:ph idx="3" type="subTitle"/>
          </p:nvPr>
        </p:nvSpPr>
        <p:spPr>
          <a:xfrm>
            <a:off x="5229050" y="3307875"/>
            <a:ext cx="2311200" cy="159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br>
              <a:rPr lang="es-ES"/>
            </a:br>
            <a:endParaRPr/>
          </a:p>
        </p:txBody>
      </p:sp>
      <p:grpSp>
        <p:nvGrpSpPr>
          <p:cNvPr id="229" name="Google Shape;229;p29"/>
          <p:cNvGrpSpPr/>
          <p:nvPr/>
        </p:nvGrpSpPr>
        <p:grpSpPr>
          <a:xfrm>
            <a:off x="2602681" y="2273952"/>
            <a:ext cx="3940492" cy="315513"/>
            <a:chOff x="4937738" y="3878915"/>
            <a:chExt cx="7475795" cy="598356"/>
          </a:xfrm>
        </p:grpSpPr>
        <p:grpSp>
          <p:nvGrpSpPr>
            <p:cNvPr id="230" name="Google Shape;230;p29"/>
            <p:cNvGrpSpPr/>
            <p:nvPr/>
          </p:nvGrpSpPr>
          <p:grpSpPr>
            <a:xfrm>
              <a:off x="4937738" y="3878915"/>
              <a:ext cx="600805" cy="598356"/>
              <a:chOff x="-42062025" y="2316000"/>
              <a:chExt cx="319000" cy="317700"/>
            </a:xfrm>
          </p:grpSpPr>
          <p:sp>
            <p:nvSpPr>
              <p:cNvPr id="231" name="Google Shape;231;p29"/>
              <p:cNvSpPr/>
              <p:nvPr/>
            </p:nvSpPr>
            <p:spPr>
              <a:xfrm>
                <a:off x="-41965150" y="2477075"/>
                <a:ext cx="124475" cy="112675"/>
              </a:xfrm>
              <a:custGeom>
                <a:rect b="b" l="l" r="r" t="t"/>
                <a:pathLst>
                  <a:path extrusionOk="0" h="4507" w="4979">
                    <a:moveTo>
                      <a:pt x="2521" y="1371"/>
                    </a:moveTo>
                    <a:lnTo>
                      <a:pt x="2773" y="1812"/>
                    </a:lnTo>
                    <a:cubicBezTo>
                      <a:pt x="2836" y="1938"/>
                      <a:pt x="2931" y="2001"/>
                      <a:pt x="3088" y="2064"/>
                    </a:cubicBezTo>
                    <a:lnTo>
                      <a:pt x="3592" y="2127"/>
                    </a:lnTo>
                    <a:lnTo>
                      <a:pt x="3151" y="2473"/>
                    </a:lnTo>
                    <a:cubicBezTo>
                      <a:pt x="3088" y="2568"/>
                      <a:pt x="2994" y="2725"/>
                      <a:pt x="3057" y="2851"/>
                    </a:cubicBezTo>
                    <a:lnTo>
                      <a:pt x="3120" y="3355"/>
                    </a:lnTo>
                    <a:lnTo>
                      <a:pt x="2679" y="3103"/>
                    </a:lnTo>
                    <a:cubicBezTo>
                      <a:pt x="2631" y="3072"/>
                      <a:pt x="2568" y="3056"/>
                      <a:pt x="2501" y="3056"/>
                    </a:cubicBezTo>
                    <a:cubicBezTo>
                      <a:pt x="2434" y="3056"/>
                      <a:pt x="2364" y="3072"/>
                      <a:pt x="2301" y="3103"/>
                    </a:cubicBezTo>
                    <a:lnTo>
                      <a:pt x="1860" y="3355"/>
                    </a:lnTo>
                    <a:lnTo>
                      <a:pt x="1954" y="2851"/>
                    </a:lnTo>
                    <a:cubicBezTo>
                      <a:pt x="1986" y="2725"/>
                      <a:pt x="1891" y="2568"/>
                      <a:pt x="1828" y="2473"/>
                    </a:cubicBezTo>
                    <a:lnTo>
                      <a:pt x="1481" y="2127"/>
                    </a:lnTo>
                    <a:lnTo>
                      <a:pt x="1986" y="2064"/>
                    </a:lnTo>
                    <a:cubicBezTo>
                      <a:pt x="2112" y="2064"/>
                      <a:pt x="2206" y="1938"/>
                      <a:pt x="2301" y="1812"/>
                    </a:cubicBezTo>
                    <a:lnTo>
                      <a:pt x="2521" y="1371"/>
                    </a:lnTo>
                    <a:close/>
                    <a:moveTo>
                      <a:pt x="2474" y="0"/>
                    </a:moveTo>
                    <a:cubicBezTo>
                      <a:pt x="2332" y="0"/>
                      <a:pt x="2190" y="79"/>
                      <a:pt x="2112" y="236"/>
                    </a:cubicBezTo>
                    <a:lnTo>
                      <a:pt x="1576" y="1276"/>
                    </a:lnTo>
                    <a:lnTo>
                      <a:pt x="473" y="1434"/>
                    </a:lnTo>
                    <a:cubicBezTo>
                      <a:pt x="127" y="1465"/>
                      <a:pt x="1" y="1906"/>
                      <a:pt x="253" y="2127"/>
                    </a:cubicBezTo>
                    <a:lnTo>
                      <a:pt x="1040" y="2914"/>
                    </a:lnTo>
                    <a:lnTo>
                      <a:pt x="851" y="4017"/>
                    </a:lnTo>
                    <a:cubicBezTo>
                      <a:pt x="802" y="4291"/>
                      <a:pt x="1028" y="4506"/>
                      <a:pt x="1249" y="4506"/>
                    </a:cubicBezTo>
                    <a:cubicBezTo>
                      <a:pt x="1308" y="4506"/>
                      <a:pt x="1366" y="4491"/>
                      <a:pt x="1418" y="4458"/>
                    </a:cubicBezTo>
                    <a:lnTo>
                      <a:pt x="2427" y="3954"/>
                    </a:lnTo>
                    <a:lnTo>
                      <a:pt x="3403" y="4458"/>
                    </a:lnTo>
                    <a:cubicBezTo>
                      <a:pt x="3465" y="4489"/>
                      <a:pt x="3528" y="4503"/>
                      <a:pt x="3589" y="4503"/>
                    </a:cubicBezTo>
                    <a:cubicBezTo>
                      <a:pt x="3839" y="4503"/>
                      <a:pt x="4052" y="4270"/>
                      <a:pt x="4002" y="4017"/>
                    </a:cubicBezTo>
                    <a:lnTo>
                      <a:pt x="3781" y="2914"/>
                    </a:lnTo>
                    <a:lnTo>
                      <a:pt x="4569" y="2127"/>
                    </a:lnTo>
                    <a:cubicBezTo>
                      <a:pt x="4978" y="1906"/>
                      <a:pt x="4821" y="1465"/>
                      <a:pt x="4474" y="1434"/>
                    </a:cubicBezTo>
                    <a:lnTo>
                      <a:pt x="3372" y="1276"/>
                    </a:lnTo>
                    <a:lnTo>
                      <a:pt x="2836" y="236"/>
                    </a:lnTo>
                    <a:cubicBezTo>
                      <a:pt x="2757" y="79"/>
                      <a:pt x="2616" y="0"/>
                      <a:pt x="24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" name="Google Shape;232;p29"/>
              <p:cNvSpPr/>
              <p:nvPr/>
            </p:nvSpPr>
            <p:spPr>
              <a:xfrm>
                <a:off x="-42062025" y="2316000"/>
                <a:ext cx="319000" cy="317700"/>
              </a:xfrm>
              <a:custGeom>
                <a:rect b="b" l="l" r="r" t="t"/>
                <a:pathLst>
                  <a:path extrusionOk="0" h="12708" w="12760">
                    <a:moveTo>
                      <a:pt x="9610" y="851"/>
                    </a:moveTo>
                    <a:lnTo>
                      <a:pt x="8129" y="2615"/>
                    </a:lnTo>
                    <a:cubicBezTo>
                      <a:pt x="8097" y="2584"/>
                      <a:pt x="8034" y="2584"/>
                      <a:pt x="7940" y="2584"/>
                    </a:cubicBezTo>
                    <a:lnTo>
                      <a:pt x="4821" y="2584"/>
                    </a:lnTo>
                    <a:cubicBezTo>
                      <a:pt x="4758" y="2584"/>
                      <a:pt x="4726" y="2584"/>
                      <a:pt x="4632" y="2615"/>
                    </a:cubicBezTo>
                    <a:lnTo>
                      <a:pt x="3183" y="851"/>
                    </a:lnTo>
                    <a:close/>
                    <a:moveTo>
                      <a:pt x="7530" y="3371"/>
                    </a:moveTo>
                    <a:lnTo>
                      <a:pt x="6396" y="4726"/>
                    </a:lnTo>
                    <a:lnTo>
                      <a:pt x="5293" y="3371"/>
                    </a:lnTo>
                    <a:close/>
                    <a:moveTo>
                      <a:pt x="10555" y="1009"/>
                    </a:moveTo>
                    <a:lnTo>
                      <a:pt x="11783" y="2237"/>
                    </a:lnTo>
                    <a:lnTo>
                      <a:pt x="8759" y="5923"/>
                    </a:lnTo>
                    <a:cubicBezTo>
                      <a:pt x="8255" y="5545"/>
                      <a:pt x="7719" y="5262"/>
                      <a:pt x="7121" y="5136"/>
                    </a:cubicBezTo>
                    <a:lnTo>
                      <a:pt x="10555" y="1009"/>
                    </a:lnTo>
                    <a:close/>
                    <a:moveTo>
                      <a:pt x="2269" y="1040"/>
                    </a:moveTo>
                    <a:lnTo>
                      <a:pt x="5703" y="5199"/>
                    </a:lnTo>
                    <a:cubicBezTo>
                      <a:pt x="5104" y="5293"/>
                      <a:pt x="4506" y="5545"/>
                      <a:pt x="4033" y="5986"/>
                    </a:cubicBezTo>
                    <a:cubicBezTo>
                      <a:pt x="3214" y="4947"/>
                      <a:pt x="1040" y="2269"/>
                      <a:pt x="1040" y="2269"/>
                    </a:cubicBezTo>
                    <a:lnTo>
                      <a:pt x="2269" y="1040"/>
                    </a:lnTo>
                    <a:close/>
                    <a:moveTo>
                      <a:pt x="6349" y="5978"/>
                    </a:moveTo>
                    <a:cubicBezTo>
                      <a:pt x="7097" y="5978"/>
                      <a:pt x="7845" y="6254"/>
                      <a:pt x="8412" y="6805"/>
                    </a:cubicBezTo>
                    <a:lnTo>
                      <a:pt x="8538" y="6932"/>
                    </a:lnTo>
                    <a:cubicBezTo>
                      <a:pt x="8633" y="7026"/>
                      <a:pt x="8727" y="7152"/>
                      <a:pt x="8822" y="7278"/>
                    </a:cubicBezTo>
                    <a:cubicBezTo>
                      <a:pt x="9452" y="8097"/>
                      <a:pt x="9484" y="9168"/>
                      <a:pt x="9137" y="10082"/>
                    </a:cubicBezTo>
                    <a:cubicBezTo>
                      <a:pt x="8662" y="11199"/>
                      <a:pt x="7524" y="11885"/>
                      <a:pt x="6358" y="11885"/>
                    </a:cubicBezTo>
                    <a:cubicBezTo>
                      <a:pt x="5978" y="11885"/>
                      <a:pt x="5595" y="11812"/>
                      <a:pt x="5230" y="11657"/>
                    </a:cubicBezTo>
                    <a:cubicBezTo>
                      <a:pt x="3340" y="10870"/>
                      <a:pt x="2805" y="8412"/>
                      <a:pt x="4159" y="6932"/>
                    </a:cubicBezTo>
                    <a:lnTo>
                      <a:pt x="4285" y="6805"/>
                    </a:lnTo>
                    <a:cubicBezTo>
                      <a:pt x="4852" y="6254"/>
                      <a:pt x="5601" y="5978"/>
                      <a:pt x="6349" y="5978"/>
                    </a:cubicBezTo>
                    <a:close/>
                    <a:moveTo>
                      <a:pt x="2269" y="0"/>
                    </a:moveTo>
                    <a:cubicBezTo>
                      <a:pt x="2143" y="0"/>
                      <a:pt x="2048" y="32"/>
                      <a:pt x="1954" y="95"/>
                    </a:cubicBezTo>
                    <a:lnTo>
                      <a:pt x="158" y="1922"/>
                    </a:lnTo>
                    <a:cubicBezTo>
                      <a:pt x="1" y="2080"/>
                      <a:pt x="1" y="2300"/>
                      <a:pt x="95" y="2458"/>
                    </a:cubicBezTo>
                    <a:lnTo>
                      <a:pt x="3372" y="6522"/>
                    </a:lnTo>
                    <a:cubicBezTo>
                      <a:pt x="1985" y="8255"/>
                      <a:pt x="2395" y="10807"/>
                      <a:pt x="4254" y="12035"/>
                    </a:cubicBezTo>
                    <a:cubicBezTo>
                      <a:pt x="4911" y="12489"/>
                      <a:pt x="5659" y="12708"/>
                      <a:pt x="6397" y="12708"/>
                    </a:cubicBezTo>
                    <a:cubicBezTo>
                      <a:pt x="7606" y="12708"/>
                      <a:pt x="8791" y="12122"/>
                      <a:pt x="9515" y="11027"/>
                    </a:cubicBezTo>
                    <a:cubicBezTo>
                      <a:pt x="10429" y="9641"/>
                      <a:pt x="10397" y="7814"/>
                      <a:pt x="9326" y="6522"/>
                    </a:cubicBezTo>
                    <a:lnTo>
                      <a:pt x="12634" y="2458"/>
                    </a:lnTo>
                    <a:cubicBezTo>
                      <a:pt x="12760" y="2300"/>
                      <a:pt x="12760" y="2080"/>
                      <a:pt x="12603" y="1922"/>
                    </a:cubicBezTo>
                    <a:lnTo>
                      <a:pt x="10775" y="95"/>
                    </a:lnTo>
                    <a:cubicBezTo>
                      <a:pt x="10712" y="32"/>
                      <a:pt x="10555" y="0"/>
                      <a:pt x="104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" name="Google Shape;233;p29"/>
            <p:cNvGrpSpPr/>
            <p:nvPr/>
          </p:nvGrpSpPr>
          <p:grpSpPr>
            <a:xfrm>
              <a:off x="11812728" y="3879918"/>
              <a:ext cx="600805" cy="596379"/>
              <a:chOff x="-40171725" y="2705875"/>
              <a:chExt cx="319000" cy="316650"/>
            </a:xfrm>
          </p:grpSpPr>
          <p:sp>
            <p:nvSpPr>
              <p:cNvPr id="234" name="Google Shape;234;p29"/>
              <p:cNvSpPr/>
              <p:nvPr/>
            </p:nvSpPr>
            <p:spPr>
              <a:xfrm>
                <a:off x="-40068550" y="2788575"/>
                <a:ext cx="48075" cy="58775"/>
              </a:xfrm>
              <a:custGeom>
                <a:rect b="b" l="l" r="r" t="t"/>
                <a:pathLst>
                  <a:path extrusionOk="0" h="2351" w="1923">
                    <a:moveTo>
                      <a:pt x="442" y="0"/>
                    </a:moveTo>
                    <a:cubicBezTo>
                      <a:pt x="190" y="0"/>
                      <a:pt x="1" y="158"/>
                      <a:pt x="32" y="410"/>
                    </a:cubicBezTo>
                    <a:cubicBezTo>
                      <a:pt x="32" y="1261"/>
                      <a:pt x="505" y="1985"/>
                      <a:pt x="1261" y="2300"/>
                    </a:cubicBezTo>
                    <a:cubicBezTo>
                      <a:pt x="1322" y="2335"/>
                      <a:pt x="1386" y="2351"/>
                      <a:pt x="1448" y="2351"/>
                    </a:cubicBezTo>
                    <a:cubicBezTo>
                      <a:pt x="1607" y="2351"/>
                      <a:pt x="1751" y="2247"/>
                      <a:pt x="1796" y="2111"/>
                    </a:cubicBezTo>
                    <a:cubicBezTo>
                      <a:pt x="1922" y="1891"/>
                      <a:pt x="1796" y="1639"/>
                      <a:pt x="1607" y="1576"/>
                    </a:cubicBezTo>
                    <a:cubicBezTo>
                      <a:pt x="1135" y="1355"/>
                      <a:pt x="851" y="945"/>
                      <a:pt x="851" y="410"/>
                    </a:cubicBezTo>
                    <a:cubicBezTo>
                      <a:pt x="851" y="189"/>
                      <a:pt x="662" y="0"/>
                      <a:pt x="4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" name="Google Shape;235;p29"/>
              <p:cNvSpPr/>
              <p:nvPr/>
            </p:nvSpPr>
            <p:spPr>
              <a:xfrm>
                <a:off x="-40171725" y="2705875"/>
                <a:ext cx="319000" cy="316650"/>
              </a:xfrm>
              <a:custGeom>
                <a:rect b="b" l="l" r="r" t="t"/>
                <a:pathLst>
                  <a:path extrusionOk="0" h="12666" w="12760">
                    <a:moveTo>
                      <a:pt x="2489" y="1639"/>
                    </a:moveTo>
                    <a:lnTo>
                      <a:pt x="2489" y="3718"/>
                    </a:lnTo>
                    <a:cubicBezTo>
                      <a:pt x="2489" y="4127"/>
                      <a:pt x="2552" y="4506"/>
                      <a:pt x="2678" y="4884"/>
                    </a:cubicBezTo>
                    <a:cubicBezTo>
                      <a:pt x="1639" y="4600"/>
                      <a:pt x="820" y="3623"/>
                      <a:pt x="820" y="2458"/>
                    </a:cubicBezTo>
                    <a:lnTo>
                      <a:pt x="820" y="2048"/>
                    </a:lnTo>
                    <a:cubicBezTo>
                      <a:pt x="820" y="1796"/>
                      <a:pt x="1009" y="1639"/>
                      <a:pt x="1261" y="1639"/>
                    </a:cubicBezTo>
                    <a:close/>
                    <a:moveTo>
                      <a:pt x="11500" y="1639"/>
                    </a:moveTo>
                    <a:cubicBezTo>
                      <a:pt x="11720" y="1639"/>
                      <a:pt x="11878" y="1828"/>
                      <a:pt x="11878" y="2048"/>
                    </a:cubicBezTo>
                    <a:lnTo>
                      <a:pt x="11878" y="2426"/>
                    </a:lnTo>
                    <a:cubicBezTo>
                      <a:pt x="11878" y="3623"/>
                      <a:pt x="11090" y="4569"/>
                      <a:pt x="10019" y="4884"/>
                    </a:cubicBezTo>
                    <a:cubicBezTo>
                      <a:pt x="10145" y="4506"/>
                      <a:pt x="10240" y="4127"/>
                      <a:pt x="10240" y="3718"/>
                    </a:cubicBezTo>
                    <a:lnTo>
                      <a:pt x="10240" y="1639"/>
                    </a:lnTo>
                    <a:close/>
                    <a:moveTo>
                      <a:pt x="9389" y="788"/>
                    </a:moveTo>
                    <a:lnTo>
                      <a:pt x="9389" y="3686"/>
                    </a:lnTo>
                    <a:cubicBezTo>
                      <a:pt x="9389" y="4789"/>
                      <a:pt x="8759" y="5860"/>
                      <a:pt x="7656" y="6333"/>
                    </a:cubicBezTo>
                    <a:cubicBezTo>
                      <a:pt x="7247" y="6522"/>
                      <a:pt x="6932" y="6963"/>
                      <a:pt x="6932" y="7467"/>
                    </a:cubicBezTo>
                    <a:cubicBezTo>
                      <a:pt x="6932" y="7467"/>
                      <a:pt x="6932" y="7908"/>
                      <a:pt x="7026" y="8507"/>
                    </a:cubicBezTo>
                    <a:cubicBezTo>
                      <a:pt x="7121" y="8759"/>
                      <a:pt x="7247" y="9074"/>
                      <a:pt x="7341" y="9357"/>
                    </a:cubicBezTo>
                    <a:lnTo>
                      <a:pt x="5356" y="9357"/>
                    </a:lnTo>
                    <a:cubicBezTo>
                      <a:pt x="5671" y="8759"/>
                      <a:pt x="5766" y="8066"/>
                      <a:pt x="5766" y="7498"/>
                    </a:cubicBezTo>
                    <a:cubicBezTo>
                      <a:pt x="5766" y="6994"/>
                      <a:pt x="5451" y="6553"/>
                      <a:pt x="5041" y="6364"/>
                    </a:cubicBezTo>
                    <a:cubicBezTo>
                      <a:pt x="4569" y="6144"/>
                      <a:pt x="4128" y="5766"/>
                      <a:pt x="3813" y="5293"/>
                    </a:cubicBezTo>
                    <a:cubicBezTo>
                      <a:pt x="3498" y="4821"/>
                      <a:pt x="3340" y="4285"/>
                      <a:pt x="3340" y="3686"/>
                    </a:cubicBezTo>
                    <a:lnTo>
                      <a:pt x="3340" y="788"/>
                    </a:lnTo>
                    <a:close/>
                    <a:moveTo>
                      <a:pt x="8696" y="10176"/>
                    </a:moveTo>
                    <a:lnTo>
                      <a:pt x="9263" y="11846"/>
                    </a:lnTo>
                    <a:lnTo>
                      <a:pt x="3498" y="11846"/>
                    </a:lnTo>
                    <a:lnTo>
                      <a:pt x="4033" y="10176"/>
                    </a:lnTo>
                    <a:close/>
                    <a:moveTo>
                      <a:pt x="2930" y="0"/>
                    </a:moveTo>
                    <a:cubicBezTo>
                      <a:pt x="2710" y="0"/>
                      <a:pt x="2552" y="189"/>
                      <a:pt x="2552" y="410"/>
                    </a:cubicBezTo>
                    <a:lnTo>
                      <a:pt x="2552" y="851"/>
                    </a:lnTo>
                    <a:lnTo>
                      <a:pt x="1324" y="851"/>
                    </a:lnTo>
                    <a:cubicBezTo>
                      <a:pt x="1302" y="850"/>
                      <a:pt x="1280" y="850"/>
                      <a:pt x="1258" y="850"/>
                    </a:cubicBezTo>
                    <a:cubicBezTo>
                      <a:pt x="506" y="850"/>
                      <a:pt x="1" y="1374"/>
                      <a:pt x="1" y="2048"/>
                    </a:cubicBezTo>
                    <a:lnTo>
                      <a:pt x="1" y="2426"/>
                    </a:lnTo>
                    <a:cubicBezTo>
                      <a:pt x="1" y="4190"/>
                      <a:pt x="1355" y="5608"/>
                      <a:pt x="3088" y="5766"/>
                    </a:cubicBezTo>
                    <a:cubicBezTo>
                      <a:pt x="3498" y="6364"/>
                      <a:pt x="4033" y="6837"/>
                      <a:pt x="4726" y="7120"/>
                    </a:cubicBezTo>
                    <a:cubicBezTo>
                      <a:pt x="4884" y="7183"/>
                      <a:pt x="4947" y="7309"/>
                      <a:pt x="4947" y="7498"/>
                    </a:cubicBezTo>
                    <a:cubicBezTo>
                      <a:pt x="4947" y="8097"/>
                      <a:pt x="4726" y="8885"/>
                      <a:pt x="4348" y="9357"/>
                    </a:cubicBezTo>
                    <a:lnTo>
                      <a:pt x="3718" y="9357"/>
                    </a:lnTo>
                    <a:cubicBezTo>
                      <a:pt x="3529" y="9357"/>
                      <a:pt x="3372" y="9483"/>
                      <a:pt x="3340" y="9641"/>
                    </a:cubicBezTo>
                    <a:lnTo>
                      <a:pt x="2521" y="12130"/>
                    </a:lnTo>
                    <a:cubicBezTo>
                      <a:pt x="2426" y="12382"/>
                      <a:pt x="2615" y="12665"/>
                      <a:pt x="2899" y="12665"/>
                    </a:cubicBezTo>
                    <a:lnTo>
                      <a:pt x="9799" y="12665"/>
                    </a:lnTo>
                    <a:cubicBezTo>
                      <a:pt x="10082" y="12665"/>
                      <a:pt x="10271" y="12382"/>
                      <a:pt x="10177" y="12130"/>
                    </a:cubicBezTo>
                    <a:lnTo>
                      <a:pt x="9357" y="9641"/>
                    </a:lnTo>
                    <a:cubicBezTo>
                      <a:pt x="9326" y="9483"/>
                      <a:pt x="9168" y="9357"/>
                      <a:pt x="8979" y="9357"/>
                    </a:cubicBezTo>
                    <a:lnTo>
                      <a:pt x="8349" y="9357"/>
                    </a:lnTo>
                    <a:cubicBezTo>
                      <a:pt x="7971" y="8885"/>
                      <a:pt x="7751" y="8097"/>
                      <a:pt x="7751" y="7498"/>
                    </a:cubicBezTo>
                    <a:cubicBezTo>
                      <a:pt x="7751" y="7341"/>
                      <a:pt x="7877" y="7183"/>
                      <a:pt x="7971" y="7152"/>
                    </a:cubicBezTo>
                    <a:cubicBezTo>
                      <a:pt x="8601" y="6868"/>
                      <a:pt x="9200" y="6396"/>
                      <a:pt x="9610" y="5829"/>
                    </a:cubicBezTo>
                    <a:cubicBezTo>
                      <a:pt x="10901" y="5734"/>
                      <a:pt x="12004" y="4947"/>
                      <a:pt x="12476" y="3781"/>
                    </a:cubicBezTo>
                    <a:cubicBezTo>
                      <a:pt x="12760" y="3056"/>
                      <a:pt x="12760" y="2552"/>
                      <a:pt x="12760" y="2080"/>
                    </a:cubicBezTo>
                    <a:cubicBezTo>
                      <a:pt x="12760" y="1435"/>
                      <a:pt x="12221" y="850"/>
                      <a:pt x="11581" y="850"/>
                    </a:cubicBezTo>
                    <a:cubicBezTo>
                      <a:pt x="11565" y="850"/>
                      <a:pt x="11548" y="850"/>
                      <a:pt x="11531" y="851"/>
                    </a:cubicBezTo>
                    <a:lnTo>
                      <a:pt x="10271" y="851"/>
                    </a:lnTo>
                    <a:lnTo>
                      <a:pt x="10271" y="410"/>
                    </a:lnTo>
                    <a:cubicBezTo>
                      <a:pt x="10271" y="189"/>
                      <a:pt x="10082" y="0"/>
                      <a:pt x="9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36" name="Google Shape;236;p29"/>
          <p:cNvSpPr txBox="1"/>
          <p:nvPr>
            <p:ph idx="2" type="title"/>
          </p:nvPr>
        </p:nvSpPr>
        <p:spPr>
          <a:xfrm>
            <a:off x="4326300" y="2806134"/>
            <a:ext cx="4115100" cy="498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VENUS</a:t>
            </a:r>
            <a:endParaRPr/>
          </a:p>
        </p:txBody>
      </p:sp>
      <p:sp>
        <p:nvSpPr>
          <p:cNvPr id="237" name="Google Shape;237;p29"/>
          <p:cNvSpPr txBox="1"/>
          <p:nvPr>
            <p:ph type="title"/>
          </p:nvPr>
        </p:nvSpPr>
        <p:spPr>
          <a:xfrm>
            <a:off x="702594" y="2806134"/>
            <a:ext cx="4115100" cy="498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MERCURY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p30"/>
          <p:cNvSpPr txBox="1"/>
          <p:nvPr>
            <p:ph idx="1" type="subTitle"/>
          </p:nvPr>
        </p:nvSpPr>
        <p:spPr>
          <a:xfrm>
            <a:off x="1182503" y="3425413"/>
            <a:ext cx="1404900" cy="42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Despite being red, Mars is a cold place, not hot. The planet is full of iron oxide, which gives the planet its reddish cast</a:t>
            </a:r>
            <a:endParaRPr/>
          </a:p>
        </p:txBody>
      </p:sp>
      <p:sp>
        <p:nvSpPr>
          <p:cNvPr id="243" name="Google Shape;243;p30"/>
          <p:cNvSpPr txBox="1"/>
          <p:nvPr>
            <p:ph idx="5" type="title"/>
          </p:nvPr>
        </p:nvSpPr>
        <p:spPr>
          <a:xfrm>
            <a:off x="1226451" y="594962"/>
            <a:ext cx="6691200" cy="27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You could use </a:t>
            </a:r>
            <a:r>
              <a:rPr lang="es-ES">
                <a:solidFill>
                  <a:srgbClr val="EE8E88"/>
                </a:solidFill>
              </a:rPr>
              <a:t>three columns</a:t>
            </a:r>
            <a:r>
              <a:rPr lang="es-ES"/>
              <a:t>, why not?</a:t>
            </a:r>
            <a:endParaRPr/>
          </a:p>
        </p:txBody>
      </p:sp>
      <p:sp>
        <p:nvSpPr>
          <p:cNvPr id="244" name="Google Shape;244;p30"/>
          <p:cNvSpPr txBox="1"/>
          <p:nvPr>
            <p:ph idx="2" type="subTitle"/>
          </p:nvPr>
        </p:nvSpPr>
        <p:spPr>
          <a:xfrm>
            <a:off x="3862836" y="3425413"/>
            <a:ext cx="1404900" cy="42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It’s a gas giant and the biggest planet in our Solar System. Jupiter is the fourth-brightest object in the sky</a:t>
            </a:r>
            <a:br>
              <a:rPr lang="es-ES"/>
            </a:br>
            <a:endParaRPr/>
          </a:p>
        </p:txBody>
      </p:sp>
      <p:sp>
        <p:nvSpPr>
          <p:cNvPr id="245" name="Google Shape;245;p30"/>
          <p:cNvSpPr txBox="1"/>
          <p:nvPr>
            <p:ph idx="4" type="subTitle"/>
          </p:nvPr>
        </p:nvSpPr>
        <p:spPr>
          <a:xfrm>
            <a:off x="6543176" y="3425413"/>
            <a:ext cx="1404900" cy="42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Mercury is the closest planet to the Sun and the smallest one in our Solar System. It’s only a bit larger than our Moon</a:t>
            </a:r>
            <a:endParaRPr/>
          </a:p>
        </p:txBody>
      </p:sp>
      <p:grpSp>
        <p:nvGrpSpPr>
          <p:cNvPr id="246" name="Google Shape;246;p30"/>
          <p:cNvGrpSpPr/>
          <p:nvPr/>
        </p:nvGrpSpPr>
        <p:grpSpPr>
          <a:xfrm>
            <a:off x="1717608" y="2414134"/>
            <a:ext cx="5674105" cy="315240"/>
            <a:chOff x="3258600" y="3914700"/>
            <a:chExt cx="10764760" cy="597838"/>
          </a:xfrm>
        </p:grpSpPr>
        <p:grpSp>
          <p:nvGrpSpPr>
            <p:cNvPr id="247" name="Google Shape;247;p30"/>
            <p:cNvGrpSpPr/>
            <p:nvPr/>
          </p:nvGrpSpPr>
          <p:grpSpPr>
            <a:xfrm>
              <a:off x="3258600" y="3915171"/>
              <a:ext cx="634941" cy="596897"/>
              <a:chOff x="-42804750" y="1949600"/>
              <a:chExt cx="337125" cy="316925"/>
            </a:xfrm>
          </p:grpSpPr>
          <p:sp>
            <p:nvSpPr>
              <p:cNvPr id="248" name="Google Shape;248;p30"/>
              <p:cNvSpPr/>
              <p:nvPr/>
            </p:nvSpPr>
            <p:spPr>
              <a:xfrm>
                <a:off x="-42731500" y="2013125"/>
                <a:ext cx="189825" cy="189900"/>
              </a:xfrm>
              <a:custGeom>
                <a:rect b="b" l="l" r="r" t="t"/>
                <a:pathLst>
                  <a:path extrusionOk="0" h="7596" w="7593">
                    <a:moveTo>
                      <a:pt x="3781" y="805"/>
                    </a:moveTo>
                    <a:cubicBezTo>
                      <a:pt x="5419" y="805"/>
                      <a:pt x="6742" y="2128"/>
                      <a:pt x="6742" y="3767"/>
                    </a:cubicBezTo>
                    <a:cubicBezTo>
                      <a:pt x="6774" y="5405"/>
                      <a:pt x="5419" y="6760"/>
                      <a:pt x="3781" y="6760"/>
                    </a:cubicBezTo>
                    <a:cubicBezTo>
                      <a:pt x="2426" y="6760"/>
                      <a:pt x="1292" y="5878"/>
                      <a:pt x="946" y="4649"/>
                    </a:cubicBezTo>
                    <a:cubicBezTo>
                      <a:pt x="347" y="2727"/>
                      <a:pt x="1765" y="805"/>
                      <a:pt x="3781" y="805"/>
                    </a:cubicBezTo>
                    <a:close/>
                    <a:moveTo>
                      <a:pt x="3809" y="1"/>
                    </a:moveTo>
                    <a:cubicBezTo>
                      <a:pt x="3297" y="1"/>
                      <a:pt x="2785" y="105"/>
                      <a:pt x="2300" y="301"/>
                    </a:cubicBezTo>
                    <a:cubicBezTo>
                      <a:pt x="946" y="868"/>
                      <a:pt x="0" y="2223"/>
                      <a:pt x="0" y="3798"/>
                    </a:cubicBezTo>
                    <a:cubicBezTo>
                      <a:pt x="0" y="5058"/>
                      <a:pt x="630" y="6224"/>
                      <a:pt x="1670" y="6949"/>
                    </a:cubicBezTo>
                    <a:cubicBezTo>
                      <a:pt x="2333" y="7390"/>
                      <a:pt x="3060" y="7596"/>
                      <a:pt x="3776" y="7596"/>
                    </a:cubicBezTo>
                    <a:cubicBezTo>
                      <a:pt x="4286" y="7596"/>
                      <a:pt x="4790" y="7492"/>
                      <a:pt x="5262" y="7295"/>
                    </a:cubicBezTo>
                    <a:cubicBezTo>
                      <a:pt x="6648" y="6697"/>
                      <a:pt x="7593" y="5373"/>
                      <a:pt x="7593" y="3798"/>
                    </a:cubicBezTo>
                    <a:cubicBezTo>
                      <a:pt x="7593" y="2506"/>
                      <a:pt x="6931" y="1341"/>
                      <a:pt x="5892" y="648"/>
                    </a:cubicBezTo>
                    <a:cubicBezTo>
                      <a:pt x="5248" y="206"/>
                      <a:pt x="4528" y="1"/>
                      <a:pt x="38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" name="Google Shape;249;p30"/>
              <p:cNvSpPr/>
              <p:nvPr/>
            </p:nvSpPr>
            <p:spPr>
              <a:xfrm>
                <a:off x="-42804750" y="1949600"/>
                <a:ext cx="337125" cy="316925"/>
              </a:xfrm>
              <a:custGeom>
                <a:rect b="b" l="l" r="r" t="t"/>
                <a:pathLst>
                  <a:path extrusionOk="0" h="12677" w="13485">
                    <a:moveTo>
                      <a:pt x="3306" y="817"/>
                    </a:moveTo>
                    <a:cubicBezTo>
                      <a:pt x="3769" y="817"/>
                      <a:pt x="4233" y="967"/>
                      <a:pt x="4600" y="1267"/>
                    </a:cubicBezTo>
                    <a:cubicBezTo>
                      <a:pt x="3277" y="1802"/>
                      <a:pt x="2174" y="2905"/>
                      <a:pt x="1607" y="4260"/>
                    </a:cubicBezTo>
                    <a:cubicBezTo>
                      <a:pt x="914" y="3283"/>
                      <a:pt x="1072" y="1897"/>
                      <a:pt x="2143" y="1172"/>
                    </a:cubicBezTo>
                    <a:cubicBezTo>
                      <a:pt x="2484" y="935"/>
                      <a:pt x="2895" y="817"/>
                      <a:pt x="3306" y="817"/>
                    </a:cubicBezTo>
                    <a:close/>
                    <a:moveTo>
                      <a:pt x="10101" y="823"/>
                    </a:moveTo>
                    <a:cubicBezTo>
                      <a:pt x="10771" y="823"/>
                      <a:pt x="11436" y="1137"/>
                      <a:pt x="11846" y="1771"/>
                    </a:cubicBezTo>
                    <a:cubicBezTo>
                      <a:pt x="12382" y="2527"/>
                      <a:pt x="12319" y="3535"/>
                      <a:pt x="11783" y="4260"/>
                    </a:cubicBezTo>
                    <a:cubicBezTo>
                      <a:pt x="11248" y="2905"/>
                      <a:pt x="10177" y="1802"/>
                      <a:pt x="8790" y="1267"/>
                    </a:cubicBezTo>
                    <a:cubicBezTo>
                      <a:pt x="9176" y="971"/>
                      <a:pt x="9640" y="823"/>
                      <a:pt x="10101" y="823"/>
                    </a:cubicBezTo>
                    <a:close/>
                    <a:moveTo>
                      <a:pt x="6662" y="1686"/>
                    </a:moveTo>
                    <a:cubicBezTo>
                      <a:pt x="7287" y="1686"/>
                      <a:pt x="7908" y="1809"/>
                      <a:pt x="8475" y="2055"/>
                    </a:cubicBezTo>
                    <a:cubicBezTo>
                      <a:pt x="10177" y="2748"/>
                      <a:pt x="11311" y="4417"/>
                      <a:pt x="11311" y="6339"/>
                    </a:cubicBezTo>
                    <a:cubicBezTo>
                      <a:pt x="11374" y="8891"/>
                      <a:pt x="9263" y="10970"/>
                      <a:pt x="6711" y="10970"/>
                    </a:cubicBezTo>
                    <a:cubicBezTo>
                      <a:pt x="4159" y="10970"/>
                      <a:pt x="2048" y="8891"/>
                      <a:pt x="2017" y="6339"/>
                    </a:cubicBezTo>
                    <a:cubicBezTo>
                      <a:pt x="2017" y="4764"/>
                      <a:pt x="2804" y="3346"/>
                      <a:pt x="4065" y="2464"/>
                    </a:cubicBezTo>
                    <a:cubicBezTo>
                      <a:pt x="4846" y="1943"/>
                      <a:pt x="5759" y="1686"/>
                      <a:pt x="6662" y="1686"/>
                    </a:cubicBezTo>
                    <a:close/>
                    <a:moveTo>
                      <a:pt x="3282" y="1"/>
                    </a:moveTo>
                    <a:cubicBezTo>
                      <a:pt x="2347" y="1"/>
                      <a:pt x="1411" y="437"/>
                      <a:pt x="820" y="1298"/>
                    </a:cubicBezTo>
                    <a:cubicBezTo>
                      <a:pt x="0" y="2496"/>
                      <a:pt x="189" y="4165"/>
                      <a:pt x="1292" y="5142"/>
                    </a:cubicBezTo>
                    <a:cubicBezTo>
                      <a:pt x="820" y="7316"/>
                      <a:pt x="1702" y="9553"/>
                      <a:pt x="3497" y="10844"/>
                    </a:cubicBezTo>
                    <a:lnTo>
                      <a:pt x="2867" y="12073"/>
                    </a:lnTo>
                    <a:cubicBezTo>
                      <a:pt x="2773" y="12262"/>
                      <a:pt x="2867" y="12514"/>
                      <a:pt x="3088" y="12640"/>
                    </a:cubicBezTo>
                    <a:cubicBezTo>
                      <a:pt x="3137" y="12665"/>
                      <a:pt x="3189" y="12677"/>
                      <a:pt x="3240" y="12677"/>
                    </a:cubicBezTo>
                    <a:cubicBezTo>
                      <a:pt x="3386" y="12677"/>
                      <a:pt x="3530" y="12582"/>
                      <a:pt x="3623" y="12420"/>
                    </a:cubicBezTo>
                    <a:lnTo>
                      <a:pt x="4222" y="11254"/>
                    </a:lnTo>
                    <a:cubicBezTo>
                      <a:pt x="4994" y="11632"/>
                      <a:pt x="5821" y="11821"/>
                      <a:pt x="6648" y="11821"/>
                    </a:cubicBezTo>
                    <a:cubicBezTo>
                      <a:pt x="7475" y="11821"/>
                      <a:pt x="8302" y="11632"/>
                      <a:pt x="9074" y="11254"/>
                    </a:cubicBezTo>
                    <a:lnTo>
                      <a:pt x="9641" y="12420"/>
                    </a:lnTo>
                    <a:cubicBezTo>
                      <a:pt x="9736" y="12587"/>
                      <a:pt x="9904" y="12663"/>
                      <a:pt x="10062" y="12663"/>
                    </a:cubicBezTo>
                    <a:cubicBezTo>
                      <a:pt x="10113" y="12663"/>
                      <a:pt x="10162" y="12655"/>
                      <a:pt x="10208" y="12640"/>
                    </a:cubicBezTo>
                    <a:cubicBezTo>
                      <a:pt x="10397" y="12514"/>
                      <a:pt x="10492" y="12262"/>
                      <a:pt x="10397" y="12073"/>
                    </a:cubicBezTo>
                    <a:lnTo>
                      <a:pt x="9767" y="10844"/>
                    </a:lnTo>
                    <a:cubicBezTo>
                      <a:pt x="11594" y="9584"/>
                      <a:pt x="12476" y="7347"/>
                      <a:pt x="11972" y="5142"/>
                    </a:cubicBezTo>
                    <a:cubicBezTo>
                      <a:pt x="13485" y="3882"/>
                      <a:pt x="13359" y="1582"/>
                      <a:pt x="11752" y="511"/>
                    </a:cubicBezTo>
                    <a:cubicBezTo>
                      <a:pt x="11243" y="171"/>
                      <a:pt x="10658" y="5"/>
                      <a:pt x="10078" y="5"/>
                    </a:cubicBezTo>
                    <a:cubicBezTo>
                      <a:pt x="9258" y="5"/>
                      <a:pt x="8449" y="338"/>
                      <a:pt x="7877" y="983"/>
                    </a:cubicBezTo>
                    <a:cubicBezTo>
                      <a:pt x="7483" y="905"/>
                      <a:pt x="7081" y="865"/>
                      <a:pt x="6679" y="865"/>
                    </a:cubicBezTo>
                    <a:cubicBezTo>
                      <a:pt x="6278" y="865"/>
                      <a:pt x="5876" y="905"/>
                      <a:pt x="5482" y="983"/>
                    </a:cubicBezTo>
                    <a:cubicBezTo>
                      <a:pt x="4898" y="326"/>
                      <a:pt x="4090" y="1"/>
                      <a:pt x="32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" name="Google Shape;250;p30"/>
              <p:cNvSpPr/>
              <p:nvPr/>
            </p:nvSpPr>
            <p:spPr>
              <a:xfrm>
                <a:off x="-42644075" y="2060025"/>
                <a:ext cx="59100" cy="65400"/>
              </a:xfrm>
              <a:custGeom>
                <a:rect b="b" l="l" r="r" t="t"/>
                <a:pathLst>
                  <a:path extrusionOk="0" h="2616" w="2364">
                    <a:moveTo>
                      <a:pt x="442" y="0"/>
                    </a:moveTo>
                    <a:cubicBezTo>
                      <a:pt x="189" y="0"/>
                      <a:pt x="0" y="189"/>
                      <a:pt x="0" y="410"/>
                    </a:cubicBezTo>
                    <a:lnTo>
                      <a:pt x="0" y="2237"/>
                    </a:lnTo>
                    <a:cubicBezTo>
                      <a:pt x="0" y="2458"/>
                      <a:pt x="189" y="2615"/>
                      <a:pt x="442" y="2615"/>
                    </a:cubicBezTo>
                    <a:lnTo>
                      <a:pt x="1922" y="2615"/>
                    </a:lnTo>
                    <a:cubicBezTo>
                      <a:pt x="2174" y="2615"/>
                      <a:pt x="2363" y="2426"/>
                      <a:pt x="2363" y="2237"/>
                    </a:cubicBezTo>
                    <a:cubicBezTo>
                      <a:pt x="2363" y="1954"/>
                      <a:pt x="2174" y="1796"/>
                      <a:pt x="1922" y="1796"/>
                    </a:cubicBezTo>
                    <a:lnTo>
                      <a:pt x="820" y="1796"/>
                    </a:lnTo>
                    <a:lnTo>
                      <a:pt x="820" y="410"/>
                    </a:lnTo>
                    <a:cubicBezTo>
                      <a:pt x="820" y="189"/>
                      <a:pt x="631" y="0"/>
                      <a:pt x="4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1" name="Google Shape;251;p30"/>
            <p:cNvSpPr/>
            <p:nvPr/>
          </p:nvSpPr>
          <p:spPr>
            <a:xfrm>
              <a:off x="8334608" y="3914700"/>
              <a:ext cx="597885" cy="597838"/>
            </a:xfrm>
            <a:custGeom>
              <a:rect b="b" l="l" r="r" t="t"/>
              <a:pathLst>
                <a:path extrusionOk="0" h="12697" w="12698">
                  <a:moveTo>
                    <a:pt x="11784" y="970"/>
                  </a:moveTo>
                  <a:lnTo>
                    <a:pt x="11784" y="2577"/>
                  </a:lnTo>
                  <a:lnTo>
                    <a:pt x="5168" y="4026"/>
                  </a:lnTo>
                  <a:lnTo>
                    <a:pt x="5168" y="2420"/>
                  </a:lnTo>
                  <a:lnTo>
                    <a:pt x="11784" y="970"/>
                  </a:lnTo>
                  <a:close/>
                  <a:moveTo>
                    <a:pt x="10115" y="7741"/>
                  </a:moveTo>
                  <a:cubicBezTo>
                    <a:pt x="10982" y="7741"/>
                    <a:pt x="11784" y="8286"/>
                    <a:pt x="11784" y="8973"/>
                  </a:cubicBezTo>
                  <a:cubicBezTo>
                    <a:pt x="11784" y="9666"/>
                    <a:pt x="11027" y="10201"/>
                    <a:pt x="10145" y="10201"/>
                  </a:cubicBezTo>
                  <a:cubicBezTo>
                    <a:pt x="9358" y="10201"/>
                    <a:pt x="8665" y="9792"/>
                    <a:pt x="8507" y="9225"/>
                  </a:cubicBezTo>
                  <a:cubicBezTo>
                    <a:pt x="8350" y="8689"/>
                    <a:pt x="8728" y="8154"/>
                    <a:pt x="9263" y="7933"/>
                  </a:cubicBezTo>
                  <a:cubicBezTo>
                    <a:pt x="9537" y="7800"/>
                    <a:pt x="9829" y="7741"/>
                    <a:pt x="10115" y="7741"/>
                  </a:cubicBezTo>
                  <a:close/>
                  <a:moveTo>
                    <a:pt x="2665" y="9393"/>
                  </a:moveTo>
                  <a:cubicBezTo>
                    <a:pt x="3537" y="9393"/>
                    <a:pt x="4348" y="9928"/>
                    <a:pt x="4348" y="10642"/>
                  </a:cubicBezTo>
                  <a:cubicBezTo>
                    <a:pt x="4348" y="11304"/>
                    <a:pt x="3592" y="11871"/>
                    <a:pt x="2679" y="11871"/>
                  </a:cubicBezTo>
                  <a:cubicBezTo>
                    <a:pt x="1891" y="11871"/>
                    <a:pt x="1229" y="11430"/>
                    <a:pt x="1072" y="10894"/>
                  </a:cubicBezTo>
                  <a:cubicBezTo>
                    <a:pt x="914" y="10327"/>
                    <a:pt x="1261" y="9823"/>
                    <a:pt x="1828" y="9571"/>
                  </a:cubicBezTo>
                  <a:cubicBezTo>
                    <a:pt x="2097" y="9448"/>
                    <a:pt x="2384" y="9393"/>
                    <a:pt x="2665" y="9393"/>
                  </a:cubicBezTo>
                  <a:close/>
                  <a:moveTo>
                    <a:pt x="12242" y="1"/>
                  </a:moveTo>
                  <a:cubicBezTo>
                    <a:pt x="12197" y="1"/>
                    <a:pt x="12149" y="9"/>
                    <a:pt x="12099" y="25"/>
                  </a:cubicBezTo>
                  <a:lnTo>
                    <a:pt x="4663" y="1664"/>
                  </a:lnTo>
                  <a:cubicBezTo>
                    <a:pt x="4474" y="1695"/>
                    <a:pt x="4348" y="1853"/>
                    <a:pt x="4348" y="2073"/>
                  </a:cubicBezTo>
                  <a:lnTo>
                    <a:pt x="4348" y="9067"/>
                  </a:lnTo>
                  <a:cubicBezTo>
                    <a:pt x="3876" y="8721"/>
                    <a:pt x="3277" y="8563"/>
                    <a:pt x="2679" y="8563"/>
                  </a:cubicBezTo>
                  <a:cubicBezTo>
                    <a:pt x="1481" y="8563"/>
                    <a:pt x="536" y="9256"/>
                    <a:pt x="284" y="10138"/>
                  </a:cubicBezTo>
                  <a:cubicBezTo>
                    <a:pt x="1" y="11084"/>
                    <a:pt x="568" y="12060"/>
                    <a:pt x="1670" y="12501"/>
                  </a:cubicBezTo>
                  <a:cubicBezTo>
                    <a:pt x="1997" y="12634"/>
                    <a:pt x="2349" y="12697"/>
                    <a:pt x="2700" y="12697"/>
                  </a:cubicBezTo>
                  <a:cubicBezTo>
                    <a:pt x="3600" y="12697"/>
                    <a:pt x="4494" y="12281"/>
                    <a:pt x="4947" y="11556"/>
                  </a:cubicBezTo>
                  <a:cubicBezTo>
                    <a:pt x="5104" y="11273"/>
                    <a:pt x="5199" y="10957"/>
                    <a:pt x="5199" y="10611"/>
                  </a:cubicBezTo>
                  <a:lnTo>
                    <a:pt x="5199" y="4909"/>
                  </a:lnTo>
                  <a:lnTo>
                    <a:pt x="11815" y="3428"/>
                  </a:lnTo>
                  <a:lnTo>
                    <a:pt x="11815" y="7460"/>
                  </a:lnTo>
                  <a:cubicBezTo>
                    <a:pt x="11342" y="7114"/>
                    <a:pt x="10775" y="6956"/>
                    <a:pt x="10177" y="6956"/>
                  </a:cubicBezTo>
                  <a:cubicBezTo>
                    <a:pt x="8948" y="6956"/>
                    <a:pt x="8003" y="7649"/>
                    <a:pt x="7782" y="8532"/>
                  </a:cubicBezTo>
                  <a:cubicBezTo>
                    <a:pt x="7499" y="9477"/>
                    <a:pt x="8034" y="10453"/>
                    <a:pt x="9137" y="10894"/>
                  </a:cubicBezTo>
                  <a:cubicBezTo>
                    <a:pt x="9470" y="11017"/>
                    <a:pt x="9823" y="11076"/>
                    <a:pt x="10172" y="11076"/>
                  </a:cubicBezTo>
                  <a:cubicBezTo>
                    <a:pt x="11077" y="11076"/>
                    <a:pt x="11959" y="10677"/>
                    <a:pt x="12414" y="9949"/>
                  </a:cubicBezTo>
                  <a:cubicBezTo>
                    <a:pt x="12571" y="9666"/>
                    <a:pt x="12697" y="9351"/>
                    <a:pt x="12697" y="8973"/>
                  </a:cubicBezTo>
                  <a:cubicBezTo>
                    <a:pt x="12603" y="8941"/>
                    <a:pt x="12603" y="403"/>
                    <a:pt x="12603" y="403"/>
                  </a:cubicBezTo>
                  <a:cubicBezTo>
                    <a:pt x="12603" y="170"/>
                    <a:pt x="12453" y="1"/>
                    <a:pt x="122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2" name="Google Shape;252;p30"/>
            <p:cNvGrpSpPr/>
            <p:nvPr/>
          </p:nvGrpSpPr>
          <p:grpSpPr>
            <a:xfrm>
              <a:off x="13495255" y="3919150"/>
              <a:ext cx="528105" cy="588939"/>
              <a:chOff x="-40150450" y="1977325"/>
              <a:chExt cx="280400" cy="312700"/>
            </a:xfrm>
          </p:grpSpPr>
          <p:sp>
            <p:nvSpPr>
              <p:cNvPr id="253" name="Google Shape;253;p30"/>
              <p:cNvSpPr/>
              <p:nvPr/>
            </p:nvSpPr>
            <p:spPr>
              <a:xfrm>
                <a:off x="-40052800" y="20411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" name="Google Shape;254;p30"/>
              <p:cNvSpPr/>
              <p:nvPr/>
            </p:nvSpPr>
            <p:spPr>
              <a:xfrm>
                <a:off x="-40150450" y="1977325"/>
                <a:ext cx="280400" cy="312700"/>
              </a:xfrm>
              <a:custGeom>
                <a:rect b="b" l="l" r="r" t="t"/>
                <a:pathLst>
                  <a:path extrusionOk="0" h="12508" w="11216">
                    <a:moveTo>
                      <a:pt x="8379" y="838"/>
                    </a:moveTo>
                    <a:cubicBezTo>
                      <a:pt x="8626" y="838"/>
                      <a:pt x="8880" y="873"/>
                      <a:pt x="9137" y="946"/>
                    </a:cubicBezTo>
                    <a:cubicBezTo>
                      <a:pt x="8948" y="1733"/>
                      <a:pt x="8506" y="2300"/>
                      <a:pt x="7971" y="2615"/>
                    </a:cubicBezTo>
                    <a:cubicBezTo>
                      <a:pt x="7908" y="2678"/>
                      <a:pt x="7876" y="2678"/>
                      <a:pt x="7876" y="2678"/>
                    </a:cubicBezTo>
                    <a:cubicBezTo>
                      <a:pt x="7861" y="2694"/>
                      <a:pt x="7853" y="2694"/>
                      <a:pt x="7845" y="2694"/>
                    </a:cubicBezTo>
                    <a:cubicBezTo>
                      <a:pt x="7837" y="2694"/>
                      <a:pt x="7829" y="2694"/>
                      <a:pt x="7813" y="2710"/>
                    </a:cubicBezTo>
                    <a:cubicBezTo>
                      <a:pt x="7470" y="2868"/>
                      <a:pt x="7083" y="2938"/>
                      <a:pt x="6744" y="2938"/>
                    </a:cubicBezTo>
                    <a:cubicBezTo>
                      <a:pt x="6678" y="2938"/>
                      <a:pt x="6615" y="2935"/>
                      <a:pt x="6553" y="2930"/>
                    </a:cubicBezTo>
                    <a:lnTo>
                      <a:pt x="6459" y="2930"/>
                    </a:lnTo>
                    <a:cubicBezTo>
                      <a:pt x="6301" y="2930"/>
                      <a:pt x="6112" y="2899"/>
                      <a:pt x="5955" y="2867"/>
                    </a:cubicBezTo>
                    <a:cubicBezTo>
                      <a:pt x="6240" y="1597"/>
                      <a:pt x="7230" y="838"/>
                      <a:pt x="8379" y="838"/>
                    </a:cubicBezTo>
                    <a:close/>
                    <a:moveTo>
                      <a:pt x="9798" y="8538"/>
                    </a:moveTo>
                    <a:lnTo>
                      <a:pt x="9798" y="8538"/>
                    </a:lnTo>
                    <a:cubicBezTo>
                      <a:pt x="9831" y="8545"/>
                      <a:pt x="9862" y="8554"/>
                      <a:pt x="9892" y="8565"/>
                    </a:cubicBezTo>
                    <a:lnTo>
                      <a:pt x="9892" y="8565"/>
                    </a:lnTo>
                    <a:cubicBezTo>
                      <a:pt x="9829" y="8546"/>
                      <a:pt x="9798" y="8538"/>
                      <a:pt x="9798" y="8538"/>
                    </a:cubicBezTo>
                    <a:close/>
                    <a:moveTo>
                      <a:pt x="3433" y="3256"/>
                    </a:moveTo>
                    <a:cubicBezTo>
                      <a:pt x="3506" y="3256"/>
                      <a:pt x="3570" y="3264"/>
                      <a:pt x="3623" y="3277"/>
                    </a:cubicBezTo>
                    <a:cubicBezTo>
                      <a:pt x="4064" y="3403"/>
                      <a:pt x="4631" y="3970"/>
                      <a:pt x="5167" y="4128"/>
                    </a:cubicBezTo>
                    <a:cubicBezTo>
                      <a:pt x="5293" y="4159"/>
                      <a:pt x="5419" y="4159"/>
                      <a:pt x="5514" y="4159"/>
                    </a:cubicBezTo>
                    <a:lnTo>
                      <a:pt x="5577" y="4159"/>
                    </a:lnTo>
                    <a:cubicBezTo>
                      <a:pt x="5923" y="4159"/>
                      <a:pt x="6270" y="3907"/>
                      <a:pt x="6585" y="3718"/>
                    </a:cubicBezTo>
                    <a:cubicBezTo>
                      <a:pt x="7152" y="3718"/>
                      <a:pt x="7687" y="3592"/>
                      <a:pt x="8160" y="3371"/>
                    </a:cubicBezTo>
                    <a:cubicBezTo>
                      <a:pt x="9294" y="3812"/>
                      <a:pt x="10838" y="5388"/>
                      <a:pt x="9767" y="8475"/>
                    </a:cubicBezTo>
                    <a:cubicBezTo>
                      <a:pt x="9420" y="9672"/>
                      <a:pt x="8506" y="11342"/>
                      <a:pt x="7561" y="11594"/>
                    </a:cubicBezTo>
                    <a:cubicBezTo>
                      <a:pt x="7484" y="11627"/>
                      <a:pt x="7404" y="11641"/>
                      <a:pt x="7319" y="11641"/>
                    </a:cubicBezTo>
                    <a:cubicBezTo>
                      <a:pt x="7161" y="11641"/>
                      <a:pt x="6990" y="11593"/>
                      <a:pt x="6805" y="11531"/>
                    </a:cubicBezTo>
                    <a:cubicBezTo>
                      <a:pt x="6459" y="11279"/>
                      <a:pt x="6081" y="11027"/>
                      <a:pt x="5608" y="11027"/>
                    </a:cubicBezTo>
                    <a:cubicBezTo>
                      <a:pt x="5482" y="11027"/>
                      <a:pt x="5356" y="11027"/>
                      <a:pt x="5135" y="11059"/>
                    </a:cubicBezTo>
                    <a:cubicBezTo>
                      <a:pt x="4820" y="11122"/>
                      <a:pt x="4537" y="11311"/>
                      <a:pt x="4253" y="11468"/>
                    </a:cubicBezTo>
                    <a:cubicBezTo>
                      <a:pt x="4094" y="11568"/>
                      <a:pt x="3934" y="11630"/>
                      <a:pt x="3767" y="11630"/>
                    </a:cubicBezTo>
                    <a:cubicBezTo>
                      <a:pt x="3670" y="11630"/>
                      <a:pt x="3570" y="11609"/>
                      <a:pt x="3466" y="11563"/>
                    </a:cubicBezTo>
                    <a:cubicBezTo>
                      <a:pt x="3119" y="11437"/>
                      <a:pt x="2804" y="11122"/>
                      <a:pt x="2552" y="10838"/>
                    </a:cubicBezTo>
                    <a:cubicBezTo>
                      <a:pt x="1386" y="9515"/>
                      <a:pt x="0" y="6207"/>
                      <a:pt x="1670" y="4222"/>
                    </a:cubicBezTo>
                    <a:cubicBezTo>
                      <a:pt x="2238" y="3518"/>
                      <a:pt x="2992" y="3256"/>
                      <a:pt x="3433" y="3256"/>
                    </a:cubicBezTo>
                    <a:close/>
                    <a:moveTo>
                      <a:pt x="8415" y="0"/>
                    </a:moveTo>
                    <a:cubicBezTo>
                      <a:pt x="7084" y="0"/>
                      <a:pt x="5925" y="752"/>
                      <a:pt x="5356" y="1985"/>
                    </a:cubicBezTo>
                    <a:cubicBezTo>
                      <a:pt x="5104" y="1576"/>
                      <a:pt x="4663" y="1198"/>
                      <a:pt x="4190" y="977"/>
                    </a:cubicBezTo>
                    <a:lnTo>
                      <a:pt x="4033" y="883"/>
                    </a:lnTo>
                    <a:cubicBezTo>
                      <a:pt x="3975" y="858"/>
                      <a:pt x="3917" y="846"/>
                      <a:pt x="3862" y="846"/>
                    </a:cubicBezTo>
                    <a:cubicBezTo>
                      <a:pt x="3703" y="846"/>
                      <a:pt x="3559" y="940"/>
                      <a:pt x="3466" y="1103"/>
                    </a:cubicBezTo>
                    <a:cubicBezTo>
                      <a:pt x="3340" y="1292"/>
                      <a:pt x="3466" y="1513"/>
                      <a:pt x="3655" y="1639"/>
                    </a:cubicBezTo>
                    <a:lnTo>
                      <a:pt x="3812" y="1733"/>
                    </a:lnTo>
                    <a:cubicBezTo>
                      <a:pt x="4411" y="1985"/>
                      <a:pt x="4820" y="2521"/>
                      <a:pt x="4978" y="3088"/>
                    </a:cubicBezTo>
                    <a:cubicBezTo>
                      <a:pt x="4600" y="2867"/>
                      <a:pt x="4253" y="2615"/>
                      <a:pt x="3907" y="2521"/>
                    </a:cubicBezTo>
                    <a:cubicBezTo>
                      <a:pt x="3773" y="2479"/>
                      <a:pt x="3623" y="2459"/>
                      <a:pt x="3462" y="2459"/>
                    </a:cubicBezTo>
                    <a:cubicBezTo>
                      <a:pt x="2151" y="2459"/>
                      <a:pt x="126" y="3831"/>
                      <a:pt x="126" y="6553"/>
                    </a:cubicBezTo>
                    <a:cubicBezTo>
                      <a:pt x="126" y="8034"/>
                      <a:pt x="725" y="9641"/>
                      <a:pt x="1544" y="10870"/>
                    </a:cubicBezTo>
                    <a:cubicBezTo>
                      <a:pt x="2365" y="12070"/>
                      <a:pt x="3159" y="12482"/>
                      <a:pt x="3830" y="12482"/>
                    </a:cubicBezTo>
                    <a:cubicBezTo>
                      <a:pt x="4162" y="12482"/>
                      <a:pt x="4465" y="12381"/>
                      <a:pt x="4726" y="12224"/>
                    </a:cubicBezTo>
                    <a:cubicBezTo>
                      <a:pt x="4978" y="12067"/>
                      <a:pt x="5324" y="11846"/>
                      <a:pt x="5514" y="11846"/>
                    </a:cubicBezTo>
                    <a:cubicBezTo>
                      <a:pt x="5545" y="11846"/>
                      <a:pt x="5573" y="11844"/>
                      <a:pt x="5602" y="11844"/>
                    </a:cubicBezTo>
                    <a:cubicBezTo>
                      <a:pt x="5689" y="11844"/>
                      <a:pt x="5789" y="11862"/>
                      <a:pt x="6049" y="12004"/>
                    </a:cubicBezTo>
                    <a:lnTo>
                      <a:pt x="6396" y="12224"/>
                    </a:lnTo>
                    <a:cubicBezTo>
                      <a:pt x="6711" y="12445"/>
                      <a:pt x="6994" y="12508"/>
                      <a:pt x="7309" y="12508"/>
                    </a:cubicBezTo>
                    <a:cubicBezTo>
                      <a:pt x="8822" y="12508"/>
                      <a:pt x="10082" y="10302"/>
                      <a:pt x="10617" y="8853"/>
                    </a:cubicBezTo>
                    <a:cubicBezTo>
                      <a:pt x="11121" y="7246"/>
                      <a:pt x="11216" y="5514"/>
                      <a:pt x="10271" y="4096"/>
                    </a:cubicBezTo>
                    <a:cubicBezTo>
                      <a:pt x="9924" y="3560"/>
                      <a:pt x="9452" y="3151"/>
                      <a:pt x="8979" y="2867"/>
                    </a:cubicBezTo>
                    <a:cubicBezTo>
                      <a:pt x="9546" y="2363"/>
                      <a:pt x="9924" y="1607"/>
                      <a:pt x="10050" y="693"/>
                    </a:cubicBezTo>
                    <a:cubicBezTo>
                      <a:pt x="10082" y="504"/>
                      <a:pt x="9956" y="347"/>
                      <a:pt x="9767" y="252"/>
                    </a:cubicBezTo>
                    <a:cubicBezTo>
                      <a:pt x="9308" y="81"/>
                      <a:pt x="8852" y="0"/>
                      <a:pt x="84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" name="Google Shape;255;p30"/>
              <p:cNvSpPr/>
              <p:nvPr/>
            </p:nvSpPr>
            <p:spPr>
              <a:xfrm>
                <a:off x="-39925200" y="210807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" name="Google Shape;256;p30"/>
              <p:cNvSpPr/>
              <p:nvPr/>
            </p:nvSpPr>
            <p:spPr>
              <a:xfrm>
                <a:off x="-39958275" y="2087025"/>
                <a:ext cx="44925" cy="105350"/>
              </a:xfrm>
              <a:custGeom>
                <a:rect b="b" l="l" r="r" t="t"/>
                <a:pathLst>
                  <a:path extrusionOk="0" h="4214" w="1797">
                    <a:moveTo>
                      <a:pt x="439" y="1"/>
                    </a:moveTo>
                    <a:cubicBezTo>
                      <a:pt x="326" y="1"/>
                      <a:pt x="216" y="55"/>
                      <a:pt x="126" y="181"/>
                    </a:cubicBezTo>
                    <a:cubicBezTo>
                      <a:pt x="0" y="370"/>
                      <a:pt x="0" y="590"/>
                      <a:pt x="189" y="748"/>
                    </a:cubicBezTo>
                    <a:cubicBezTo>
                      <a:pt x="1009" y="1378"/>
                      <a:pt x="914" y="2638"/>
                      <a:pt x="536" y="3678"/>
                    </a:cubicBezTo>
                    <a:cubicBezTo>
                      <a:pt x="473" y="3867"/>
                      <a:pt x="599" y="4087"/>
                      <a:pt x="819" y="4182"/>
                    </a:cubicBezTo>
                    <a:cubicBezTo>
                      <a:pt x="862" y="4203"/>
                      <a:pt x="908" y="4213"/>
                      <a:pt x="954" y="4213"/>
                    </a:cubicBezTo>
                    <a:cubicBezTo>
                      <a:pt x="1112" y="4213"/>
                      <a:pt x="1275" y="4093"/>
                      <a:pt x="1324" y="3898"/>
                    </a:cubicBezTo>
                    <a:cubicBezTo>
                      <a:pt x="1639" y="2922"/>
                      <a:pt x="1796" y="1787"/>
                      <a:pt x="1324" y="842"/>
                    </a:cubicBezTo>
                    <a:cubicBezTo>
                      <a:pt x="1166" y="559"/>
                      <a:pt x="977" y="275"/>
                      <a:pt x="693" y="86"/>
                    </a:cubicBezTo>
                    <a:cubicBezTo>
                      <a:pt x="612" y="32"/>
                      <a:pt x="525" y="1"/>
                      <a:pt x="4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57" name="Google Shape;257;p30"/>
          <p:cNvSpPr txBox="1"/>
          <p:nvPr>
            <p:ph type="title"/>
          </p:nvPr>
        </p:nvSpPr>
        <p:spPr>
          <a:xfrm>
            <a:off x="653534" y="2662087"/>
            <a:ext cx="2476200" cy="603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MARS</a:t>
            </a:r>
            <a:endParaRPr/>
          </a:p>
        </p:txBody>
      </p:sp>
      <p:sp>
        <p:nvSpPr>
          <p:cNvPr id="258" name="Google Shape;258;p30"/>
          <p:cNvSpPr txBox="1"/>
          <p:nvPr>
            <p:ph idx="6" type="title"/>
          </p:nvPr>
        </p:nvSpPr>
        <p:spPr>
          <a:xfrm>
            <a:off x="3333875" y="2662088"/>
            <a:ext cx="2476200" cy="603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JUPITER</a:t>
            </a:r>
            <a:endParaRPr/>
          </a:p>
        </p:txBody>
      </p:sp>
      <p:sp>
        <p:nvSpPr>
          <p:cNvPr id="259" name="Google Shape;259;p30"/>
          <p:cNvSpPr txBox="1"/>
          <p:nvPr>
            <p:ph idx="3" type="title"/>
          </p:nvPr>
        </p:nvSpPr>
        <p:spPr>
          <a:xfrm>
            <a:off x="6014207" y="2662087"/>
            <a:ext cx="2476200" cy="603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MERCURY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Google Shape;264;p31"/>
          <p:cNvSpPr txBox="1"/>
          <p:nvPr>
            <p:ph idx="1" type="subTitle"/>
          </p:nvPr>
        </p:nvSpPr>
        <p:spPr>
          <a:xfrm>
            <a:off x="1826949" y="3213825"/>
            <a:ext cx="1563300" cy="42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</a:rPr>
              <a:t>Despite being red, Mars is a cold place, not hot. The planet is full of iron oxide dust, wh</a:t>
            </a:r>
            <a:r>
              <a:rPr lang="es-ES">
                <a:solidFill>
                  <a:srgbClr val="666666"/>
                </a:solidFill>
              </a:rPr>
              <a:t>ich</a:t>
            </a:r>
            <a:r>
              <a:rPr lang="es-ES" sz="1000">
                <a:solidFill>
                  <a:srgbClr val="666666"/>
                </a:solidFill>
              </a:rPr>
              <a:t> gives the planet its reddish cast</a:t>
            </a:r>
            <a:br>
              <a:rPr lang="es-ES" sz="1000">
                <a:solidFill>
                  <a:srgbClr val="666666"/>
                </a:solidFill>
              </a:rPr>
            </a:br>
            <a:endParaRPr sz="1000">
              <a:solidFill>
                <a:srgbClr val="666666"/>
              </a:solidFill>
            </a:endParaRPr>
          </a:p>
        </p:txBody>
      </p:sp>
      <p:sp>
        <p:nvSpPr>
          <p:cNvPr id="265" name="Google Shape;265;p31"/>
          <p:cNvSpPr txBox="1"/>
          <p:nvPr>
            <p:ph idx="3" type="subTitle"/>
          </p:nvPr>
        </p:nvSpPr>
        <p:spPr>
          <a:xfrm>
            <a:off x="3869602" y="3213823"/>
            <a:ext cx="1404900" cy="42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</a:rPr>
              <a:t>It’s a gas giant and the biggest planet in our Solar System. Jupiter is the fourth</a:t>
            </a:r>
            <a:r>
              <a:rPr lang="es-ES">
                <a:solidFill>
                  <a:srgbClr val="666666"/>
                </a:solidFill>
              </a:rPr>
              <a:t>-</a:t>
            </a:r>
            <a:r>
              <a:rPr lang="es-ES" sz="1000">
                <a:solidFill>
                  <a:srgbClr val="666666"/>
                </a:solidFill>
              </a:rPr>
              <a:t>brightest object in the sky</a:t>
            </a:r>
            <a:endParaRPr sz="1000">
              <a:solidFill>
                <a:srgbClr val="666666"/>
              </a:solidFill>
            </a:endParaRPr>
          </a:p>
        </p:txBody>
      </p:sp>
      <p:sp>
        <p:nvSpPr>
          <p:cNvPr id="266" name="Google Shape;266;p31"/>
          <p:cNvSpPr txBox="1"/>
          <p:nvPr>
            <p:ph idx="5" type="subTitle"/>
          </p:nvPr>
        </p:nvSpPr>
        <p:spPr>
          <a:xfrm>
            <a:off x="5855400" y="3213823"/>
            <a:ext cx="1404900" cy="42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66666"/>
                </a:solidFill>
              </a:rPr>
              <a:t>Mercury is the closest planet to the Sun and the smallest one in our Solar System. It’s only a bit larger than our Moon</a:t>
            </a:r>
            <a:endParaRPr sz="1000">
              <a:solidFill>
                <a:srgbClr val="666666"/>
              </a:solidFill>
            </a:endParaRPr>
          </a:p>
        </p:txBody>
      </p:sp>
      <p:sp>
        <p:nvSpPr>
          <p:cNvPr id="267" name="Google Shape;267;p31"/>
          <p:cNvSpPr txBox="1"/>
          <p:nvPr/>
        </p:nvSpPr>
        <p:spPr>
          <a:xfrm>
            <a:off x="2332056" y="1852100"/>
            <a:ext cx="557400" cy="177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300">
                <a:solidFill>
                  <a:srgbClr val="71707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25</a:t>
            </a:r>
            <a:r>
              <a:rPr lang="es-ES" sz="1300">
                <a:solidFill>
                  <a:srgbClr val="717076"/>
                </a:solidFill>
                <a:latin typeface="Impact"/>
                <a:ea typeface="Impact"/>
                <a:cs typeface="Impact"/>
                <a:sym typeface="Impact"/>
              </a:rPr>
              <a:t>%</a:t>
            </a:r>
            <a:endParaRPr sz="1300">
              <a:solidFill>
                <a:schemeClr val="dk1"/>
              </a:solidFill>
              <a:latin typeface="Impact"/>
              <a:ea typeface="Impact"/>
              <a:cs typeface="Impact"/>
              <a:sym typeface="Impact"/>
            </a:endParaRPr>
          </a:p>
        </p:txBody>
      </p:sp>
      <p:sp>
        <p:nvSpPr>
          <p:cNvPr id="268" name="Google Shape;268;p31"/>
          <p:cNvSpPr/>
          <p:nvPr/>
        </p:nvSpPr>
        <p:spPr>
          <a:xfrm>
            <a:off x="2640782" y="1838690"/>
            <a:ext cx="0" cy="25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</a:pPr>
            <a:r>
              <a:t/>
            </a:r>
            <a:endParaRPr b="0" i="0" sz="9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9" name="Google Shape;269;p31"/>
          <p:cNvGrpSpPr/>
          <p:nvPr/>
        </p:nvGrpSpPr>
        <p:grpSpPr>
          <a:xfrm>
            <a:off x="2154423" y="1471847"/>
            <a:ext cx="918201" cy="922149"/>
            <a:chOff x="4087313" y="3987762"/>
            <a:chExt cx="1741987" cy="1748813"/>
          </a:xfrm>
        </p:grpSpPr>
        <p:grpSp>
          <p:nvGrpSpPr>
            <p:cNvPr id="270" name="Google Shape;270;p31"/>
            <p:cNvGrpSpPr/>
            <p:nvPr/>
          </p:nvGrpSpPr>
          <p:grpSpPr>
            <a:xfrm>
              <a:off x="4087313" y="4017955"/>
              <a:ext cx="1723522" cy="1718620"/>
              <a:chOff x="4477297" y="1762416"/>
              <a:chExt cx="951697" cy="948990"/>
            </a:xfrm>
          </p:grpSpPr>
          <p:sp>
            <p:nvSpPr>
              <p:cNvPr id="271" name="Google Shape;271;p31"/>
              <p:cNvSpPr/>
              <p:nvPr/>
            </p:nvSpPr>
            <p:spPr>
              <a:xfrm>
                <a:off x="4485159" y="2096272"/>
                <a:ext cx="171013" cy="84733"/>
              </a:xfrm>
              <a:custGeom>
                <a:rect b="b" l="l" r="r" t="t"/>
                <a:pathLst>
                  <a:path extrusionOk="0" h="701" w="1414">
                    <a:moveTo>
                      <a:pt x="108" y="0"/>
                    </a:moveTo>
                    <a:lnTo>
                      <a:pt x="51" y="224"/>
                    </a:lnTo>
                    <a:cubicBezTo>
                      <a:pt x="29" y="303"/>
                      <a:pt x="7" y="375"/>
                      <a:pt x="0" y="455"/>
                    </a:cubicBezTo>
                    <a:lnTo>
                      <a:pt x="1342" y="700"/>
                    </a:lnTo>
                    <a:cubicBezTo>
                      <a:pt x="1349" y="650"/>
                      <a:pt x="1363" y="599"/>
                      <a:pt x="1378" y="549"/>
                    </a:cubicBezTo>
                    <a:lnTo>
                      <a:pt x="1414" y="397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72" name="Google Shape;272;p31"/>
              <p:cNvSpPr/>
              <p:nvPr/>
            </p:nvSpPr>
            <p:spPr>
              <a:xfrm>
                <a:off x="4530512" y="1968145"/>
                <a:ext cx="165812" cy="125589"/>
              </a:xfrm>
              <a:custGeom>
                <a:rect b="b" l="l" r="r" t="t"/>
                <a:pathLst>
                  <a:path extrusionOk="0" h="1039" w="1371">
                    <a:moveTo>
                      <a:pt x="245" y="0"/>
                    </a:moveTo>
                    <a:cubicBezTo>
                      <a:pt x="159" y="137"/>
                      <a:pt x="72" y="267"/>
                      <a:pt x="0" y="404"/>
                    </a:cubicBezTo>
                    <a:lnTo>
                      <a:pt x="1219" y="1039"/>
                    </a:lnTo>
                    <a:cubicBezTo>
                      <a:pt x="1262" y="945"/>
                      <a:pt x="1320" y="866"/>
                      <a:pt x="1371" y="772"/>
                    </a:cubicBez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73" name="Google Shape;273;p31"/>
              <p:cNvSpPr/>
              <p:nvPr/>
            </p:nvSpPr>
            <p:spPr>
              <a:xfrm>
                <a:off x="4614204" y="1864313"/>
                <a:ext cx="145857" cy="154478"/>
              </a:xfrm>
              <a:custGeom>
                <a:rect b="b" l="l" r="r" t="t"/>
                <a:pathLst>
                  <a:path extrusionOk="0" h="1278" w="1206">
                    <a:moveTo>
                      <a:pt x="347" y="1"/>
                    </a:moveTo>
                    <a:cubicBezTo>
                      <a:pt x="224" y="95"/>
                      <a:pt x="116" y="210"/>
                      <a:pt x="1" y="318"/>
                    </a:cubicBezTo>
                    <a:lnTo>
                      <a:pt x="974" y="1278"/>
                    </a:lnTo>
                    <a:cubicBezTo>
                      <a:pt x="1046" y="1205"/>
                      <a:pt x="1126" y="1133"/>
                      <a:pt x="1205" y="1068"/>
                    </a:cubicBezTo>
                    <a:lnTo>
                      <a:pt x="347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74" name="Google Shape;274;p31"/>
              <p:cNvSpPr/>
              <p:nvPr/>
            </p:nvSpPr>
            <p:spPr>
              <a:xfrm>
                <a:off x="4727648" y="1793722"/>
                <a:ext cx="112597" cy="169225"/>
              </a:xfrm>
              <a:custGeom>
                <a:rect b="b" l="l" r="r" t="t"/>
                <a:pathLst>
                  <a:path extrusionOk="0" h="1400" w="931">
                    <a:moveTo>
                      <a:pt x="426" y="1"/>
                    </a:moveTo>
                    <a:cubicBezTo>
                      <a:pt x="354" y="22"/>
                      <a:pt x="282" y="58"/>
                      <a:pt x="209" y="94"/>
                    </a:cubicBezTo>
                    <a:lnTo>
                      <a:pt x="0" y="195"/>
                    </a:lnTo>
                    <a:lnTo>
                      <a:pt x="649" y="1400"/>
                    </a:lnTo>
                    <a:lnTo>
                      <a:pt x="786" y="1335"/>
                    </a:lnTo>
                    <a:cubicBezTo>
                      <a:pt x="830" y="1306"/>
                      <a:pt x="880" y="1285"/>
                      <a:pt x="931" y="1270"/>
                    </a:cubicBezTo>
                    <a:lnTo>
                      <a:pt x="426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75" name="Google Shape;275;p31"/>
              <p:cNvSpPr/>
              <p:nvPr/>
            </p:nvSpPr>
            <p:spPr>
              <a:xfrm>
                <a:off x="4861048" y="1762416"/>
                <a:ext cx="69058" cy="169225"/>
              </a:xfrm>
              <a:custGeom>
                <a:rect b="b" l="l" r="r" t="t"/>
                <a:pathLst>
                  <a:path extrusionOk="0" h="1400" w="571">
                    <a:moveTo>
                      <a:pt x="470" y="0"/>
                    </a:moveTo>
                    <a:cubicBezTo>
                      <a:pt x="390" y="0"/>
                      <a:pt x="311" y="7"/>
                      <a:pt x="239" y="22"/>
                    </a:cubicBezTo>
                    <a:lnTo>
                      <a:pt x="1" y="58"/>
                    </a:lnTo>
                    <a:lnTo>
                      <a:pt x="268" y="1399"/>
                    </a:lnTo>
                    <a:lnTo>
                      <a:pt x="419" y="1378"/>
                    </a:lnTo>
                    <a:cubicBezTo>
                      <a:pt x="470" y="1370"/>
                      <a:pt x="520" y="1363"/>
                      <a:pt x="571" y="1363"/>
                    </a:cubicBezTo>
                    <a:lnTo>
                      <a:pt x="470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76" name="Google Shape;276;p31"/>
              <p:cNvSpPr/>
              <p:nvPr/>
            </p:nvSpPr>
            <p:spPr>
              <a:xfrm>
                <a:off x="4985861" y="1763262"/>
                <a:ext cx="73291" cy="170917"/>
              </a:xfrm>
              <a:custGeom>
                <a:rect b="b" l="l" r="r" t="t"/>
                <a:pathLst>
                  <a:path extrusionOk="0" h="1414" w="606">
                    <a:moveTo>
                      <a:pt x="144" y="0"/>
                    </a:moveTo>
                    <a:lnTo>
                      <a:pt x="0" y="1356"/>
                    </a:lnTo>
                    <a:cubicBezTo>
                      <a:pt x="101" y="1378"/>
                      <a:pt x="202" y="1385"/>
                      <a:pt x="303" y="1414"/>
                    </a:cubicBezTo>
                    <a:lnTo>
                      <a:pt x="606" y="80"/>
                    </a:lnTo>
                    <a:cubicBezTo>
                      <a:pt x="454" y="36"/>
                      <a:pt x="296" y="22"/>
                      <a:pt x="144" y="0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77" name="Google Shape;277;p31"/>
              <p:cNvSpPr/>
              <p:nvPr/>
            </p:nvSpPr>
            <p:spPr>
              <a:xfrm>
                <a:off x="5075600" y="1798920"/>
                <a:ext cx="116226" cy="169346"/>
              </a:xfrm>
              <a:custGeom>
                <a:rect b="b" l="l" r="r" t="t"/>
                <a:pathLst>
                  <a:path extrusionOk="0" h="1401" w="961">
                    <a:moveTo>
                      <a:pt x="542" y="1"/>
                    </a:moveTo>
                    <a:lnTo>
                      <a:pt x="1" y="1256"/>
                    </a:lnTo>
                    <a:lnTo>
                      <a:pt x="138" y="1321"/>
                    </a:lnTo>
                    <a:cubicBezTo>
                      <a:pt x="181" y="1343"/>
                      <a:pt x="232" y="1371"/>
                      <a:pt x="275" y="1400"/>
                    </a:cubicBezTo>
                    <a:lnTo>
                      <a:pt x="960" y="210"/>
                    </a:lnTo>
                    <a:cubicBezTo>
                      <a:pt x="895" y="174"/>
                      <a:pt x="823" y="131"/>
                      <a:pt x="751" y="102"/>
                    </a:cubicBezTo>
                    <a:lnTo>
                      <a:pt x="542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78" name="Google Shape;278;p31"/>
              <p:cNvSpPr/>
              <p:nvPr/>
            </p:nvSpPr>
            <p:spPr>
              <a:xfrm>
                <a:off x="5154213" y="1873137"/>
                <a:ext cx="148396" cy="152665"/>
              </a:xfrm>
              <a:custGeom>
                <a:rect b="b" l="l" r="r" t="t"/>
                <a:pathLst>
                  <a:path extrusionOk="0" h="1263" w="1227">
                    <a:moveTo>
                      <a:pt x="887" y="0"/>
                    </a:moveTo>
                    <a:lnTo>
                      <a:pt x="0" y="1046"/>
                    </a:lnTo>
                    <a:cubicBezTo>
                      <a:pt x="79" y="1111"/>
                      <a:pt x="152" y="1183"/>
                      <a:pt x="224" y="1262"/>
                    </a:cubicBezTo>
                    <a:lnTo>
                      <a:pt x="1226" y="332"/>
                    </a:lnTo>
                    <a:cubicBezTo>
                      <a:pt x="1118" y="209"/>
                      <a:pt x="1003" y="101"/>
                      <a:pt x="887" y="0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79" name="Google Shape;279;p31"/>
              <p:cNvSpPr/>
              <p:nvPr/>
            </p:nvSpPr>
            <p:spPr>
              <a:xfrm>
                <a:off x="5251813" y="2110173"/>
                <a:ext cx="171980" cy="80382"/>
              </a:xfrm>
              <a:custGeom>
                <a:rect b="b" l="l" r="r" t="t"/>
                <a:pathLst>
                  <a:path extrusionOk="0" h="665" w="1422">
                    <a:moveTo>
                      <a:pt x="1321" y="1"/>
                    </a:moveTo>
                    <a:lnTo>
                      <a:pt x="1" y="361"/>
                    </a:lnTo>
                    <a:lnTo>
                      <a:pt x="44" y="506"/>
                    </a:lnTo>
                    <a:cubicBezTo>
                      <a:pt x="51" y="556"/>
                      <a:pt x="59" y="614"/>
                      <a:pt x="66" y="664"/>
                    </a:cubicBezTo>
                    <a:lnTo>
                      <a:pt x="1422" y="462"/>
                    </a:lnTo>
                    <a:cubicBezTo>
                      <a:pt x="1407" y="383"/>
                      <a:pt x="1400" y="304"/>
                      <a:pt x="1378" y="232"/>
                    </a:cubicBezTo>
                    <a:lnTo>
                      <a:pt x="1321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80" name="Google Shape;280;p31"/>
              <p:cNvSpPr/>
              <p:nvPr/>
            </p:nvSpPr>
            <p:spPr>
              <a:xfrm>
                <a:off x="5259674" y="2245311"/>
                <a:ext cx="169319" cy="62009"/>
              </a:xfrm>
              <a:custGeom>
                <a:rect b="b" l="l" r="r" t="t"/>
                <a:pathLst>
                  <a:path extrusionOk="0" h="513" w="1400">
                    <a:moveTo>
                      <a:pt x="30" y="1"/>
                    </a:moveTo>
                    <a:cubicBezTo>
                      <a:pt x="30" y="109"/>
                      <a:pt x="15" y="210"/>
                      <a:pt x="1" y="311"/>
                    </a:cubicBezTo>
                    <a:lnTo>
                      <a:pt x="1357" y="513"/>
                    </a:lnTo>
                    <a:cubicBezTo>
                      <a:pt x="1378" y="354"/>
                      <a:pt x="1393" y="203"/>
                      <a:pt x="1400" y="44"/>
                    </a:cubicBez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81" name="Google Shape;281;p31"/>
              <p:cNvSpPr/>
              <p:nvPr/>
            </p:nvSpPr>
            <p:spPr>
              <a:xfrm>
                <a:off x="5232704" y="2336935"/>
                <a:ext cx="171013" cy="105524"/>
              </a:xfrm>
              <a:custGeom>
                <a:rect b="b" l="l" r="r" t="t"/>
                <a:pathLst>
                  <a:path extrusionOk="0" h="873" w="1414">
                    <a:moveTo>
                      <a:pt x="123" y="0"/>
                    </a:moveTo>
                    <a:lnTo>
                      <a:pt x="65" y="144"/>
                    </a:lnTo>
                    <a:cubicBezTo>
                      <a:pt x="51" y="195"/>
                      <a:pt x="22" y="238"/>
                      <a:pt x="0" y="281"/>
                    </a:cubicBezTo>
                    <a:lnTo>
                      <a:pt x="1234" y="873"/>
                    </a:lnTo>
                    <a:cubicBezTo>
                      <a:pt x="1270" y="801"/>
                      <a:pt x="1306" y="736"/>
                      <a:pt x="1335" y="664"/>
                    </a:cubicBezTo>
                    <a:lnTo>
                      <a:pt x="1414" y="440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82" name="Google Shape;282;p31"/>
              <p:cNvSpPr/>
              <p:nvPr/>
            </p:nvSpPr>
            <p:spPr>
              <a:xfrm>
                <a:off x="5181183" y="2418888"/>
                <a:ext cx="157104" cy="141303"/>
              </a:xfrm>
              <a:custGeom>
                <a:rect b="b" l="l" r="r" t="t"/>
                <a:pathLst>
                  <a:path extrusionOk="0" h="1169" w="1299">
                    <a:moveTo>
                      <a:pt x="195" y="0"/>
                    </a:moveTo>
                    <a:lnTo>
                      <a:pt x="102" y="123"/>
                    </a:lnTo>
                    <a:lnTo>
                      <a:pt x="1" y="238"/>
                    </a:lnTo>
                    <a:lnTo>
                      <a:pt x="1003" y="1168"/>
                    </a:lnTo>
                    <a:lnTo>
                      <a:pt x="1155" y="988"/>
                    </a:lnTo>
                    <a:lnTo>
                      <a:pt x="1299" y="801"/>
                    </a:lnTo>
                    <a:lnTo>
                      <a:pt x="195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83" name="Google Shape;283;p31"/>
              <p:cNvSpPr/>
              <p:nvPr/>
            </p:nvSpPr>
            <p:spPr>
              <a:xfrm>
                <a:off x="5108859" y="2484160"/>
                <a:ext cx="130013" cy="164027"/>
              </a:xfrm>
              <a:custGeom>
                <a:rect b="b" l="l" r="r" t="t"/>
                <a:pathLst>
                  <a:path extrusionOk="0" h="1357" w="1075">
                    <a:moveTo>
                      <a:pt x="252" y="1"/>
                    </a:moveTo>
                    <a:cubicBezTo>
                      <a:pt x="209" y="37"/>
                      <a:pt x="173" y="66"/>
                      <a:pt x="130" y="95"/>
                    </a:cubicBezTo>
                    <a:lnTo>
                      <a:pt x="0" y="174"/>
                    </a:lnTo>
                    <a:lnTo>
                      <a:pt x="685" y="1357"/>
                    </a:lnTo>
                    <a:lnTo>
                      <a:pt x="880" y="1234"/>
                    </a:lnTo>
                    <a:cubicBezTo>
                      <a:pt x="952" y="1191"/>
                      <a:pt x="1010" y="1141"/>
                      <a:pt x="1075" y="1097"/>
                    </a:cubicBezTo>
                    <a:lnTo>
                      <a:pt x="252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84" name="Google Shape;284;p31"/>
              <p:cNvSpPr/>
              <p:nvPr/>
            </p:nvSpPr>
            <p:spPr>
              <a:xfrm>
                <a:off x="5022506" y="2527796"/>
                <a:ext cx="91674" cy="171884"/>
              </a:xfrm>
              <a:custGeom>
                <a:rect b="b" l="l" r="r" t="t"/>
                <a:pathLst>
                  <a:path extrusionOk="0" h="1422" w="758">
                    <a:moveTo>
                      <a:pt x="296" y="1"/>
                    </a:moveTo>
                    <a:cubicBezTo>
                      <a:pt x="195" y="37"/>
                      <a:pt x="101" y="73"/>
                      <a:pt x="0" y="94"/>
                    </a:cubicBezTo>
                    <a:lnTo>
                      <a:pt x="303" y="1421"/>
                    </a:lnTo>
                    <a:cubicBezTo>
                      <a:pt x="454" y="1393"/>
                      <a:pt x="606" y="1342"/>
                      <a:pt x="757" y="1292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85" name="Google Shape;285;p31"/>
              <p:cNvSpPr/>
              <p:nvPr/>
            </p:nvSpPr>
            <p:spPr>
              <a:xfrm>
                <a:off x="4917770" y="2545202"/>
                <a:ext cx="56843" cy="166203"/>
              </a:xfrm>
              <a:custGeom>
                <a:rect b="b" l="l" r="r" t="t"/>
                <a:pathLst>
                  <a:path extrusionOk="0" h="1375" w="470">
                    <a:moveTo>
                      <a:pt x="102" y="1"/>
                    </a:moveTo>
                    <a:lnTo>
                      <a:pt x="1" y="1364"/>
                    </a:lnTo>
                    <a:cubicBezTo>
                      <a:pt x="113" y="1369"/>
                      <a:pt x="221" y="1374"/>
                      <a:pt x="331" y="1374"/>
                    </a:cubicBezTo>
                    <a:cubicBezTo>
                      <a:pt x="377" y="1374"/>
                      <a:pt x="423" y="1373"/>
                      <a:pt x="469" y="1371"/>
                    </a:cubicBezTo>
                    <a:lnTo>
                      <a:pt x="412" y="1"/>
                    </a:lnTo>
                    <a:cubicBezTo>
                      <a:pt x="361" y="4"/>
                      <a:pt x="309" y="6"/>
                      <a:pt x="257" y="6"/>
                    </a:cubicBezTo>
                    <a:cubicBezTo>
                      <a:pt x="204" y="6"/>
                      <a:pt x="152" y="4"/>
                      <a:pt x="102" y="1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86" name="Google Shape;286;p31"/>
              <p:cNvSpPr/>
              <p:nvPr/>
            </p:nvSpPr>
            <p:spPr>
              <a:xfrm>
                <a:off x="4779049" y="2525137"/>
                <a:ext cx="96149" cy="171038"/>
              </a:xfrm>
              <a:custGeom>
                <a:rect b="b" l="l" r="r" t="t"/>
                <a:pathLst>
                  <a:path extrusionOk="0" h="1415" w="795">
                    <a:moveTo>
                      <a:pt x="506" y="1"/>
                    </a:moveTo>
                    <a:lnTo>
                      <a:pt x="1" y="1270"/>
                    </a:lnTo>
                    <a:cubicBezTo>
                      <a:pt x="145" y="1328"/>
                      <a:pt x="296" y="1379"/>
                      <a:pt x="448" y="1415"/>
                    </a:cubicBezTo>
                    <a:lnTo>
                      <a:pt x="794" y="95"/>
                    </a:lnTo>
                    <a:cubicBezTo>
                      <a:pt x="693" y="66"/>
                      <a:pt x="599" y="37"/>
                      <a:pt x="506" y="1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87" name="Google Shape;287;p31"/>
              <p:cNvSpPr/>
              <p:nvPr/>
            </p:nvSpPr>
            <p:spPr>
              <a:xfrm>
                <a:off x="4656050" y="2478963"/>
                <a:ext cx="134488" cy="162335"/>
              </a:xfrm>
              <a:custGeom>
                <a:rect b="b" l="l" r="r" t="t"/>
                <a:pathLst>
                  <a:path extrusionOk="0" h="1343" w="1112">
                    <a:moveTo>
                      <a:pt x="859" y="1"/>
                    </a:moveTo>
                    <a:lnTo>
                      <a:pt x="1" y="1068"/>
                    </a:lnTo>
                    <a:cubicBezTo>
                      <a:pt x="123" y="1169"/>
                      <a:pt x="253" y="1256"/>
                      <a:pt x="390" y="1342"/>
                    </a:cubicBezTo>
                    <a:lnTo>
                      <a:pt x="1112" y="174"/>
                    </a:lnTo>
                    <a:cubicBezTo>
                      <a:pt x="1018" y="123"/>
                      <a:pt x="938" y="66"/>
                      <a:pt x="859" y="1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88" name="Google Shape;288;p31"/>
              <p:cNvSpPr/>
              <p:nvPr/>
            </p:nvSpPr>
            <p:spPr>
              <a:xfrm>
                <a:off x="4560143" y="2411031"/>
                <a:ext cx="159765" cy="138644"/>
              </a:xfrm>
              <a:custGeom>
                <a:rect b="b" l="l" r="r" t="t"/>
                <a:pathLst>
                  <a:path extrusionOk="0" h="1147" w="1321">
                    <a:moveTo>
                      <a:pt x="1126" y="0"/>
                    </a:moveTo>
                    <a:lnTo>
                      <a:pt x="0" y="772"/>
                    </a:lnTo>
                    <a:lnTo>
                      <a:pt x="137" y="959"/>
                    </a:lnTo>
                    <a:lnTo>
                      <a:pt x="210" y="1053"/>
                    </a:lnTo>
                    <a:lnTo>
                      <a:pt x="289" y="1147"/>
                    </a:lnTo>
                    <a:lnTo>
                      <a:pt x="1320" y="245"/>
                    </a:lnTo>
                    <a:lnTo>
                      <a:pt x="1263" y="188"/>
                    </a:lnTo>
                    <a:lnTo>
                      <a:pt x="1219" y="123"/>
                    </a:lnTo>
                    <a:lnTo>
                      <a:pt x="1126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89" name="Google Shape;289;p31"/>
              <p:cNvSpPr/>
              <p:nvPr/>
            </p:nvSpPr>
            <p:spPr>
              <a:xfrm>
                <a:off x="4498220" y="2328111"/>
                <a:ext cx="171013" cy="102139"/>
              </a:xfrm>
              <a:custGeom>
                <a:rect b="b" l="l" r="r" t="t"/>
                <a:pathLst>
                  <a:path extrusionOk="0" h="845" w="1414">
                    <a:moveTo>
                      <a:pt x="1306" y="1"/>
                    </a:moveTo>
                    <a:lnTo>
                      <a:pt x="0" y="405"/>
                    </a:lnTo>
                    <a:cubicBezTo>
                      <a:pt x="51" y="549"/>
                      <a:pt x="101" y="701"/>
                      <a:pt x="166" y="845"/>
                    </a:cubicBezTo>
                    <a:lnTo>
                      <a:pt x="1414" y="282"/>
                    </a:lnTo>
                    <a:cubicBezTo>
                      <a:pt x="1371" y="196"/>
                      <a:pt x="1342" y="95"/>
                      <a:pt x="1306" y="1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90" name="Google Shape;290;p31"/>
              <p:cNvSpPr/>
              <p:nvPr/>
            </p:nvSpPr>
            <p:spPr>
              <a:xfrm>
                <a:off x="4477297" y="2236608"/>
                <a:ext cx="167626" cy="56811"/>
              </a:xfrm>
              <a:custGeom>
                <a:rect b="b" l="l" r="r" t="t"/>
                <a:pathLst>
                  <a:path extrusionOk="0" h="470" w="1386">
                    <a:moveTo>
                      <a:pt x="0" y="1"/>
                    </a:moveTo>
                    <a:cubicBezTo>
                      <a:pt x="7" y="152"/>
                      <a:pt x="7" y="311"/>
                      <a:pt x="29" y="469"/>
                    </a:cubicBezTo>
                    <a:lnTo>
                      <a:pt x="1385" y="304"/>
                    </a:lnTo>
                    <a:cubicBezTo>
                      <a:pt x="1371" y="203"/>
                      <a:pt x="1378" y="102"/>
                      <a:pt x="1363" y="1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291" name="Google Shape;291;p31"/>
              <p:cNvSpPr/>
              <p:nvPr/>
            </p:nvSpPr>
            <p:spPr>
              <a:xfrm>
                <a:off x="5215168" y="1980353"/>
                <a:ext cx="166780" cy="121238"/>
              </a:xfrm>
              <a:custGeom>
                <a:rect b="b" l="l" r="r" t="t"/>
                <a:pathLst>
                  <a:path extrusionOk="0" h="1003" w="1379">
                    <a:moveTo>
                      <a:pt x="1155" y="0"/>
                    </a:moveTo>
                    <a:lnTo>
                      <a:pt x="1" y="736"/>
                    </a:lnTo>
                    <a:lnTo>
                      <a:pt x="80" y="866"/>
                    </a:lnTo>
                    <a:cubicBezTo>
                      <a:pt x="102" y="909"/>
                      <a:pt x="131" y="959"/>
                      <a:pt x="145" y="1003"/>
                    </a:cubicBezTo>
                    <a:lnTo>
                      <a:pt x="1379" y="411"/>
                    </a:lnTo>
                    <a:cubicBezTo>
                      <a:pt x="1342" y="339"/>
                      <a:pt x="1314" y="267"/>
                      <a:pt x="1278" y="202"/>
                    </a:cubicBezTo>
                    <a:lnTo>
                      <a:pt x="1155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</p:grpSp>
        <p:sp>
          <p:nvSpPr>
            <p:cNvPr id="292" name="Google Shape;292;p31"/>
            <p:cNvSpPr/>
            <p:nvPr/>
          </p:nvSpPr>
          <p:spPr>
            <a:xfrm rot="-5400000">
              <a:off x="4951037" y="3985800"/>
              <a:ext cx="876301" cy="880224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AA8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666666"/>
                </a:solidFill>
              </a:endParaRPr>
            </a:p>
          </p:txBody>
        </p:sp>
      </p:grpSp>
      <p:sp>
        <p:nvSpPr>
          <p:cNvPr id="293" name="Google Shape;293;p31"/>
          <p:cNvSpPr txBox="1"/>
          <p:nvPr/>
        </p:nvSpPr>
        <p:spPr>
          <a:xfrm>
            <a:off x="4117918" y="1852100"/>
            <a:ext cx="918300" cy="177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300">
                <a:solidFill>
                  <a:srgbClr val="71707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1</a:t>
            </a:r>
            <a:r>
              <a:rPr lang="es-ES" sz="1300">
                <a:solidFill>
                  <a:srgbClr val="71707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5%</a:t>
            </a:r>
            <a:endParaRPr sz="13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294" name="Google Shape;294;p31"/>
          <p:cNvSpPr/>
          <p:nvPr/>
        </p:nvSpPr>
        <p:spPr>
          <a:xfrm>
            <a:off x="4607051" y="1838690"/>
            <a:ext cx="0" cy="25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</a:pPr>
            <a:r>
              <a:t/>
            </a:r>
            <a:endParaRPr b="0" i="0" sz="9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31"/>
          <p:cNvSpPr txBox="1"/>
          <p:nvPr/>
        </p:nvSpPr>
        <p:spPr>
          <a:xfrm>
            <a:off x="6244927" y="1852100"/>
            <a:ext cx="625800" cy="177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300">
                <a:solidFill>
                  <a:srgbClr val="71707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100</a:t>
            </a:r>
            <a:r>
              <a:rPr lang="es-ES" sz="1300">
                <a:solidFill>
                  <a:srgbClr val="71707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%</a:t>
            </a:r>
            <a:endParaRPr sz="13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296" name="Google Shape;296;p31"/>
          <p:cNvSpPr/>
          <p:nvPr/>
        </p:nvSpPr>
        <p:spPr>
          <a:xfrm>
            <a:off x="6573321" y="1838690"/>
            <a:ext cx="0" cy="25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</a:pPr>
            <a:r>
              <a:t/>
            </a:r>
            <a:endParaRPr i="0" sz="900" u="none" cap="none" strike="noStrike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grpSp>
        <p:nvGrpSpPr>
          <p:cNvPr id="297" name="Google Shape;297;p31"/>
          <p:cNvGrpSpPr/>
          <p:nvPr/>
        </p:nvGrpSpPr>
        <p:grpSpPr>
          <a:xfrm>
            <a:off x="5936319" y="1487521"/>
            <a:ext cx="1059213" cy="906475"/>
            <a:chOff x="11262225" y="4017488"/>
            <a:chExt cx="2009510" cy="1719087"/>
          </a:xfrm>
        </p:grpSpPr>
        <p:grpSp>
          <p:nvGrpSpPr>
            <p:cNvPr id="298" name="Google Shape;298;p31"/>
            <p:cNvGrpSpPr/>
            <p:nvPr/>
          </p:nvGrpSpPr>
          <p:grpSpPr>
            <a:xfrm>
              <a:off x="11548213" y="4017955"/>
              <a:ext cx="1723522" cy="1718620"/>
              <a:chOff x="4477297" y="1762416"/>
              <a:chExt cx="951697" cy="948990"/>
            </a:xfrm>
          </p:grpSpPr>
          <p:sp>
            <p:nvSpPr>
              <p:cNvPr id="299" name="Google Shape;299;p31"/>
              <p:cNvSpPr/>
              <p:nvPr/>
            </p:nvSpPr>
            <p:spPr>
              <a:xfrm>
                <a:off x="4485159" y="2096272"/>
                <a:ext cx="171013" cy="84733"/>
              </a:xfrm>
              <a:custGeom>
                <a:rect b="b" l="l" r="r" t="t"/>
                <a:pathLst>
                  <a:path extrusionOk="0" h="701" w="1414">
                    <a:moveTo>
                      <a:pt x="108" y="0"/>
                    </a:moveTo>
                    <a:lnTo>
                      <a:pt x="51" y="224"/>
                    </a:lnTo>
                    <a:cubicBezTo>
                      <a:pt x="29" y="303"/>
                      <a:pt x="7" y="375"/>
                      <a:pt x="0" y="455"/>
                    </a:cubicBezTo>
                    <a:lnTo>
                      <a:pt x="1342" y="700"/>
                    </a:lnTo>
                    <a:cubicBezTo>
                      <a:pt x="1349" y="650"/>
                      <a:pt x="1363" y="599"/>
                      <a:pt x="1378" y="549"/>
                    </a:cubicBezTo>
                    <a:lnTo>
                      <a:pt x="1414" y="397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" name="Google Shape;300;p31"/>
              <p:cNvSpPr/>
              <p:nvPr/>
            </p:nvSpPr>
            <p:spPr>
              <a:xfrm>
                <a:off x="4530512" y="1968145"/>
                <a:ext cx="165812" cy="125589"/>
              </a:xfrm>
              <a:custGeom>
                <a:rect b="b" l="l" r="r" t="t"/>
                <a:pathLst>
                  <a:path extrusionOk="0" h="1039" w="1371">
                    <a:moveTo>
                      <a:pt x="245" y="0"/>
                    </a:moveTo>
                    <a:cubicBezTo>
                      <a:pt x="159" y="137"/>
                      <a:pt x="72" y="267"/>
                      <a:pt x="0" y="404"/>
                    </a:cubicBezTo>
                    <a:lnTo>
                      <a:pt x="1219" y="1039"/>
                    </a:lnTo>
                    <a:cubicBezTo>
                      <a:pt x="1262" y="945"/>
                      <a:pt x="1320" y="866"/>
                      <a:pt x="1371" y="772"/>
                    </a:cubicBez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" name="Google Shape;301;p31"/>
              <p:cNvSpPr/>
              <p:nvPr/>
            </p:nvSpPr>
            <p:spPr>
              <a:xfrm>
                <a:off x="4614204" y="1864313"/>
                <a:ext cx="145857" cy="154478"/>
              </a:xfrm>
              <a:custGeom>
                <a:rect b="b" l="l" r="r" t="t"/>
                <a:pathLst>
                  <a:path extrusionOk="0" h="1278" w="1206">
                    <a:moveTo>
                      <a:pt x="347" y="1"/>
                    </a:moveTo>
                    <a:cubicBezTo>
                      <a:pt x="224" y="95"/>
                      <a:pt x="116" y="210"/>
                      <a:pt x="1" y="318"/>
                    </a:cubicBezTo>
                    <a:lnTo>
                      <a:pt x="974" y="1278"/>
                    </a:lnTo>
                    <a:cubicBezTo>
                      <a:pt x="1046" y="1205"/>
                      <a:pt x="1126" y="1133"/>
                      <a:pt x="1205" y="1068"/>
                    </a:cubicBezTo>
                    <a:lnTo>
                      <a:pt x="347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" name="Google Shape;302;p31"/>
              <p:cNvSpPr/>
              <p:nvPr/>
            </p:nvSpPr>
            <p:spPr>
              <a:xfrm>
                <a:off x="4727648" y="1793722"/>
                <a:ext cx="112597" cy="169225"/>
              </a:xfrm>
              <a:custGeom>
                <a:rect b="b" l="l" r="r" t="t"/>
                <a:pathLst>
                  <a:path extrusionOk="0" h="1400" w="931">
                    <a:moveTo>
                      <a:pt x="426" y="1"/>
                    </a:moveTo>
                    <a:cubicBezTo>
                      <a:pt x="354" y="22"/>
                      <a:pt x="282" y="58"/>
                      <a:pt x="209" y="94"/>
                    </a:cubicBezTo>
                    <a:lnTo>
                      <a:pt x="0" y="195"/>
                    </a:lnTo>
                    <a:lnTo>
                      <a:pt x="649" y="1400"/>
                    </a:lnTo>
                    <a:lnTo>
                      <a:pt x="786" y="1335"/>
                    </a:lnTo>
                    <a:cubicBezTo>
                      <a:pt x="830" y="1306"/>
                      <a:pt x="880" y="1285"/>
                      <a:pt x="931" y="1270"/>
                    </a:cubicBezTo>
                    <a:lnTo>
                      <a:pt x="426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" name="Google Shape;303;p31"/>
              <p:cNvSpPr/>
              <p:nvPr/>
            </p:nvSpPr>
            <p:spPr>
              <a:xfrm>
                <a:off x="4861048" y="1762416"/>
                <a:ext cx="69058" cy="169225"/>
              </a:xfrm>
              <a:custGeom>
                <a:rect b="b" l="l" r="r" t="t"/>
                <a:pathLst>
                  <a:path extrusionOk="0" h="1400" w="571">
                    <a:moveTo>
                      <a:pt x="470" y="0"/>
                    </a:moveTo>
                    <a:cubicBezTo>
                      <a:pt x="390" y="0"/>
                      <a:pt x="311" y="7"/>
                      <a:pt x="239" y="22"/>
                    </a:cubicBezTo>
                    <a:lnTo>
                      <a:pt x="1" y="58"/>
                    </a:lnTo>
                    <a:lnTo>
                      <a:pt x="268" y="1399"/>
                    </a:lnTo>
                    <a:lnTo>
                      <a:pt x="419" y="1378"/>
                    </a:lnTo>
                    <a:cubicBezTo>
                      <a:pt x="470" y="1370"/>
                      <a:pt x="520" y="1363"/>
                      <a:pt x="571" y="1363"/>
                    </a:cubicBezTo>
                    <a:lnTo>
                      <a:pt x="470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" name="Google Shape;304;p31"/>
              <p:cNvSpPr/>
              <p:nvPr/>
            </p:nvSpPr>
            <p:spPr>
              <a:xfrm>
                <a:off x="4985861" y="1763262"/>
                <a:ext cx="73291" cy="170917"/>
              </a:xfrm>
              <a:custGeom>
                <a:rect b="b" l="l" r="r" t="t"/>
                <a:pathLst>
                  <a:path extrusionOk="0" h="1414" w="606">
                    <a:moveTo>
                      <a:pt x="144" y="0"/>
                    </a:moveTo>
                    <a:lnTo>
                      <a:pt x="0" y="1356"/>
                    </a:lnTo>
                    <a:cubicBezTo>
                      <a:pt x="101" y="1378"/>
                      <a:pt x="202" y="1385"/>
                      <a:pt x="303" y="1414"/>
                    </a:cubicBezTo>
                    <a:lnTo>
                      <a:pt x="606" y="80"/>
                    </a:lnTo>
                    <a:cubicBezTo>
                      <a:pt x="454" y="36"/>
                      <a:pt x="296" y="22"/>
                      <a:pt x="144" y="0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" name="Google Shape;305;p31"/>
              <p:cNvSpPr/>
              <p:nvPr/>
            </p:nvSpPr>
            <p:spPr>
              <a:xfrm>
                <a:off x="5075600" y="1798920"/>
                <a:ext cx="116226" cy="169346"/>
              </a:xfrm>
              <a:custGeom>
                <a:rect b="b" l="l" r="r" t="t"/>
                <a:pathLst>
                  <a:path extrusionOk="0" h="1401" w="961">
                    <a:moveTo>
                      <a:pt x="542" y="1"/>
                    </a:moveTo>
                    <a:lnTo>
                      <a:pt x="1" y="1256"/>
                    </a:lnTo>
                    <a:lnTo>
                      <a:pt x="138" y="1321"/>
                    </a:lnTo>
                    <a:cubicBezTo>
                      <a:pt x="181" y="1343"/>
                      <a:pt x="232" y="1371"/>
                      <a:pt x="275" y="1400"/>
                    </a:cubicBezTo>
                    <a:lnTo>
                      <a:pt x="960" y="210"/>
                    </a:lnTo>
                    <a:cubicBezTo>
                      <a:pt x="895" y="174"/>
                      <a:pt x="823" y="131"/>
                      <a:pt x="751" y="102"/>
                    </a:cubicBezTo>
                    <a:lnTo>
                      <a:pt x="542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" name="Google Shape;306;p31"/>
              <p:cNvSpPr/>
              <p:nvPr/>
            </p:nvSpPr>
            <p:spPr>
              <a:xfrm>
                <a:off x="5154213" y="1873137"/>
                <a:ext cx="148396" cy="152665"/>
              </a:xfrm>
              <a:custGeom>
                <a:rect b="b" l="l" r="r" t="t"/>
                <a:pathLst>
                  <a:path extrusionOk="0" h="1263" w="1227">
                    <a:moveTo>
                      <a:pt x="887" y="0"/>
                    </a:moveTo>
                    <a:lnTo>
                      <a:pt x="0" y="1046"/>
                    </a:lnTo>
                    <a:cubicBezTo>
                      <a:pt x="79" y="1111"/>
                      <a:pt x="152" y="1183"/>
                      <a:pt x="224" y="1262"/>
                    </a:cubicBezTo>
                    <a:lnTo>
                      <a:pt x="1226" y="332"/>
                    </a:lnTo>
                    <a:cubicBezTo>
                      <a:pt x="1118" y="209"/>
                      <a:pt x="1003" y="101"/>
                      <a:pt x="887" y="0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" name="Google Shape;307;p31"/>
              <p:cNvSpPr/>
              <p:nvPr/>
            </p:nvSpPr>
            <p:spPr>
              <a:xfrm>
                <a:off x="5251813" y="2110173"/>
                <a:ext cx="171980" cy="80382"/>
              </a:xfrm>
              <a:custGeom>
                <a:rect b="b" l="l" r="r" t="t"/>
                <a:pathLst>
                  <a:path extrusionOk="0" h="665" w="1422">
                    <a:moveTo>
                      <a:pt x="1321" y="1"/>
                    </a:moveTo>
                    <a:lnTo>
                      <a:pt x="1" y="361"/>
                    </a:lnTo>
                    <a:lnTo>
                      <a:pt x="44" y="506"/>
                    </a:lnTo>
                    <a:cubicBezTo>
                      <a:pt x="51" y="556"/>
                      <a:pt x="59" y="614"/>
                      <a:pt x="66" y="664"/>
                    </a:cubicBezTo>
                    <a:lnTo>
                      <a:pt x="1422" y="462"/>
                    </a:lnTo>
                    <a:cubicBezTo>
                      <a:pt x="1407" y="383"/>
                      <a:pt x="1400" y="304"/>
                      <a:pt x="1378" y="232"/>
                    </a:cubicBezTo>
                    <a:lnTo>
                      <a:pt x="1321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" name="Google Shape;308;p31"/>
              <p:cNvSpPr/>
              <p:nvPr/>
            </p:nvSpPr>
            <p:spPr>
              <a:xfrm>
                <a:off x="5259674" y="2245311"/>
                <a:ext cx="169319" cy="62009"/>
              </a:xfrm>
              <a:custGeom>
                <a:rect b="b" l="l" r="r" t="t"/>
                <a:pathLst>
                  <a:path extrusionOk="0" h="513" w="1400">
                    <a:moveTo>
                      <a:pt x="30" y="1"/>
                    </a:moveTo>
                    <a:cubicBezTo>
                      <a:pt x="30" y="109"/>
                      <a:pt x="15" y="210"/>
                      <a:pt x="1" y="311"/>
                    </a:cubicBezTo>
                    <a:lnTo>
                      <a:pt x="1357" y="513"/>
                    </a:lnTo>
                    <a:cubicBezTo>
                      <a:pt x="1378" y="354"/>
                      <a:pt x="1393" y="203"/>
                      <a:pt x="1400" y="44"/>
                    </a:cubicBez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" name="Google Shape;309;p31"/>
              <p:cNvSpPr/>
              <p:nvPr/>
            </p:nvSpPr>
            <p:spPr>
              <a:xfrm>
                <a:off x="5232704" y="2336935"/>
                <a:ext cx="171013" cy="105524"/>
              </a:xfrm>
              <a:custGeom>
                <a:rect b="b" l="l" r="r" t="t"/>
                <a:pathLst>
                  <a:path extrusionOk="0" h="873" w="1414">
                    <a:moveTo>
                      <a:pt x="123" y="0"/>
                    </a:moveTo>
                    <a:lnTo>
                      <a:pt x="65" y="144"/>
                    </a:lnTo>
                    <a:cubicBezTo>
                      <a:pt x="51" y="195"/>
                      <a:pt x="22" y="238"/>
                      <a:pt x="0" y="281"/>
                    </a:cubicBezTo>
                    <a:lnTo>
                      <a:pt x="1234" y="873"/>
                    </a:lnTo>
                    <a:cubicBezTo>
                      <a:pt x="1270" y="801"/>
                      <a:pt x="1306" y="736"/>
                      <a:pt x="1335" y="664"/>
                    </a:cubicBezTo>
                    <a:lnTo>
                      <a:pt x="1414" y="440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" name="Google Shape;310;p31"/>
              <p:cNvSpPr/>
              <p:nvPr/>
            </p:nvSpPr>
            <p:spPr>
              <a:xfrm>
                <a:off x="5181183" y="2418888"/>
                <a:ext cx="157104" cy="141303"/>
              </a:xfrm>
              <a:custGeom>
                <a:rect b="b" l="l" r="r" t="t"/>
                <a:pathLst>
                  <a:path extrusionOk="0" h="1169" w="1299">
                    <a:moveTo>
                      <a:pt x="195" y="0"/>
                    </a:moveTo>
                    <a:lnTo>
                      <a:pt x="102" y="123"/>
                    </a:lnTo>
                    <a:lnTo>
                      <a:pt x="1" y="238"/>
                    </a:lnTo>
                    <a:lnTo>
                      <a:pt x="1003" y="1168"/>
                    </a:lnTo>
                    <a:lnTo>
                      <a:pt x="1155" y="988"/>
                    </a:lnTo>
                    <a:lnTo>
                      <a:pt x="1299" y="801"/>
                    </a:lnTo>
                    <a:lnTo>
                      <a:pt x="195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31"/>
              <p:cNvSpPr/>
              <p:nvPr/>
            </p:nvSpPr>
            <p:spPr>
              <a:xfrm>
                <a:off x="5108859" y="2484160"/>
                <a:ext cx="130013" cy="164027"/>
              </a:xfrm>
              <a:custGeom>
                <a:rect b="b" l="l" r="r" t="t"/>
                <a:pathLst>
                  <a:path extrusionOk="0" h="1357" w="1075">
                    <a:moveTo>
                      <a:pt x="252" y="1"/>
                    </a:moveTo>
                    <a:cubicBezTo>
                      <a:pt x="209" y="37"/>
                      <a:pt x="173" y="66"/>
                      <a:pt x="130" y="95"/>
                    </a:cubicBezTo>
                    <a:lnTo>
                      <a:pt x="0" y="174"/>
                    </a:lnTo>
                    <a:lnTo>
                      <a:pt x="685" y="1357"/>
                    </a:lnTo>
                    <a:lnTo>
                      <a:pt x="880" y="1234"/>
                    </a:lnTo>
                    <a:cubicBezTo>
                      <a:pt x="952" y="1191"/>
                      <a:pt x="1010" y="1141"/>
                      <a:pt x="1075" y="1097"/>
                    </a:cubicBezTo>
                    <a:lnTo>
                      <a:pt x="252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" name="Google Shape;312;p31"/>
              <p:cNvSpPr/>
              <p:nvPr/>
            </p:nvSpPr>
            <p:spPr>
              <a:xfrm>
                <a:off x="5022506" y="2527796"/>
                <a:ext cx="91674" cy="171884"/>
              </a:xfrm>
              <a:custGeom>
                <a:rect b="b" l="l" r="r" t="t"/>
                <a:pathLst>
                  <a:path extrusionOk="0" h="1422" w="758">
                    <a:moveTo>
                      <a:pt x="296" y="1"/>
                    </a:moveTo>
                    <a:cubicBezTo>
                      <a:pt x="195" y="37"/>
                      <a:pt x="101" y="73"/>
                      <a:pt x="0" y="94"/>
                    </a:cubicBezTo>
                    <a:lnTo>
                      <a:pt x="303" y="1421"/>
                    </a:lnTo>
                    <a:cubicBezTo>
                      <a:pt x="454" y="1393"/>
                      <a:pt x="606" y="1342"/>
                      <a:pt x="757" y="1292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" name="Google Shape;313;p31"/>
              <p:cNvSpPr/>
              <p:nvPr/>
            </p:nvSpPr>
            <p:spPr>
              <a:xfrm>
                <a:off x="4917770" y="2545202"/>
                <a:ext cx="56843" cy="166203"/>
              </a:xfrm>
              <a:custGeom>
                <a:rect b="b" l="l" r="r" t="t"/>
                <a:pathLst>
                  <a:path extrusionOk="0" h="1375" w="470">
                    <a:moveTo>
                      <a:pt x="102" y="1"/>
                    </a:moveTo>
                    <a:lnTo>
                      <a:pt x="1" y="1364"/>
                    </a:lnTo>
                    <a:cubicBezTo>
                      <a:pt x="113" y="1369"/>
                      <a:pt x="221" y="1374"/>
                      <a:pt x="331" y="1374"/>
                    </a:cubicBezTo>
                    <a:cubicBezTo>
                      <a:pt x="377" y="1374"/>
                      <a:pt x="423" y="1373"/>
                      <a:pt x="469" y="1371"/>
                    </a:cubicBezTo>
                    <a:lnTo>
                      <a:pt x="412" y="1"/>
                    </a:lnTo>
                    <a:cubicBezTo>
                      <a:pt x="361" y="4"/>
                      <a:pt x="309" y="6"/>
                      <a:pt x="257" y="6"/>
                    </a:cubicBezTo>
                    <a:cubicBezTo>
                      <a:pt x="204" y="6"/>
                      <a:pt x="152" y="4"/>
                      <a:pt x="102" y="1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" name="Google Shape;314;p31"/>
              <p:cNvSpPr/>
              <p:nvPr/>
            </p:nvSpPr>
            <p:spPr>
              <a:xfrm>
                <a:off x="4779049" y="2525137"/>
                <a:ext cx="96149" cy="171038"/>
              </a:xfrm>
              <a:custGeom>
                <a:rect b="b" l="l" r="r" t="t"/>
                <a:pathLst>
                  <a:path extrusionOk="0" h="1415" w="795">
                    <a:moveTo>
                      <a:pt x="506" y="1"/>
                    </a:moveTo>
                    <a:lnTo>
                      <a:pt x="1" y="1270"/>
                    </a:lnTo>
                    <a:cubicBezTo>
                      <a:pt x="145" y="1328"/>
                      <a:pt x="296" y="1379"/>
                      <a:pt x="448" y="1415"/>
                    </a:cubicBezTo>
                    <a:lnTo>
                      <a:pt x="794" y="95"/>
                    </a:lnTo>
                    <a:cubicBezTo>
                      <a:pt x="693" y="66"/>
                      <a:pt x="599" y="37"/>
                      <a:pt x="506" y="1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" name="Google Shape;315;p31"/>
              <p:cNvSpPr/>
              <p:nvPr/>
            </p:nvSpPr>
            <p:spPr>
              <a:xfrm>
                <a:off x="4656050" y="2478963"/>
                <a:ext cx="134488" cy="162335"/>
              </a:xfrm>
              <a:custGeom>
                <a:rect b="b" l="l" r="r" t="t"/>
                <a:pathLst>
                  <a:path extrusionOk="0" h="1343" w="1112">
                    <a:moveTo>
                      <a:pt x="859" y="1"/>
                    </a:moveTo>
                    <a:lnTo>
                      <a:pt x="1" y="1068"/>
                    </a:lnTo>
                    <a:cubicBezTo>
                      <a:pt x="123" y="1169"/>
                      <a:pt x="253" y="1256"/>
                      <a:pt x="390" y="1342"/>
                    </a:cubicBezTo>
                    <a:lnTo>
                      <a:pt x="1112" y="174"/>
                    </a:lnTo>
                    <a:cubicBezTo>
                      <a:pt x="1018" y="123"/>
                      <a:pt x="938" y="66"/>
                      <a:pt x="859" y="1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" name="Google Shape;316;p31"/>
              <p:cNvSpPr/>
              <p:nvPr/>
            </p:nvSpPr>
            <p:spPr>
              <a:xfrm>
                <a:off x="4560143" y="2411031"/>
                <a:ext cx="159765" cy="138644"/>
              </a:xfrm>
              <a:custGeom>
                <a:rect b="b" l="l" r="r" t="t"/>
                <a:pathLst>
                  <a:path extrusionOk="0" h="1147" w="1321">
                    <a:moveTo>
                      <a:pt x="1126" y="0"/>
                    </a:moveTo>
                    <a:lnTo>
                      <a:pt x="0" y="772"/>
                    </a:lnTo>
                    <a:lnTo>
                      <a:pt x="137" y="959"/>
                    </a:lnTo>
                    <a:lnTo>
                      <a:pt x="210" y="1053"/>
                    </a:lnTo>
                    <a:lnTo>
                      <a:pt x="289" y="1147"/>
                    </a:lnTo>
                    <a:lnTo>
                      <a:pt x="1320" y="245"/>
                    </a:lnTo>
                    <a:lnTo>
                      <a:pt x="1263" y="188"/>
                    </a:lnTo>
                    <a:lnTo>
                      <a:pt x="1219" y="123"/>
                    </a:lnTo>
                    <a:lnTo>
                      <a:pt x="1126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" name="Google Shape;317;p31"/>
              <p:cNvSpPr/>
              <p:nvPr/>
            </p:nvSpPr>
            <p:spPr>
              <a:xfrm>
                <a:off x="4498220" y="2328111"/>
                <a:ext cx="171013" cy="102139"/>
              </a:xfrm>
              <a:custGeom>
                <a:rect b="b" l="l" r="r" t="t"/>
                <a:pathLst>
                  <a:path extrusionOk="0" h="845" w="1414">
                    <a:moveTo>
                      <a:pt x="1306" y="1"/>
                    </a:moveTo>
                    <a:lnTo>
                      <a:pt x="0" y="405"/>
                    </a:lnTo>
                    <a:cubicBezTo>
                      <a:pt x="51" y="549"/>
                      <a:pt x="101" y="701"/>
                      <a:pt x="166" y="845"/>
                    </a:cubicBezTo>
                    <a:lnTo>
                      <a:pt x="1414" y="282"/>
                    </a:lnTo>
                    <a:cubicBezTo>
                      <a:pt x="1371" y="196"/>
                      <a:pt x="1342" y="95"/>
                      <a:pt x="1306" y="1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" name="Google Shape;318;p31"/>
              <p:cNvSpPr/>
              <p:nvPr/>
            </p:nvSpPr>
            <p:spPr>
              <a:xfrm>
                <a:off x="4477297" y="2236608"/>
                <a:ext cx="167626" cy="56811"/>
              </a:xfrm>
              <a:custGeom>
                <a:rect b="b" l="l" r="r" t="t"/>
                <a:pathLst>
                  <a:path extrusionOk="0" h="470" w="1386">
                    <a:moveTo>
                      <a:pt x="0" y="1"/>
                    </a:moveTo>
                    <a:cubicBezTo>
                      <a:pt x="7" y="152"/>
                      <a:pt x="7" y="311"/>
                      <a:pt x="29" y="469"/>
                    </a:cubicBezTo>
                    <a:lnTo>
                      <a:pt x="1385" y="304"/>
                    </a:lnTo>
                    <a:cubicBezTo>
                      <a:pt x="1371" y="203"/>
                      <a:pt x="1378" y="102"/>
                      <a:pt x="1363" y="1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31"/>
              <p:cNvSpPr/>
              <p:nvPr/>
            </p:nvSpPr>
            <p:spPr>
              <a:xfrm>
                <a:off x="5215168" y="1980353"/>
                <a:ext cx="166780" cy="121238"/>
              </a:xfrm>
              <a:custGeom>
                <a:rect b="b" l="l" r="r" t="t"/>
                <a:pathLst>
                  <a:path extrusionOk="0" h="1003" w="1379">
                    <a:moveTo>
                      <a:pt x="1155" y="0"/>
                    </a:moveTo>
                    <a:lnTo>
                      <a:pt x="1" y="736"/>
                    </a:lnTo>
                    <a:lnTo>
                      <a:pt x="80" y="866"/>
                    </a:lnTo>
                    <a:cubicBezTo>
                      <a:pt x="102" y="909"/>
                      <a:pt x="131" y="959"/>
                      <a:pt x="145" y="1003"/>
                    </a:cubicBezTo>
                    <a:lnTo>
                      <a:pt x="1379" y="411"/>
                    </a:lnTo>
                    <a:cubicBezTo>
                      <a:pt x="1342" y="339"/>
                      <a:pt x="1314" y="267"/>
                      <a:pt x="1278" y="202"/>
                    </a:cubicBezTo>
                    <a:lnTo>
                      <a:pt x="1155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0" name="Google Shape;320;p31"/>
            <p:cNvSpPr/>
            <p:nvPr/>
          </p:nvSpPr>
          <p:spPr>
            <a:xfrm>
              <a:off x="11262225" y="4017488"/>
              <a:ext cx="2009503" cy="1718628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A5B7C6"/>
            </a:solidFill>
            <a:ln cap="flat" cmpd="sng" w="19050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" name="Google Shape;321;p31"/>
          <p:cNvGrpSpPr/>
          <p:nvPr/>
        </p:nvGrpSpPr>
        <p:grpSpPr>
          <a:xfrm>
            <a:off x="4120743" y="1471843"/>
            <a:ext cx="908469" cy="922153"/>
            <a:chOff x="7817763" y="3987755"/>
            <a:chExt cx="1723522" cy="1748820"/>
          </a:xfrm>
        </p:grpSpPr>
        <p:grpSp>
          <p:nvGrpSpPr>
            <p:cNvPr id="322" name="Google Shape;322;p31"/>
            <p:cNvGrpSpPr/>
            <p:nvPr/>
          </p:nvGrpSpPr>
          <p:grpSpPr>
            <a:xfrm>
              <a:off x="7817763" y="4017955"/>
              <a:ext cx="1723522" cy="1718620"/>
              <a:chOff x="4477297" y="1762416"/>
              <a:chExt cx="951697" cy="948990"/>
            </a:xfrm>
          </p:grpSpPr>
          <p:sp>
            <p:nvSpPr>
              <p:cNvPr id="323" name="Google Shape;323;p31"/>
              <p:cNvSpPr/>
              <p:nvPr/>
            </p:nvSpPr>
            <p:spPr>
              <a:xfrm>
                <a:off x="4485159" y="2096272"/>
                <a:ext cx="171013" cy="84733"/>
              </a:xfrm>
              <a:custGeom>
                <a:rect b="b" l="l" r="r" t="t"/>
                <a:pathLst>
                  <a:path extrusionOk="0" h="701" w="1414">
                    <a:moveTo>
                      <a:pt x="108" y="0"/>
                    </a:moveTo>
                    <a:lnTo>
                      <a:pt x="51" y="224"/>
                    </a:lnTo>
                    <a:cubicBezTo>
                      <a:pt x="29" y="303"/>
                      <a:pt x="7" y="375"/>
                      <a:pt x="0" y="455"/>
                    </a:cubicBezTo>
                    <a:lnTo>
                      <a:pt x="1342" y="700"/>
                    </a:lnTo>
                    <a:cubicBezTo>
                      <a:pt x="1349" y="650"/>
                      <a:pt x="1363" y="599"/>
                      <a:pt x="1378" y="549"/>
                    </a:cubicBezTo>
                    <a:lnTo>
                      <a:pt x="1414" y="397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24" name="Google Shape;324;p31"/>
              <p:cNvSpPr/>
              <p:nvPr/>
            </p:nvSpPr>
            <p:spPr>
              <a:xfrm>
                <a:off x="4530512" y="1968145"/>
                <a:ext cx="165812" cy="125589"/>
              </a:xfrm>
              <a:custGeom>
                <a:rect b="b" l="l" r="r" t="t"/>
                <a:pathLst>
                  <a:path extrusionOk="0" h="1039" w="1371">
                    <a:moveTo>
                      <a:pt x="245" y="0"/>
                    </a:moveTo>
                    <a:cubicBezTo>
                      <a:pt x="159" y="137"/>
                      <a:pt x="72" y="267"/>
                      <a:pt x="0" y="404"/>
                    </a:cubicBezTo>
                    <a:lnTo>
                      <a:pt x="1219" y="1039"/>
                    </a:lnTo>
                    <a:cubicBezTo>
                      <a:pt x="1262" y="945"/>
                      <a:pt x="1320" y="866"/>
                      <a:pt x="1371" y="772"/>
                    </a:cubicBez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25" name="Google Shape;325;p31"/>
              <p:cNvSpPr/>
              <p:nvPr/>
            </p:nvSpPr>
            <p:spPr>
              <a:xfrm>
                <a:off x="4614204" y="1864313"/>
                <a:ext cx="145857" cy="154478"/>
              </a:xfrm>
              <a:custGeom>
                <a:rect b="b" l="l" r="r" t="t"/>
                <a:pathLst>
                  <a:path extrusionOk="0" h="1278" w="1206">
                    <a:moveTo>
                      <a:pt x="347" y="1"/>
                    </a:moveTo>
                    <a:cubicBezTo>
                      <a:pt x="224" y="95"/>
                      <a:pt x="116" y="210"/>
                      <a:pt x="1" y="318"/>
                    </a:cubicBezTo>
                    <a:lnTo>
                      <a:pt x="974" y="1278"/>
                    </a:lnTo>
                    <a:cubicBezTo>
                      <a:pt x="1046" y="1205"/>
                      <a:pt x="1126" y="1133"/>
                      <a:pt x="1205" y="1068"/>
                    </a:cubicBezTo>
                    <a:lnTo>
                      <a:pt x="347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26" name="Google Shape;326;p31"/>
              <p:cNvSpPr/>
              <p:nvPr/>
            </p:nvSpPr>
            <p:spPr>
              <a:xfrm>
                <a:off x="4727648" y="1793722"/>
                <a:ext cx="112597" cy="169225"/>
              </a:xfrm>
              <a:custGeom>
                <a:rect b="b" l="l" r="r" t="t"/>
                <a:pathLst>
                  <a:path extrusionOk="0" h="1400" w="931">
                    <a:moveTo>
                      <a:pt x="426" y="1"/>
                    </a:moveTo>
                    <a:cubicBezTo>
                      <a:pt x="354" y="22"/>
                      <a:pt x="282" y="58"/>
                      <a:pt x="209" y="94"/>
                    </a:cubicBezTo>
                    <a:lnTo>
                      <a:pt x="0" y="195"/>
                    </a:lnTo>
                    <a:lnTo>
                      <a:pt x="649" y="1400"/>
                    </a:lnTo>
                    <a:lnTo>
                      <a:pt x="786" y="1335"/>
                    </a:lnTo>
                    <a:cubicBezTo>
                      <a:pt x="830" y="1306"/>
                      <a:pt x="880" y="1285"/>
                      <a:pt x="931" y="1270"/>
                    </a:cubicBezTo>
                    <a:lnTo>
                      <a:pt x="426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27" name="Google Shape;327;p31"/>
              <p:cNvSpPr/>
              <p:nvPr/>
            </p:nvSpPr>
            <p:spPr>
              <a:xfrm>
                <a:off x="4861048" y="1762416"/>
                <a:ext cx="69058" cy="169225"/>
              </a:xfrm>
              <a:custGeom>
                <a:rect b="b" l="l" r="r" t="t"/>
                <a:pathLst>
                  <a:path extrusionOk="0" h="1400" w="571">
                    <a:moveTo>
                      <a:pt x="470" y="0"/>
                    </a:moveTo>
                    <a:cubicBezTo>
                      <a:pt x="390" y="0"/>
                      <a:pt x="311" y="7"/>
                      <a:pt x="239" y="22"/>
                    </a:cubicBezTo>
                    <a:lnTo>
                      <a:pt x="1" y="58"/>
                    </a:lnTo>
                    <a:lnTo>
                      <a:pt x="268" y="1399"/>
                    </a:lnTo>
                    <a:lnTo>
                      <a:pt x="419" y="1378"/>
                    </a:lnTo>
                    <a:cubicBezTo>
                      <a:pt x="470" y="1370"/>
                      <a:pt x="520" y="1363"/>
                      <a:pt x="571" y="1363"/>
                    </a:cubicBezTo>
                    <a:lnTo>
                      <a:pt x="470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28" name="Google Shape;328;p31"/>
              <p:cNvSpPr/>
              <p:nvPr/>
            </p:nvSpPr>
            <p:spPr>
              <a:xfrm>
                <a:off x="4985861" y="1763262"/>
                <a:ext cx="73291" cy="170917"/>
              </a:xfrm>
              <a:custGeom>
                <a:rect b="b" l="l" r="r" t="t"/>
                <a:pathLst>
                  <a:path extrusionOk="0" h="1414" w="606">
                    <a:moveTo>
                      <a:pt x="144" y="0"/>
                    </a:moveTo>
                    <a:lnTo>
                      <a:pt x="0" y="1356"/>
                    </a:lnTo>
                    <a:cubicBezTo>
                      <a:pt x="101" y="1378"/>
                      <a:pt x="202" y="1385"/>
                      <a:pt x="303" y="1414"/>
                    </a:cubicBezTo>
                    <a:lnTo>
                      <a:pt x="606" y="80"/>
                    </a:lnTo>
                    <a:cubicBezTo>
                      <a:pt x="454" y="36"/>
                      <a:pt x="296" y="22"/>
                      <a:pt x="144" y="0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29" name="Google Shape;329;p31"/>
              <p:cNvSpPr/>
              <p:nvPr/>
            </p:nvSpPr>
            <p:spPr>
              <a:xfrm>
                <a:off x="5075600" y="1798920"/>
                <a:ext cx="116226" cy="169346"/>
              </a:xfrm>
              <a:custGeom>
                <a:rect b="b" l="l" r="r" t="t"/>
                <a:pathLst>
                  <a:path extrusionOk="0" h="1401" w="961">
                    <a:moveTo>
                      <a:pt x="542" y="1"/>
                    </a:moveTo>
                    <a:lnTo>
                      <a:pt x="1" y="1256"/>
                    </a:lnTo>
                    <a:lnTo>
                      <a:pt x="138" y="1321"/>
                    </a:lnTo>
                    <a:cubicBezTo>
                      <a:pt x="181" y="1343"/>
                      <a:pt x="232" y="1371"/>
                      <a:pt x="275" y="1400"/>
                    </a:cubicBezTo>
                    <a:lnTo>
                      <a:pt x="960" y="210"/>
                    </a:lnTo>
                    <a:cubicBezTo>
                      <a:pt x="895" y="174"/>
                      <a:pt x="823" y="131"/>
                      <a:pt x="751" y="102"/>
                    </a:cubicBezTo>
                    <a:lnTo>
                      <a:pt x="542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30" name="Google Shape;330;p31"/>
              <p:cNvSpPr/>
              <p:nvPr/>
            </p:nvSpPr>
            <p:spPr>
              <a:xfrm>
                <a:off x="5154213" y="1873137"/>
                <a:ext cx="148396" cy="152665"/>
              </a:xfrm>
              <a:custGeom>
                <a:rect b="b" l="l" r="r" t="t"/>
                <a:pathLst>
                  <a:path extrusionOk="0" h="1263" w="1227">
                    <a:moveTo>
                      <a:pt x="887" y="0"/>
                    </a:moveTo>
                    <a:lnTo>
                      <a:pt x="0" y="1046"/>
                    </a:lnTo>
                    <a:cubicBezTo>
                      <a:pt x="79" y="1111"/>
                      <a:pt x="152" y="1183"/>
                      <a:pt x="224" y="1262"/>
                    </a:cubicBezTo>
                    <a:lnTo>
                      <a:pt x="1226" y="332"/>
                    </a:lnTo>
                    <a:cubicBezTo>
                      <a:pt x="1118" y="209"/>
                      <a:pt x="1003" y="101"/>
                      <a:pt x="887" y="0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31" name="Google Shape;331;p31"/>
              <p:cNvSpPr/>
              <p:nvPr/>
            </p:nvSpPr>
            <p:spPr>
              <a:xfrm>
                <a:off x="5251813" y="2110173"/>
                <a:ext cx="171980" cy="80382"/>
              </a:xfrm>
              <a:custGeom>
                <a:rect b="b" l="l" r="r" t="t"/>
                <a:pathLst>
                  <a:path extrusionOk="0" h="665" w="1422">
                    <a:moveTo>
                      <a:pt x="1321" y="1"/>
                    </a:moveTo>
                    <a:lnTo>
                      <a:pt x="1" y="361"/>
                    </a:lnTo>
                    <a:lnTo>
                      <a:pt x="44" y="506"/>
                    </a:lnTo>
                    <a:cubicBezTo>
                      <a:pt x="51" y="556"/>
                      <a:pt x="59" y="614"/>
                      <a:pt x="66" y="664"/>
                    </a:cubicBezTo>
                    <a:lnTo>
                      <a:pt x="1422" y="462"/>
                    </a:lnTo>
                    <a:cubicBezTo>
                      <a:pt x="1407" y="383"/>
                      <a:pt x="1400" y="304"/>
                      <a:pt x="1378" y="232"/>
                    </a:cubicBezTo>
                    <a:lnTo>
                      <a:pt x="1321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32" name="Google Shape;332;p31"/>
              <p:cNvSpPr/>
              <p:nvPr/>
            </p:nvSpPr>
            <p:spPr>
              <a:xfrm>
                <a:off x="5259674" y="2245311"/>
                <a:ext cx="169319" cy="62009"/>
              </a:xfrm>
              <a:custGeom>
                <a:rect b="b" l="l" r="r" t="t"/>
                <a:pathLst>
                  <a:path extrusionOk="0" h="513" w="1400">
                    <a:moveTo>
                      <a:pt x="30" y="1"/>
                    </a:moveTo>
                    <a:cubicBezTo>
                      <a:pt x="30" y="109"/>
                      <a:pt x="15" y="210"/>
                      <a:pt x="1" y="311"/>
                    </a:cubicBezTo>
                    <a:lnTo>
                      <a:pt x="1357" y="513"/>
                    </a:lnTo>
                    <a:cubicBezTo>
                      <a:pt x="1378" y="354"/>
                      <a:pt x="1393" y="203"/>
                      <a:pt x="1400" y="44"/>
                    </a:cubicBez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33" name="Google Shape;333;p31"/>
              <p:cNvSpPr/>
              <p:nvPr/>
            </p:nvSpPr>
            <p:spPr>
              <a:xfrm>
                <a:off x="5232704" y="2336935"/>
                <a:ext cx="171013" cy="105524"/>
              </a:xfrm>
              <a:custGeom>
                <a:rect b="b" l="l" r="r" t="t"/>
                <a:pathLst>
                  <a:path extrusionOk="0" h="873" w="1414">
                    <a:moveTo>
                      <a:pt x="123" y="0"/>
                    </a:moveTo>
                    <a:lnTo>
                      <a:pt x="65" y="144"/>
                    </a:lnTo>
                    <a:cubicBezTo>
                      <a:pt x="51" y="195"/>
                      <a:pt x="22" y="238"/>
                      <a:pt x="0" y="281"/>
                    </a:cubicBezTo>
                    <a:lnTo>
                      <a:pt x="1234" y="873"/>
                    </a:lnTo>
                    <a:cubicBezTo>
                      <a:pt x="1270" y="801"/>
                      <a:pt x="1306" y="736"/>
                      <a:pt x="1335" y="664"/>
                    </a:cubicBezTo>
                    <a:lnTo>
                      <a:pt x="1414" y="440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34" name="Google Shape;334;p31"/>
              <p:cNvSpPr/>
              <p:nvPr/>
            </p:nvSpPr>
            <p:spPr>
              <a:xfrm>
                <a:off x="5181183" y="2418888"/>
                <a:ext cx="157104" cy="141303"/>
              </a:xfrm>
              <a:custGeom>
                <a:rect b="b" l="l" r="r" t="t"/>
                <a:pathLst>
                  <a:path extrusionOk="0" h="1169" w="1299">
                    <a:moveTo>
                      <a:pt x="195" y="0"/>
                    </a:moveTo>
                    <a:lnTo>
                      <a:pt x="102" y="123"/>
                    </a:lnTo>
                    <a:lnTo>
                      <a:pt x="1" y="238"/>
                    </a:lnTo>
                    <a:lnTo>
                      <a:pt x="1003" y="1168"/>
                    </a:lnTo>
                    <a:lnTo>
                      <a:pt x="1155" y="988"/>
                    </a:lnTo>
                    <a:lnTo>
                      <a:pt x="1299" y="801"/>
                    </a:lnTo>
                    <a:lnTo>
                      <a:pt x="195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35" name="Google Shape;335;p31"/>
              <p:cNvSpPr/>
              <p:nvPr/>
            </p:nvSpPr>
            <p:spPr>
              <a:xfrm>
                <a:off x="5108859" y="2484160"/>
                <a:ext cx="130013" cy="164027"/>
              </a:xfrm>
              <a:custGeom>
                <a:rect b="b" l="l" r="r" t="t"/>
                <a:pathLst>
                  <a:path extrusionOk="0" h="1357" w="1075">
                    <a:moveTo>
                      <a:pt x="252" y="1"/>
                    </a:moveTo>
                    <a:cubicBezTo>
                      <a:pt x="209" y="37"/>
                      <a:pt x="173" y="66"/>
                      <a:pt x="130" y="95"/>
                    </a:cubicBezTo>
                    <a:lnTo>
                      <a:pt x="0" y="174"/>
                    </a:lnTo>
                    <a:lnTo>
                      <a:pt x="685" y="1357"/>
                    </a:lnTo>
                    <a:lnTo>
                      <a:pt x="880" y="1234"/>
                    </a:lnTo>
                    <a:cubicBezTo>
                      <a:pt x="952" y="1191"/>
                      <a:pt x="1010" y="1141"/>
                      <a:pt x="1075" y="1097"/>
                    </a:cubicBezTo>
                    <a:lnTo>
                      <a:pt x="252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36" name="Google Shape;336;p31"/>
              <p:cNvSpPr/>
              <p:nvPr/>
            </p:nvSpPr>
            <p:spPr>
              <a:xfrm>
                <a:off x="5022506" y="2527796"/>
                <a:ext cx="91674" cy="171884"/>
              </a:xfrm>
              <a:custGeom>
                <a:rect b="b" l="l" r="r" t="t"/>
                <a:pathLst>
                  <a:path extrusionOk="0" h="1422" w="758">
                    <a:moveTo>
                      <a:pt x="296" y="1"/>
                    </a:moveTo>
                    <a:cubicBezTo>
                      <a:pt x="195" y="37"/>
                      <a:pt x="101" y="73"/>
                      <a:pt x="0" y="94"/>
                    </a:cubicBezTo>
                    <a:lnTo>
                      <a:pt x="303" y="1421"/>
                    </a:lnTo>
                    <a:cubicBezTo>
                      <a:pt x="454" y="1393"/>
                      <a:pt x="606" y="1342"/>
                      <a:pt x="757" y="1292"/>
                    </a:cubicBezTo>
                    <a:lnTo>
                      <a:pt x="296" y="1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37" name="Google Shape;337;p31"/>
              <p:cNvSpPr/>
              <p:nvPr/>
            </p:nvSpPr>
            <p:spPr>
              <a:xfrm>
                <a:off x="4917770" y="2545202"/>
                <a:ext cx="56843" cy="166203"/>
              </a:xfrm>
              <a:custGeom>
                <a:rect b="b" l="l" r="r" t="t"/>
                <a:pathLst>
                  <a:path extrusionOk="0" h="1375" w="470">
                    <a:moveTo>
                      <a:pt x="102" y="1"/>
                    </a:moveTo>
                    <a:lnTo>
                      <a:pt x="1" y="1364"/>
                    </a:lnTo>
                    <a:cubicBezTo>
                      <a:pt x="113" y="1369"/>
                      <a:pt x="221" y="1374"/>
                      <a:pt x="331" y="1374"/>
                    </a:cubicBezTo>
                    <a:cubicBezTo>
                      <a:pt x="377" y="1374"/>
                      <a:pt x="423" y="1373"/>
                      <a:pt x="469" y="1371"/>
                    </a:cubicBezTo>
                    <a:lnTo>
                      <a:pt x="412" y="1"/>
                    </a:lnTo>
                    <a:cubicBezTo>
                      <a:pt x="361" y="4"/>
                      <a:pt x="309" y="6"/>
                      <a:pt x="257" y="6"/>
                    </a:cubicBezTo>
                    <a:cubicBezTo>
                      <a:pt x="204" y="6"/>
                      <a:pt x="152" y="4"/>
                      <a:pt x="102" y="1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38" name="Google Shape;338;p31"/>
              <p:cNvSpPr/>
              <p:nvPr/>
            </p:nvSpPr>
            <p:spPr>
              <a:xfrm>
                <a:off x="4779049" y="2525137"/>
                <a:ext cx="96149" cy="171038"/>
              </a:xfrm>
              <a:custGeom>
                <a:rect b="b" l="l" r="r" t="t"/>
                <a:pathLst>
                  <a:path extrusionOk="0" h="1415" w="795">
                    <a:moveTo>
                      <a:pt x="506" y="1"/>
                    </a:moveTo>
                    <a:lnTo>
                      <a:pt x="1" y="1270"/>
                    </a:lnTo>
                    <a:cubicBezTo>
                      <a:pt x="145" y="1328"/>
                      <a:pt x="296" y="1379"/>
                      <a:pt x="448" y="1415"/>
                    </a:cubicBezTo>
                    <a:lnTo>
                      <a:pt x="794" y="95"/>
                    </a:lnTo>
                    <a:cubicBezTo>
                      <a:pt x="693" y="66"/>
                      <a:pt x="599" y="37"/>
                      <a:pt x="506" y="1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39" name="Google Shape;339;p31"/>
              <p:cNvSpPr/>
              <p:nvPr/>
            </p:nvSpPr>
            <p:spPr>
              <a:xfrm>
                <a:off x="4656050" y="2478963"/>
                <a:ext cx="134488" cy="162335"/>
              </a:xfrm>
              <a:custGeom>
                <a:rect b="b" l="l" r="r" t="t"/>
                <a:pathLst>
                  <a:path extrusionOk="0" h="1343" w="1112">
                    <a:moveTo>
                      <a:pt x="859" y="1"/>
                    </a:moveTo>
                    <a:lnTo>
                      <a:pt x="1" y="1068"/>
                    </a:lnTo>
                    <a:cubicBezTo>
                      <a:pt x="123" y="1169"/>
                      <a:pt x="253" y="1256"/>
                      <a:pt x="390" y="1342"/>
                    </a:cubicBezTo>
                    <a:lnTo>
                      <a:pt x="1112" y="174"/>
                    </a:lnTo>
                    <a:cubicBezTo>
                      <a:pt x="1018" y="123"/>
                      <a:pt x="938" y="66"/>
                      <a:pt x="859" y="1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40" name="Google Shape;340;p31"/>
              <p:cNvSpPr/>
              <p:nvPr/>
            </p:nvSpPr>
            <p:spPr>
              <a:xfrm>
                <a:off x="4560143" y="2411031"/>
                <a:ext cx="159765" cy="138644"/>
              </a:xfrm>
              <a:custGeom>
                <a:rect b="b" l="l" r="r" t="t"/>
                <a:pathLst>
                  <a:path extrusionOk="0" h="1147" w="1321">
                    <a:moveTo>
                      <a:pt x="1126" y="0"/>
                    </a:moveTo>
                    <a:lnTo>
                      <a:pt x="0" y="772"/>
                    </a:lnTo>
                    <a:lnTo>
                      <a:pt x="137" y="959"/>
                    </a:lnTo>
                    <a:lnTo>
                      <a:pt x="210" y="1053"/>
                    </a:lnTo>
                    <a:lnTo>
                      <a:pt x="289" y="1147"/>
                    </a:lnTo>
                    <a:lnTo>
                      <a:pt x="1320" y="245"/>
                    </a:lnTo>
                    <a:lnTo>
                      <a:pt x="1263" y="188"/>
                    </a:lnTo>
                    <a:lnTo>
                      <a:pt x="1219" y="123"/>
                    </a:lnTo>
                    <a:lnTo>
                      <a:pt x="1126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41" name="Google Shape;341;p31"/>
              <p:cNvSpPr/>
              <p:nvPr/>
            </p:nvSpPr>
            <p:spPr>
              <a:xfrm>
                <a:off x="4498220" y="2328111"/>
                <a:ext cx="171013" cy="102139"/>
              </a:xfrm>
              <a:custGeom>
                <a:rect b="b" l="l" r="r" t="t"/>
                <a:pathLst>
                  <a:path extrusionOk="0" h="845" w="1414">
                    <a:moveTo>
                      <a:pt x="1306" y="1"/>
                    </a:moveTo>
                    <a:lnTo>
                      <a:pt x="0" y="405"/>
                    </a:lnTo>
                    <a:cubicBezTo>
                      <a:pt x="51" y="549"/>
                      <a:pt x="101" y="701"/>
                      <a:pt x="166" y="845"/>
                    </a:cubicBezTo>
                    <a:lnTo>
                      <a:pt x="1414" y="282"/>
                    </a:lnTo>
                    <a:cubicBezTo>
                      <a:pt x="1371" y="196"/>
                      <a:pt x="1342" y="95"/>
                      <a:pt x="1306" y="1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42" name="Google Shape;342;p31"/>
              <p:cNvSpPr/>
              <p:nvPr/>
            </p:nvSpPr>
            <p:spPr>
              <a:xfrm>
                <a:off x="4477297" y="2236608"/>
                <a:ext cx="167626" cy="56811"/>
              </a:xfrm>
              <a:custGeom>
                <a:rect b="b" l="l" r="r" t="t"/>
                <a:pathLst>
                  <a:path extrusionOk="0" h="470" w="1386">
                    <a:moveTo>
                      <a:pt x="0" y="1"/>
                    </a:moveTo>
                    <a:cubicBezTo>
                      <a:pt x="7" y="152"/>
                      <a:pt x="7" y="311"/>
                      <a:pt x="29" y="469"/>
                    </a:cubicBezTo>
                    <a:lnTo>
                      <a:pt x="1385" y="304"/>
                    </a:lnTo>
                    <a:cubicBezTo>
                      <a:pt x="1371" y="203"/>
                      <a:pt x="1378" y="102"/>
                      <a:pt x="1363" y="1"/>
                    </a:cubicBez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  <p:sp>
            <p:nvSpPr>
              <p:cNvPr id="343" name="Google Shape;343;p31"/>
              <p:cNvSpPr/>
              <p:nvPr/>
            </p:nvSpPr>
            <p:spPr>
              <a:xfrm>
                <a:off x="5215168" y="1980353"/>
                <a:ext cx="166780" cy="121238"/>
              </a:xfrm>
              <a:custGeom>
                <a:rect b="b" l="l" r="r" t="t"/>
                <a:pathLst>
                  <a:path extrusionOk="0" h="1003" w="1379">
                    <a:moveTo>
                      <a:pt x="1155" y="0"/>
                    </a:moveTo>
                    <a:lnTo>
                      <a:pt x="1" y="736"/>
                    </a:lnTo>
                    <a:lnTo>
                      <a:pt x="80" y="866"/>
                    </a:lnTo>
                    <a:cubicBezTo>
                      <a:pt x="102" y="909"/>
                      <a:pt x="131" y="959"/>
                      <a:pt x="145" y="1003"/>
                    </a:cubicBezTo>
                    <a:lnTo>
                      <a:pt x="1379" y="411"/>
                    </a:lnTo>
                    <a:cubicBezTo>
                      <a:pt x="1342" y="339"/>
                      <a:pt x="1314" y="267"/>
                      <a:pt x="1278" y="202"/>
                    </a:cubicBezTo>
                    <a:lnTo>
                      <a:pt x="1155" y="0"/>
                    </a:lnTo>
                    <a:close/>
                  </a:path>
                </a:pathLst>
              </a:custGeom>
              <a:solidFill>
                <a:srgbClr val="7271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666666"/>
                  </a:solidFill>
                </a:endParaRPr>
              </a:p>
            </p:txBody>
          </p:sp>
        </p:grpSp>
        <p:sp>
          <p:nvSpPr>
            <p:cNvPr id="344" name="Google Shape;344;p31"/>
            <p:cNvSpPr/>
            <p:nvPr/>
          </p:nvSpPr>
          <p:spPr>
            <a:xfrm rot="10800000">
              <a:off x="8709329" y="3987755"/>
              <a:ext cx="677930" cy="543194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5B435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666666"/>
                </a:solidFill>
              </a:endParaRPr>
            </a:p>
          </p:txBody>
        </p:sp>
      </p:grpSp>
      <p:sp>
        <p:nvSpPr>
          <p:cNvPr id="345" name="Google Shape;345;p31"/>
          <p:cNvSpPr txBox="1"/>
          <p:nvPr>
            <p:ph type="title"/>
          </p:nvPr>
        </p:nvSpPr>
        <p:spPr>
          <a:xfrm>
            <a:off x="1906101" y="2892350"/>
            <a:ext cx="1404900" cy="141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AA868C"/>
                </a:solidFill>
              </a:rPr>
              <a:t>MARS</a:t>
            </a:r>
            <a:endParaRPr>
              <a:solidFill>
                <a:srgbClr val="AA868C"/>
              </a:solidFill>
            </a:endParaRPr>
          </a:p>
        </p:txBody>
      </p:sp>
      <p:sp>
        <p:nvSpPr>
          <p:cNvPr id="346" name="Google Shape;346;p31"/>
          <p:cNvSpPr txBox="1"/>
          <p:nvPr>
            <p:ph idx="2" type="title"/>
          </p:nvPr>
        </p:nvSpPr>
        <p:spPr>
          <a:xfrm>
            <a:off x="3869562" y="2892350"/>
            <a:ext cx="1404900" cy="141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5B435F"/>
                </a:solidFill>
              </a:rPr>
              <a:t>JUPITER</a:t>
            </a:r>
            <a:endParaRPr>
              <a:solidFill>
                <a:srgbClr val="5B435F"/>
              </a:solidFill>
            </a:endParaRPr>
          </a:p>
        </p:txBody>
      </p:sp>
      <p:sp>
        <p:nvSpPr>
          <p:cNvPr id="347" name="Google Shape;347;p31"/>
          <p:cNvSpPr txBox="1"/>
          <p:nvPr>
            <p:ph idx="4" type="title"/>
          </p:nvPr>
        </p:nvSpPr>
        <p:spPr>
          <a:xfrm>
            <a:off x="5855361" y="2892350"/>
            <a:ext cx="1404900" cy="141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A5B7C6"/>
                </a:solidFill>
              </a:rPr>
              <a:t>MERCURY</a:t>
            </a:r>
            <a:endParaRPr>
              <a:solidFill>
                <a:srgbClr val="A5B7C6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1" name="Shape 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" name="Google Shape;352;p32"/>
          <p:cNvSpPr txBox="1"/>
          <p:nvPr>
            <p:ph type="title"/>
          </p:nvPr>
        </p:nvSpPr>
        <p:spPr>
          <a:xfrm>
            <a:off x="4286675" y="1547571"/>
            <a:ext cx="4360200" cy="1154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s-ES">
                <a:solidFill>
                  <a:srgbClr val="666666"/>
                </a:solidFill>
              </a:rPr>
              <a:t>This is a great </a:t>
            </a:r>
            <a:r>
              <a:rPr lang="es-ES">
                <a:solidFill>
                  <a:srgbClr val="AA868C"/>
                </a:solidFill>
              </a:rPr>
              <a:t>headline</a:t>
            </a:r>
            <a:endParaRPr>
              <a:solidFill>
                <a:srgbClr val="AA868C"/>
              </a:solidFill>
            </a:endParaRPr>
          </a:p>
        </p:txBody>
      </p:sp>
      <p:sp>
        <p:nvSpPr>
          <p:cNvPr id="353" name="Google Shape;353;p32"/>
          <p:cNvSpPr txBox="1"/>
          <p:nvPr>
            <p:ph idx="2" type="title"/>
          </p:nvPr>
        </p:nvSpPr>
        <p:spPr>
          <a:xfrm>
            <a:off x="1827147" y="3101775"/>
            <a:ext cx="3030300" cy="188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And this is the subtitle that makes</a:t>
            </a:r>
            <a:br>
              <a:rPr lang="es-ES"/>
            </a:br>
            <a:r>
              <a:rPr lang="es-ES"/>
              <a:t>it comprehensible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57" name="Shape 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" name="Google Shape;358;p33"/>
          <p:cNvSpPr txBox="1"/>
          <p:nvPr>
            <p:ph type="title"/>
          </p:nvPr>
        </p:nvSpPr>
        <p:spPr>
          <a:xfrm>
            <a:off x="6133725" y="1555525"/>
            <a:ext cx="2083200" cy="615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The </a:t>
            </a:r>
            <a:r>
              <a:rPr lang="es-ES">
                <a:solidFill>
                  <a:srgbClr val="AA868C"/>
                </a:solidFill>
              </a:rPr>
              <a:t>slide </a:t>
            </a:r>
            <a:r>
              <a:rPr lang="es-ES">
                <a:solidFill>
                  <a:srgbClr val="AA868C"/>
                </a:solidFill>
              </a:rPr>
              <a:t>title</a:t>
            </a:r>
            <a:r>
              <a:rPr lang="es-ES">
                <a:solidFill>
                  <a:srgbClr val="FFFFFF"/>
                </a:solidFill>
              </a:rPr>
              <a:t> goes here!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59" name="Google Shape;359;p33"/>
          <p:cNvSpPr txBox="1"/>
          <p:nvPr>
            <p:ph idx="1" type="body"/>
          </p:nvPr>
        </p:nvSpPr>
        <p:spPr>
          <a:xfrm>
            <a:off x="1353504" y="2893625"/>
            <a:ext cx="6299100" cy="2202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>
                <a:solidFill>
                  <a:schemeClr val="lt1"/>
                </a:solidFill>
              </a:rPr>
              <a:t>Do you know what helps you make your point clear? Lists like this one:</a:t>
            </a:r>
            <a:br>
              <a:rPr lang="es-ES">
                <a:solidFill>
                  <a:schemeClr val="lt1"/>
                </a:solidFill>
              </a:rPr>
            </a:br>
            <a:br>
              <a:rPr lang="es-ES">
                <a:solidFill>
                  <a:schemeClr val="lt1"/>
                </a:solidFill>
              </a:rPr>
            </a:br>
            <a:br>
              <a:rPr lang="es-ES">
                <a:solidFill>
                  <a:schemeClr val="lt1"/>
                </a:solidFill>
              </a:rPr>
            </a:br>
            <a:r>
              <a:rPr lang="es-ES">
                <a:solidFill>
                  <a:schemeClr val="lt1"/>
                </a:solidFill>
              </a:rPr>
              <a:t>Because they’re simple </a:t>
            </a:r>
            <a:br>
              <a:rPr lang="es-ES">
                <a:solidFill>
                  <a:schemeClr val="lt1"/>
                </a:solidFill>
              </a:rPr>
            </a:br>
            <a:r>
              <a:rPr lang="es-ES">
                <a:solidFill>
                  <a:schemeClr val="lt1"/>
                </a:solidFill>
              </a:rPr>
              <a:t>You can organize your ideas clearly</a:t>
            </a:r>
            <a:br>
              <a:rPr lang="es-ES">
                <a:solidFill>
                  <a:schemeClr val="lt1"/>
                </a:solidFill>
              </a:rPr>
            </a:br>
            <a:r>
              <a:rPr lang="es-ES">
                <a:solidFill>
                  <a:schemeClr val="lt1"/>
                </a:solidFill>
              </a:rPr>
              <a:t>And because you’ll never forget to buy milk!</a:t>
            </a:r>
            <a:br>
              <a:rPr lang="es-ES">
                <a:solidFill>
                  <a:schemeClr val="lt1"/>
                </a:solidFill>
              </a:rPr>
            </a:br>
            <a:br>
              <a:rPr lang="es-ES">
                <a:solidFill>
                  <a:schemeClr val="lt1"/>
                </a:solidFill>
              </a:rPr>
            </a:br>
            <a:r>
              <a:rPr lang="es-ES">
                <a:solidFill>
                  <a:schemeClr val="lt1"/>
                </a:solidFill>
              </a:rPr>
              <a:t>And the most important thing: the audience won’t miss the point of your presentation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63" name="Shape 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" name="Google Shape;364;p34"/>
          <p:cNvSpPr txBox="1"/>
          <p:nvPr>
            <p:ph type="title"/>
          </p:nvPr>
        </p:nvSpPr>
        <p:spPr>
          <a:xfrm>
            <a:off x="670701" y="595129"/>
            <a:ext cx="7802700" cy="35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-ES">
                <a:solidFill>
                  <a:srgbClr val="666666"/>
                </a:solidFill>
              </a:rPr>
              <a:t>Maybe you need to divide</a:t>
            </a:r>
            <a:r>
              <a:rPr lang="es-ES"/>
              <a:t> </a:t>
            </a:r>
            <a:r>
              <a:rPr lang="es-ES">
                <a:solidFill>
                  <a:srgbClr val="AA868C"/>
                </a:solidFill>
              </a:rPr>
              <a:t>the content</a:t>
            </a:r>
            <a:endParaRPr>
              <a:solidFill>
                <a:srgbClr val="AA868C"/>
              </a:solidFill>
            </a:endParaRPr>
          </a:p>
        </p:txBody>
      </p:sp>
      <p:sp>
        <p:nvSpPr>
          <p:cNvPr id="365" name="Google Shape;365;p34"/>
          <p:cNvSpPr/>
          <p:nvPr/>
        </p:nvSpPr>
        <p:spPr>
          <a:xfrm>
            <a:off x="0" y="4125516"/>
            <a:ext cx="4572238" cy="1018286"/>
          </a:xfrm>
          <a:custGeom>
            <a:rect b="b" l="l" r="r" t="t"/>
            <a:pathLst>
              <a:path extrusionOk="0" h="1930400" w="8667750">
                <a:moveTo>
                  <a:pt x="0" y="0"/>
                </a:moveTo>
                <a:lnTo>
                  <a:pt x="0" y="1930400"/>
                </a:lnTo>
                <a:lnTo>
                  <a:pt x="8667750" y="1930400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776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66" name="Google Shape;366;p34"/>
          <p:cNvGrpSpPr/>
          <p:nvPr/>
        </p:nvGrpSpPr>
        <p:grpSpPr>
          <a:xfrm>
            <a:off x="0" y="1233568"/>
            <a:ext cx="8156886" cy="3477386"/>
            <a:chOff x="0" y="2339404"/>
            <a:chExt cx="15475025" cy="6594702"/>
          </a:xfrm>
        </p:grpSpPr>
        <p:grpSp>
          <p:nvGrpSpPr>
            <p:cNvPr id="367" name="Google Shape;367;p34"/>
            <p:cNvGrpSpPr/>
            <p:nvPr/>
          </p:nvGrpSpPr>
          <p:grpSpPr>
            <a:xfrm>
              <a:off x="0" y="3643134"/>
              <a:ext cx="10269220" cy="2683510"/>
              <a:chOff x="0" y="3643134"/>
              <a:chExt cx="10269220" cy="2683510"/>
            </a:xfrm>
          </p:grpSpPr>
          <p:sp>
            <p:nvSpPr>
              <p:cNvPr id="368" name="Google Shape;368;p34"/>
              <p:cNvSpPr/>
              <p:nvPr/>
            </p:nvSpPr>
            <p:spPr>
              <a:xfrm>
                <a:off x="0" y="3643134"/>
                <a:ext cx="10269220" cy="2683510"/>
              </a:xfrm>
              <a:custGeom>
                <a:rect b="b" l="l" r="r" t="t"/>
                <a:pathLst>
                  <a:path extrusionOk="0" h="2683510" w="10269220">
                    <a:moveTo>
                      <a:pt x="9621777" y="0"/>
                    </a:moveTo>
                    <a:lnTo>
                      <a:pt x="8974889" y="714917"/>
                    </a:lnTo>
                    <a:lnTo>
                      <a:pt x="8974888" y="1389352"/>
                    </a:lnTo>
                    <a:lnTo>
                      <a:pt x="0" y="1389352"/>
                    </a:lnTo>
                    <a:lnTo>
                      <a:pt x="0" y="2683116"/>
                    </a:lnTo>
                    <a:lnTo>
                      <a:pt x="8974898" y="2683116"/>
                    </a:lnTo>
                    <a:lnTo>
                      <a:pt x="10268661" y="1389353"/>
                    </a:lnTo>
                    <a:lnTo>
                      <a:pt x="10268661" y="714917"/>
                    </a:lnTo>
                    <a:lnTo>
                      <a:pt x="962177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9" name="Google Shape;369;p34"/>
              <p:cNvSpPr/>
              <p:nvPr/>
            </p:nvSpPr>
            <p:spPr>
              <a:xfrm>
                <a:off x="8974887" y="5032486"/>
                <a:ext cx="1294129" cy="1294129"/>
              </a:xfrm>
              <a:custGeom>
                <a:rect b="b" l="l" r="r" t="t"/>
                <a:pathLst>
                  <a:path extrusionOk="0" h="1294129" w="1294129">
                    <a:moveTo>
                      <a:pt x="1293774" y="0"/>
                    </a:moveTo>
                    <a:lnTo>
                      <a:pt x="0" y="0"/>
                    </a:lnTo>
                    <a:lnTo>
                      <a:pt x="0" y="1293774"/>
                    </a:lnTo>
                    <a:lnTo>
                      <a:pt x="1293774" y="0"/>
                    </a:lnTo>
                    <a:close/>
                  </a:path>
                </a:pathLst>
              </a:custGeom>
              <a:solidFill>
                <a:srgbClr val="95A1B7">
                  <a:alpha val="69800"/>
                </a:srgbClr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370" name="Google Shape;370;p34"/>
            <p:cNvGrpSpPr/>
            <p:nvPr/>
          </p:nvGrpSpPr>
          <p:grpSpPr>
            <a:xfrm>
              <a:off x="3" y="2339404"/>
              <a:ext cx="7646034" cy="2683510"/>
              <a:chOff x="3" y="2339404"/>
              <a:chExt cx="7646034" cy="2683510"/>
            </a:xfrm>
          </p:grpSpPr>
          <p:sp>
            <p:nvSpPr>
              <p:cNvPr id="371" name="Google Shape;371;p34"/>
              <p:cNvSpPr/>
              <p:nvPr/>
            </p:nvSpPr>
            <p:spPr>
              <a:xfrm>
                <a:off x="3" y="2339404"/>
                <a:ext cx="7646034" cy="2683510"/>
              </a:xfrm>
              <a:custGeom>
                <a:rect b="b" l="l" r="r" t="t"/>
                <a:pathLst>
                  <a:path extrusionOk="0" h="2683510" w="7646034">
                    <a:moveTo>
                      <a:pt x="6998614" y="0"/>
                    </a:moveTo>
                    <a:lnTo>
                      <a:pt x="6351727" y="714921"/>
                    </a:lnTo>
                    <a:lnTo>
                      <a:pt x="6351727" y="1389354"/>
                    </a:lnTo>
                    <a:lnTo>
                      <a:pt x="0" y="1389354"/>
                    </a:lnTo>
                    <a:lnTo>
                      <a:pt x="0" y="2683129"/>
                    </a:lnTo>
                    <a:lnTo>
                      <a:pt x="6351727" y="2683129"/>
                    </a:lnTo>
                    <a:lnTo>
                      <a:pt x="7645501" y="1389354"/>
                    </a:lnTo>
                    <a:lnTo>
                      <a:pt x="7645501" y="714921"/>
                    </a:lnTo>
                    <a:lnTo>
                      <a:pt x="6998614" y="0"/>
                    </a:lnTo>
                    <a:close/>
                  </a:path>
                </a:pathLst>
              </a:custGeom>
              <a:solidFill>
                <a:srgbClr val="5B435F">
                  <a:alpha val="69800"/>
                </a:srgbClr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2" name="Google Shape;372;p34"/>
              <p:cNvSpPr/>
              <p:nvPr/>
            </p:nvSpPr>
            <p:spPr>
              <a:xfrm>
                <a:off x="6351735" y="3728758"/>
                <a:ext cx="1294129" cy="1294129"/>
              </a:xfrm>
              <a:custGeom>
                <a:rect b="b" l="l" r="r" t="t"/>
                <a:pathLst>
                  <a:path extrusionOk="0" h="1294129" w="1294129">
                    <a:moveTo>
                      <a:pt x="1293761" y="0"/>
                    </a:moveTo>
                    <a:lnTo>
                      <a:pt x="0" y="0"/>
                    </a:lnTo>
                    <a:lnTo>
                      <a:pt x="0" y="1293774"/>
                    </a:lnTo>
                    <a:lnTo>
                      <a:pt x="1293761" y="0"/>
                    </a:lnTo>
                    <a:close/>
                  </a:path>
                </a:pathLst>
              </a:custGeom>
              <a:solidFill>
                <a:srgbClr val="5B435F">
                  <a:alpha val="69800"/>
                </a:srgbClr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373" name="Google Shape;373;p34"/>
            <p:cNvGrpSpPr/>
            <p:nvPr/>
          </p:nvGrpSpPr>
          <p:grpSpPr>
            <a:xfrm>
              <a:off x="0" y="4946865"/>
              <a:ext cx="13016621" cy="2683509"/>
              <a:chOff x="0" y="4946865"/>
              <a:chExt cx="13016621" cy="2683509"/>
            </a:xfrm>
          </p:grpSpPr>
          <p:sp>
            <p:nvSpPr>
              <p:cNvPr id="374" name="Google Shape;374;p34"/>
              <p:cNvSpPr/>
              <p:nvPr/>
            </p:nvSpPr>
            <p:spPr>
              <a:xfrm>
                <a:off x="0" y="4946865"/>
                <a:ext cx="13016230" cy="2683509"/>
              </a:xfrm>
              <a:custGeom>
                <a:rect b="b" l="l" r="r" t="t"/>
                <a:pathLst>
                  <a:path extrusionOk="0" h="2683509" w="13016230">
                    <a:moveTo>
                      <a:pt x="12369376" y="0"/>
                    </a:moveTo>
                    <a:lnTo>
                      <a:pt x="11722513" y="714896"/>
                    </a:lnTo>
                    <a:lnTo>
                      <a:pt x="11722484" y="1389349"/>
                    </a:lnTo>
                    <a:lnTo>
                      <a:pt x="0" y="1389349"/>
                    </a:lnTo>
                    <a:lnTo>
                      <a:pt x="0" y="2683116"/>
                    </a:lnTo>
                    <a:lnTo>
                      <a:pt x="11722492" y="2683116"/>
                    </a:lnTo>
                    <a:lnTo>
                      <a:pt x="13016230" y="1389378"/>
                    </a:lnTo>
                    <a:lnTo>
                      <a:pt x="13016230" y="714896"/>
                    </a:lnTo>
                    <a:lnTo>
                      <a:pt x="12369376" y="0"/>
                    </a:lnTo>
                    <a:close/>
                  </a:path>
                </a:pathLst>
              </a:custGeom>
              <a:solidFill>
                <a:srgbClr val="B88A91">
                  <a:alpha val="69800"/>
                </a:srgbClr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5" name="Google Shape;375;p34"/>
              <p:cNvSpPr/>
              <p:nvPr/>
            </p:nvSpPr>
            <p:spPr>
              <a:xfrm>
                <a:off x="11722491" y="6336220"/>
                <a:ext cx="1294130" cy="1294129"/>
              </a:xfrm>
              <a:custGeom>
                <a:rect b="b" l="l" r="r" t="t"/>
                <a:pathLst>
                  <a:path extrusionOk="0" h="1294129" w="1294130">
                    <a:moveTo>
                      <a:pt x="1293761" y="0"/>
                    </a:moveTo>
                    <a:lnTo>
                      <a:pt x="0" y="0"/>
                    </a:lnTo>
                    <a:lnTo>
                      <a:pt x="0" y="1293761"/>
                    </a:lnTo>
                    <a:lnTo>
                      <a:pt x="1293761" y="0"/>
                    </a:lnTo>
                    <a:close/>
                  </a:path>
                </a:pathLst>
              </a:custGeom>
              <a:solidFill>
                <a:srgbClr val="AA868C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376" name="Google Shape;376;p34"/>
            <p:cNvGrpSpPr/>
            <p:nvPr/>
          </p:nvGrpSpPr>
          <p:grpSpPr>
            <a:xfrm>
              <a:off x="0" y="6250597"/>
              <a:ext cx="15475025" cy="2683509"/>
              <a:chOff x="0" y="6250597"/>
              <a:chExt cx="15475025" cy="2683509"/>
            </a:xfrm>
          </p:grpSpPr>
          <p:sp>
            <p:nvSpPr>
              <p:cNvPr id="377" name="Google Shape;377;p34"/>
              <p:cNvSpPr/>
              <p:nvPr/>
            </p:nvSpPr>
            <p:spPr>
              <a:xfrm>
                <a:off x="0" y="6250597"/>
                <a:ext cx="15474950" cy="2683509"/>
              </a:xfrm>
              <a:custGeom>
                <a:rect b="b" l="l" r="r" t="t"/>
                <a:pathLst>
                  <a:path extrusionOk="0" h="2683509" w="15474950">
                    <a:moveTo>
                      <a:pt x="14827778" y="0"/>
                    </a:moveTo>
                    <a:lnTo>
                      <a:pt x="14180889" y="714919"/>
                    </a:lnTo>
                    <a:lnTo>
                      <a:pt x="14180889" y="1389340"/>
                    </a:lnTo>
                    <a:lnTo>
                      <a:pt x="0" y="1389340"/>
                    </a:lnTo>
                    <a:lnTo>
                      <a:pt x="0" y="2683118"/>
                    </a:lnTo>
                    <a:lnTo>
                      <a:pt x="14180898" y="2683118"/>
                    </a:lnTo>
                    <a:lnTo>
                      <a:pt x="15474664" y="1389340"/>
                    </a:lnTo>
                    <a:lnTo>
                      <a:pt x="15474664" y="714919"/>
                    </a:lnTo>
                    <a:lnTo>
                      <a:pt x="14827778" y="0"/>
                    </a:lnTo>
                    <a:close/>
                  </a:path>
                </a:pathLst>
              </a:custGeom>
              <a:solidFill>
                <a:srgbClr val="EE8E88">
                  <a:alpha val="69800"/>
                </a:srgbClr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8" name="Google Shape;378;p34"/>
              <p:cNvSpPr/>
              <p:nvPr/>
            </p:nvSpPr>
            <p:spPr>
              <a:xfrm>
                <a:off x="14180895" y="7639942"/>
                <a:ext cx="1294130" cy="1294129"/>
              </a:xfrm>
              <a:custGeom>
                <a:rect b="b" l="l" r="r" t="t"/>
                <a:pathLst>
                  <a:path extrusionOk="0" h="1294129" w="1294130">
                    <a:moveTo>
                      <a:pt x="1293761" y="0"/>
                    </a:moveTo>
                    <a:lnTo>
                      <a:pt x="0" y="0"/>
                    </a:lnTo>
                    <a:lnTo>
                      <a:pt x="0" y="1293774"/>
                    </a:lnTo>
                    <a:lnTo>
                      <a:pt x="1293761" y="0"/>
                    </a:lnTo>
                    <a:close/>
                  </a:path>
                </a:pathLst>
              </a:custGeom>
              <a:solidFill>
                <a:srgbClr val="EE8E88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79" name="Google Shape;379;p34"/>
          <p:cNvSpPr txBox="1"/>
          <p:nvPr/>
        </p:nvSpPr>
        <p:spPr>
          <a:xfrm>
            <a:off x="4252450" y="4129225"/>
            <a:ext cx="3072300" cy="713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901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MERCURY</a:t>
            </a:r>
            <a:endParaRPr sz="12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Mercury is the closest planet to the Sun</a:t>
            </a:r>
            <a:r>
              <a:rPr lang="es-ES" sz="1000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 </a:t>
            </a:r>
            <a:r>
              <a:rPr lang="es-ES" sz="10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and the smallest one in our Solar System</a:t>
            </a:r>
            <a:endParaRPr sz="1000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80" name="Google Shape;380;p34"/>
          <p:cNvSpPr txBox="1"/>
          <p:nvPr/>
        </p:nvSpPr>
        <p:spPr>
          <a:xfrm>
            <a:off x="3211877" y="3465300"/>
            <a:ext cx="2829600" cy="425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901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MARS</a:t>
            </a:r>
            <a:endParaRPr sz="12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Despite being red, Mars is a cold place, not hot. The planet is full of iron oxide dust</a:t>
            </a:r>
            <a:endParaRPr sz="1000"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FFFFFF"/>
              </a:solidFill>
            </a:endParaRPr>
          </a:p>
        </p:txBody>
      </p:sp>
      <p:sp>
        <p:nvSpPr>
          <p:cNvPr id="381" name="Google Shape;381;p34"/>
          <p:cNvSpPr txBox="1"/>
          <p:nvPr/>
        </p:nvSpPr>
        <p:spPr>
          <a:xfrm>
            <a:off x="1909099" y="2759875"/>
            <a:ext cx="2659500" cy="425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901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SATURN</a:t>
            </a:r>
            <a:endParaRPr sz="12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s-ES" sz="10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Yes, this is the ringed one. It’s a gas giant, composed mostly of hydrogen and helium</a:t>
            </a:r>
            <a:endParaRPr sz="1000"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" name="Google Shape;382;p34"/>
          <p:cNvSpPr txBox="1"/>
          <p:nvPr/>
        </p:nvSpPr>
        <p:spPr>
          <a:xfrm>
            <a:off x="1081552" y="2081775"/>
            <a:ext cx="2065500" cy="425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901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JUPITER</a:t>
            </a:r>
            <a:endParaRPr sz="12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It’s a gas giant and the biggest planet in our Solar System</a:t>
            </a:r>
            <a:endParaRPr sz="700">
              <a:solidFill>
                <a:srgbClr val="FFFFFF"/>
              </a:solidFill>
            </a:endParaRPr>
          </a:p>
        </p:txBody>
      </p:sp>
      <p:grpSp>
        <p:nvGrpSpPr>
          <p:cNvPr id="383" name="Google Shape;383;p34"/>
          <p:cNvGrpSpPr/>
          <p:nvPr/>
        </p:nvGrpSpPr>
        <p:grpSpPr>
          <a:xfrm>
            <a:off x="3569049" y="1579235"/>
            <a:ext cx="4367368" cy="2311003"/>
            <a:chOff x="6771104" y="2994946"/>
            <a:chExt cx="8285653" cy="4382710"/>
          </a:xfrm>
        </p:grpSpPr>
        <p:grpSp>
          <p:nvGrpSpPr>
            <p:cNvPr id="384" name="Google Shape;384;p34"/>
            <p:cNvGrpSpPr/>
            <p:nvPr/>
          </p:nvGrpSpPr>
          <p:grpSpPr>
            <a:xfrm>
              <a:off x="14599151" y="6921915"/>
              <a:ext cx="457605" cy="455741"/>
              <a:chOff x="-42062025" y="2316000"/>
              <a:chExt cx="319000" cy="317700"/>
            </a:xfrm>
          </p:grpSpPr>
          <p:sp>
            <p:nvSpPr>
              <p:cNvPr id="385" name="Google Shape;385;p34"/>
              <p:cNvSpPr/>
              <p:nvPr/>
            </p:nvSpPr>
            <p:spPr>
              <a:xfrm>
                <a:off x="-41965150" y="2477075"/>
                <a:ext cx="124475" cy="112675"/>
              </a:xfrm>
              <a:custGeom>
                <a:rect b="b" l="l" r="r" t="t"/>
                <a:pathLst>
                  <a:path extrusionOk="0" h="4507" w="4979">
                    <a:moveTo>
                      <a:pt x="2521" y="1371"/>
                    </a:moveTo>
                    <a:lnTo>
                      <a:pt x="2773" y="1812"/>
                    </a:lnTo>
                    <a:cubicBezTo>
                      <a:pt x="2836" y="1938"/>
                      <a:pt x="2931" y="2001"/>
                      <a:pt x="3088" y="2064"/>
                    </a:cubicBezTo>
                    <a:lnTo>
                      <a:pt x="3592" y="2127"/>
                    </a:lnTo>
                    <a:lnTo>
                      <a:pt x="3151" y="2473"/>
                    </a:lnTo>
                    <a:cubicBezTo>
                      <a:pt x="3088" y="2568"/>
                      <a:pt x="2994" y="2725"/>
                      <a:pt x="3057" y="2851"/>
                    </a:cubicBezTo>
                    <a:lnTo>
                      <a:pt x="3120" y="3355"/>
                    </a:lnTo>
                    <a:lnTo>
                      <a:pt x="2679" y="3103"/>
                    </a:lnTo>
                    <a:cubicBezTo>
                      <a:pt x="2631" y="3072"/>
                      <a:pt x="2568" y="3056"/>
                      <a:pt x="2501" y="3056"/>
                    </a:cubicBezTo>
                    <a:cubicBezTo>
                      <a:pt x="2434" y="3056"/>
                      <a:pt x="2364" y="3072"/>
                      <a:pt x="2301" y="3103"/>
                    </a:cubicBezTo>
                    <a:lnTo>
                      <a:pt x="1860" y="3355"/>
                    </a:lnTo>
                    <a:lnTo>
                      <a:pt x="1954" y="2851"/>
                    </a:lnTo>
                    <a:cubicBezTo>
                      <a:pt x="1986" y="2725"/>
                      <a:pt x="1891" y="2568"/>
                      <a:pt x="1828" y="2473"/>
                    </a:cubicBezTo>
                    <a:lnTo>
                      <a:pt x="1481" y="2127"/>
                    </a:lnTo>
                    <a:lnTo>
                      <a:pt x="1986" y="2064"/>
                    </a:lnTo>
                    <a:cubicBezTo>
                      <a:pt x="2112" y="2064"/>
                      <a:pt x="2206" y="1938"/>
                      <a:pt x="2301" y="1812"/>
                    </a:cubicBezTo>
                    <a:lnTo>
                      <a:pt x="2521" y="1371"/>
                    </a:lnTo>
                    <a:close/>
                    <a:moveTo>
                      <a:pt x="2474" y="0"/>
                    </a:moveTo>
                    <a:cubicBezTo>
                      <a:pt x="2332" y="0"/>
                      <a:pt x="2190" y="79"/>
                      <a:pt x="2112" y="236"/>
                    </a:cubicBezTo>
                    <a:lnTo>
                      <a:pt x="1576" y="1276"/>
                    </a:lnTo>
                    <a:lnTo>
                      <a:pt x="473" y="1434"/>
                    </a:lnTo>
                    <a:cubicBezTo>
                      <a:pt x="127" y="1465"/>
                      <a:pt x="1" y="1906"/>
                      <a:pt x="253" y="2127"/>
                    </a:cubicBezTo>
                    <a:lnTo>
                      <a:pt x="1040" y="2914"/>
                    </a:lnTo>
                    <a:lnTo>
                      <a:pt x="851" y="4017"/>
                    </a:lnTo>
                    <a:cubicBezTo>
                      <a:pt x="802" y="4291"/>
                      <a:pt x="1028" y="4506"/>
                      <a:pt x="1249" y="4506"/>
                    </a:cubicBezTo>
                    <a:cubicBezTo>
                      <a:pt x="1308" y="4506"/>
                      <a:pt x="1366" y="4491"/>
                      <a:pt x="1418" y="4458"/>
                    </a:cubicBezTo>
                    <a:lnTo>
                      <a:pt x="2427" y="3954"/>
                    </a:lnTo>
                    <a:lnTo>
                      <a:pt x="3403" y="4458"/>
                    </a:lnTo>
                    <a:cubicBezTo>
                      <a:pt x="3465" y="4489"/>
                      <a:pt x="3528" y="4503"/>
                      <a:pt x="3589" y="4503"/>
                    </a:cubicBezTo>
                    <a:cubicBezTo>
                      <a:pt x="3839" y="4503"/>
                      <a:pt x="4052" y="4270"/>
                      <a:pt x="4002" y="4017"/>
                    </a:cubicBezTo>
                    <a:lnTo>
                      <a:pt x="3781" y="2914"/>
                    </a:lnTo>
                    <a:lnTo>
                      <a:pt x="4569" y="2127"/>
                    </a:lnTo>
                    <a:cubicBezTo>
                      <a:pt x="4978" y="1906"/>
                      <a:pt x="4821" y="1465"/>
                      <a:pt x="4474" y="1434"/>
                    </a:cubicBezTo>
                    <a:lnTo>
                      <a:pt x="3372" y="1276"/>
                    </a:lnTo>
                    <a:lnTo>
                      <a:pt x="2836" y="236"/>
                    </a:lnTo>
                    <a:cubicBezTo>
                      <a:pt x="2757" y="79"/>
                      <a:pt x="2616" y="0"/>
                      <a:pt x="24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" name="Google Shape;386;p34"/>
              <p:cNvSpPr/>
              <p:nvPr/>
            </p:nvSpPr>
            <p:spPr>
              <a:xfrm>
                <a:off x="-42062025" y="2316000"/>
                <a:ext cx="319000" cy="317700"/>
              </a:xfrm>
              <a:custGeom>
                <a:rect b="b" l="l" r="r" t="t"/>
                <a:pathLst>
                  <a:path extrusionOk="0" h="12708" w="12760">
                    <a:moveTo>
                      <a:pt x="9610" y="851"/>
                    </a:moveTo>
                    <a:lnTo>
                      <a:pt x="8129" y="2615"/>
                    </a:lnTo>
                    <a:cubicBezTo>
                      <a:pt x="8097" y="2584"/>
                      <a:pt x="8034" y="2584"/>
                      <a:pt x="7940" y="2584"/>
                    </a:cubicBezTo>
                    <a:lnTo>
                      <a:pt x="4821" y="2584"/>
                    </a:lnTo>
                    <a:cubicBezTo>
                      <a:pt x="4758" y="2584"/>
                      <a:pt x="4726" y="2584"/>
                      <a:pt x="4632" y="2615"/>
                    </a:cubicBezTo>
                    <a:lnTo>
                      <a:pt x="3183" y="851"/>
                    </a:lnTo>
                    <a:close/>
                    <a:moveTo>
                      <a:pt x="7530" y="3371"/>
                    </a:moveTo>
                    <a:lnTo>
                      <a:pt x="6396" y="4726"/>
                    </a:lnTo>
                    <a:lnTo>
                      <a:pt x="5293" y="3371"/>
                    </a:lnTo>
                    <a:close/>
                    <a:moveTo>
                      <a:pt x="10555" y="1009"/>
                    </a:moveTo>
                    <a:lnTo>
                      <a:pt x="11783" y="2237"/>
                    </a:lnTo>
                    <a:lnTo>
                      <a:pt x="8759" y="5923"/>
                    </a:lnTo>
                    <a:cubicBezTo>
                      <a:pt x="8255" y="5545"/>
                      <a:pt x="7719" y="5262"/>
                      <a:pt x="7121" y="5136"/>
                    </a:cubicBezTo>
                    <a:lnTo>
                      <a:pt x="10555" y="1009"/>
                    </a:lnTo>
                    <a:close/>
                    <a:moveTo>
                      <a:pt x="2269" y="1040"/>
                    </a:moveTo>
                    <a:lnTo>
                      <a:pt x="5703" y="5199"/>
                    </a:lnTo>
                    <a:cubicBezTo>
                      <a:pt x="5104" y="5293"/>
                      <a:pt x="4506" y="5545"/>
                      <a:pt x="4033" y="5986"/>
                    </a:cubicBezTo>
                    <a:cubicBezTo>
                      <a:pt x="3214" y="4947"/>
                      <a:pt x="1040" y="2269"/>
                      <a:pt x="1040" y="2269"/>
                    </a:cubicBezTo>
                    <a:lnTo>
                      <a:pt x="2269" y="1040"/>
                    </a:lnTo>
                    <a:close/>
                    <a:moveTo>
                      <a:pt x="6349" y="5978"/>
                    </a:moveTo>
                    <a:cubicBezTo>
                      <a:pt x="7097" y="5978"/>
                      <a:pt x="7845" y="6254"/>
                      <a:pt x="8412" y="6805"/>
                    </a:cubicBezTo>
                    <a:lnTo>
                      <a:pt x="8538" y="6932"/>
                    </a:lnTo>
                    <a:cubicBezTo>
                      <a:pt x="8633" y="7026"/>
                      <a:pt x="8727" y="7152"/>
                      <a:pt x="8822" y="7278"/>
                    </a:cubicBezTo>
                    <a:cubicBezTo>
                      <a:pt x="9452" y="8097"/>
                      <a:pt x="9484" y="9168"/>
                      <a:pt x="9137" y="10082"/>
                    </a:cubicBezTo>
                    <a:cubicBezTo>
                      <a:pt x="8662" y="11199"/>
                      <a:pt x="7524" y="11885"/>
                      <a:pt x="6358" y="11885"/>
                    </a:cubicBezTo>
                    <a:cubicBezTo>
                      <a:pt x="5978" y="11885"/>
                      <a:pt x="5595" y="11812"/>
                      <a:pt x="5230" y="11657"/>
                    </a:cubicBezTo>
                    <a:cubicBezTo>
                      <a:pt x="3340" y="10870"/>
                      <a:pt x="2805" y="8412"/>
                      <a:pt x="4159" y="6932"/>
                    </a:cubicBezTo>
                    <a:lnTo>
                      <a:pt x="4285" y="6805"/>
                    </a:lnTo>
                    <a:cubicBezTo>
                      <a:pt x="4852" y="6254"/>
                      <a:pt x="5601" y="5978"/>
                      <a:pt x="6349" y="5978"/>
                    </a:cubicBezTo>
                    <a:close/>
                    <a:moveTo>
                      <a:pt x="2269" y="0"/>
                    </a:moveTo>
                    <a:cubicBezTo>
                      <a:pt x="2143" y="0"/>
                      <a:pt x="2048" y="32"/>
                      <a:pt x="1954" y="95"/>
                    </a:cubicBezTo>
                    <a:lnTo>
                      <a:pt x="158" y="1922"/>
                    </a:lnTo>
                    <a:cubicBezTo>
                      <a:pt x="1" y="2080"/>
                      <a:pt x="1" y="2300"/>
                      <a:pt x="95" y="2458"/>
                    </a:cubicBezTo>
                    <a:lnTo>
                      <a:pt x="3372" y="6522"/>
                    </a:lnTo>
                    <a:cubicBezTo>
                      <a:pt x="1985" y="8255"/>
                      <a:pt x="2395" y="10807"/>
                      <a:pt x="4254" y="12035"/>
                    </a:cubicBezTo>
                    <a:cubicBezTo>
                      <a:pt x="4911" y="12489"/>
                      <a:pt x="5659" y="12708"/>
                      <a:pt x="6397" y="12708"/>
                    </a:cubicBezTo>
                    <a:cubicBezTo>
                      <a:pt x="7606" y="12708"/>
                      <a:pt x="8791" y="12122"/>
                      <a:pt x="9515" y="11027"/>
                    </a:cubicBezTo>
                    <a:cubicBezTo>
                      <a:pt x="10429" y="9641"/>
                      <a:pt x="10397" y="7814"/>
                      <a:pt x="9326" y="6522"/>
                    </a:cubicBezTo>
                    <a:lnTo>
                      <a:pt x="12634" y="2458"/>
                    </a:lnTo>
                    <a:cubicBezTo>
                      <a:pt x="12760" y="2300"/>
                      <a:pt x="12760" y="2080"/>
                      <a:pt x="12603" y="1922"/>
                    </a:cubicBezTo>
                    <a:lnTo>
                      <a:pt x="10775" y="95"/>
                    </a:lnTo>
                    <a:cubicBezTo>
                      <a:pt x="10712" y="32"/>
                      <a:pt x="10555" y="0"/>
                      <a:pt x="104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7" name="Google Shape;387;p34"/>
            <p:cNvSpPr/>
            <p:nvPr/>
          </p:nvSpPr>
          <p:spPr>
            <a:xfrm>
              <a:off x="6771104" y="2994946"/>
              <a:ext cx="455382" cy="455346"/>
            </a:xfrm>
            <a:custGeom>
              <a:rect b="b" l="l" r="r" t="t"/>
              <a:pathLst>
                <a:path extrusionOk="0" h="12697" w="12698">
                  <a:moveTo>
                    <a:pt x="11784" y="970"/>
                  </a:moveTo>
                  <a:lnTo>
                    <a:pt x="11784" y="2577"/>
                  </a:lnTo>
                  <a:lnTo>
                    <a:pt x="5168" y="4026"/>
                  </a:lnTo>
                  <a:lnTo>
                    <a:pt x="5168" y="2420"/>
                  </a:lnTo>
                  <a:lnTo>
                    <a:pt x="11784" y="970"/>
                  </a:lnTo>
                  <a:close/>
                  <a:moveTo>
                    <a:pt x="10115" y="7741"/>
                  </a:moveTo>
                  <a:cubicBezTo>
                    <a:pt x="10982" y="7741"/>
                    <a:pt x="11784" y="8286"/>
                    <a:pt x="11784" y="8973"/>
                  </a:cubicBezTo>
                  <a:cubicBezTo>
                    <a:pt x="11784" y="9666"/>
                    <a:pt x="11027" y="10201"/>
                    <a:pt x="10145" y="10201"/>
                  </a:cubicBezTo>
                  <a:cubicBezTo>
                    <a:pt x="9358" y="10201"/>
                    <a:pt x="8665" y="9792"/>
                    <a:pt x="8507" y="9225"/>
                  </a:cubicBezTo>
                  <a:cubicBezTo>
                    <a:pt x="8350" y="8689"/>
                    <a:pt x="8728" y="8154"/>
                    <a:pt x="9263" y="7933"/>
                  </a:cubicBezTo>
                  <a:cubicBezTo>
                    <a:pt x="9537" y="7800"/>
                    <a:pt x="9829" y="7741"/>
                    <a:pt x="10115" y="7741"/>
                  </a:cubicBezTo>
                  <a:close/>
                  <a:moveTo>
                    <a:pt x="2665" y="9393"/>
                  </a:moveTo>
                  <a:cubicBezTo>
                    <a:pt x="3537" y="9393"/>
                    <a:pt x="4348" y="9928"/>
                    <a:pt x="4348" y="10642"/>
                  </a:cubicBezTo>
                  <a:cubicBezTo>
                    <a:pt x="4348" y="11304"/>
                    <a:pt x="3592" y="11871"/>
                    <a:pt x="2679" y="11871"/>
                  </a:cubicBezTo>
                  <a:cubicBezTo>
                    <a:pt x="1891" y="11871"/>
                    <a:pt x="1229" y="11430"/>
                    <a:pt x="1072" y="10894"/>
                  </a:cubicBezTo>
                  <a:cubicBezTo>
                    <a:pt x="914" y="10327"/>
                    <a:pt x="1261" y="9823"/>
                    <a:pt x="1828" y="9571"/>
                  </a:cubicBezTo>
                  <a:cubicBezTo>
                    <a:pt x="2097" y="9448"/>
                    <a:pt x="2384" y="9393"/>
                    <a:pt x="2665" y="9393"/>
                  </a:cubicBezTo>
                  <a:close/>
                  <a:moveTo>
                    <a:pt x="12242" y="1"/>
                  </a:moveTo>
                  <a:cubicBezTo>
                    <a:pt x="12197" y="1"/>
                    <a:pt x="12149" y="9"/>
                    <a:pt x="12099" y="25"/>
                  </a:cubicBezTo>
                  <a:lnTo>
                    <a:pt x="4663" y="1664"/>
                  </a:lnTo>
                  <a:cubicBezTo>
                    <a:pt x="4474" y="1695"/>
                    <a:pt x="4348" y="1853"/>
                    <a:pt x="4348" y="2073"/>
                  </a:cubicBezTo>
                  <a:lnTo>
                    <a:pt x="4348" y="9067"/>
                  </a:lnTo>
                  <a:cubicBezTo>
                    <a:pt x="3876" y="8721"/>
                    <a:pt x="3277" y="8563"/>
                    <a:pt x="2679" y="8563"/>
                  </a:cubicBezTo>
                  <a:cubicBezTo>
                    <a:pt x="1481" y="8563"/>
                    <a:pt x="536" y="9256"/>
                    <a:pt x="284" y="10138"/>
                  </a:cubicBezTo>
                  <a:cubicBezTo>
                    <a:pt x="1" y="11084"/>
                    <a:pt x="568" y="12060"/>
                    <a:pt x="1670" y="12501"/>
                  </a:cubicBezTo>
                  <a:cubicBezTo>
                    <a:pt x="1997" y="12634"/>
                    <a:pt x="2349" y="12697"/>
                    <a:pt x="2700" y="12697"/>
                  </a:cubicBezTo>
                  <a:cubicBezTo>
                    <a:pt x="3600" y="12697"/>
                    <a:pt x="4494" y="12281"/>
                    <a:pt x="4947" y="11556"/>
                  </a:cubicBezTo>
                  <a:cubicBezTo>
                    <a:pt x="5104" y="11273"/>
                    <a:pt x="5199" y="10957"/>
                    <a:pt x="5199" y="10611"/>
                  </a:cubicBezTo>
                  <a:lnTo>
                    <a:pt x="5199" y="4909"/>
                  </a:lnTo>
                  <a:lnTo>
                    <a:pt x="11815" y="3428"/>
                  </a:lnTo>
                  <a:lnTo>
                    <a:pt x="11815" y="7460"/>
                  </a:lnTo>
                  <a:cubicBezTo>
                    <a:pt x="11342" y="7114"/>
                    <a:pt x="10775" y="6956"/>
                    <a:pt x="10177" y="6956"/>
                  </a:cubicBezTo>
                  <a:cubicBezTo>
                    <a:pt x="8948" y="6956"/>
                    <a:pt x="8003" y="7649"/>
                    <a:pt x="7782" y="8532"/>
                  </a:cubicBezTo>
                  <a:cubicBezTo>
                    <a:pt x="7499" y="9477"/>
                    <a:pt x="8034" y="10453"/>
                    <a:pt x="9137" y="10894"/>
                  </a:cubicBezTo>
                  <a:cubicBezTo>
                    <a:pt x="9470" y="11017"/>
                    <a:pt x="9823" y="11076"/>
                    <a:pt x="10172" y="11076"/>
                  </a:cubicBezTo>
                  <a:cubicBezTo>
                    <a:pt x="11077" y="11076"/>
                    <a:pt x="11959" y="10677"/>
                    <a:pt x="12414" y="9949"/>
                  </a:cubicBezTo>
                  <a:cubicBezTo>
                    <a:pt x="12571" y="9666"/>
                    <a:pt x="12697" y="9351"/>
                    <a:pt x="12697" y="8973"/>
                  </a:cubicBezTo>
                  <a:cubicBezTo>
                    <a:pt x="12603" y="8941"/>
                    <a:pt x="12603" y="403"/>
                    <a:pt x="12603" y="403"/>
                  </a:cubicBezTo>
                  <a:cubicBezTo>
                    <a:pt x="12603" y="170"/>
                    <a:pt x="12453" y="1"/>
                    <a:pt x="122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8" name="Google Shape;388;p34"/>
            <p:cNvGrpSpPr/>
            <p:nvPr/>
          </p:nvGrpSpPr>
          <p:grpSpPr>
            <a:xfrm>
              <a:off x="9420833" y="4305471"/>
              <a:ext cx="402234" cy="448568"/>
              <a:chOff x="-40150450" y="1977325"/>
              <a:chExt cx="280400" cy="312700"/>
            </a:xfrm>
          </p:grpSpPr>
          <p:sp>
            <p:nvSpPr>
              <p:cNvPr id="389" name="Google Shape;389;p34"/>
              <p:cNvSpPr/>
              <p:nvPr/>
            </p:nvSpPr>
            <p:spPr>
              <a:xfrm>
                <a:off x="-40052800" y="20411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" name="Google Shape;390;p34"/>
              <p:cNvSpPr/>
              <p:nvPr/>
            </p:nvSpPr>
            <p:spPr>
              <a:xfrm>
                <a:off x="-40150450" y="1977325"/>
                <a:ext cx="280400" cy="312700"/>
              </a:xfrm>
              <a:custGeom>
                <a:rect b="b" l="l" r="r" t="t"/>
                <a:pathLst>
                  <a:path extrusionOk="0" h="12508" w="11216">
                    <a:moveTo>
                      <a:pt x="8379" y="838"/>
                    </a:moveTo>
                    <a:cubicBezTo>
                      <a:pt x="8626" y="838"/>
                      <a:pt x="8880" y="873"/>
                      <a:pt x="9137" y="946"/>
                    </a:cubicBezTo>
                    <a:cubicBezTo>
                      <a:pt x="8948" y="1733"/>
                      <a:pt x="8506" y="2300"/>
                      <a:pt x="7971" y="2615"/>
                    </a:cubicBezTo>
                    <a:cubicBezTo>
                      <a:pt x="7908" y="2678"/>
                      <a:pt x="7876" y="2678"/>
                      <a:pt x="7876" y="2678"/>
                    </a:cubicBezTo>
                    <a:cubicBezTo>
                      <a:pt x="7861" y="2694"/>
                      <a:pt x="7853" y="2694"/>
                      <a:pt x="7845" y="2694"/>
                    </a:cubicBezTo>
                    <a:cubicBezTo>
                      <a:pt x="7837" y="2694"/>
                      <a:pt x="7829" y="2694"/>
                      <a:pt x="7813" y="2710"/>
                    </a:cubicBezTo>
                    <a:cubicBezTo>
                      <a:pt x="7470" y="2868"/>
                      <a:pt x="7083" y="2938"/>
                      <a:pt x="6744" y="2938"/>
                    </a:cubicBezTo>
                    <a:cubicBezTo>
                      <a:pt x="6678" y="2938"/>
                      <a:pt x="6615" y="2935"/>
                      <a:pt x="6553" y="2930"/>
                    </a:cubicBezTo>
                    <a:lnTo>
                      <a:pt x="6459" y="2930"/>
                    </a:lnTo>
                    <a:cubicBezTo>
                      <a:pt x="6301" y="2930"/>
                      <a:pt x="6112" y="2899"/>
                      <a:pt x="5955" y="2867"/>
                    </a:cubicBezTo>
                    <a:cubicBezTo>
                      <a:pt x="6240" y="1597"/>
                      <a:pt x="7230" y="838"/>
                      <a:pt x="8379" y="838"/>
                    </a:cubicBezTo>
                    <a:close/>
                    <a:moveTo>
                      <a:pt x="9798" y="8538"/>
                    </a:moveTo>
                    <a:lnTo>
                      <a:pt x="9798" y="8538"/>
                    </a:lnTo>
                    <a:cubicBezTo>
                      <a:pt x="9831" y="8545"/>
                      <a:pt x="9862" y="8554"/>
                      <a:pt x="9892" y="8565"/>
                    </a:cubicBezTo>
                    <a:lnTo>
                      <a:pt x="9892" y="8565"/>
                    </a:lnTo>
                    <a:cubicBezTo>
                      <a:pt x="9829" y="8546"/>
                      <a:pt x="9798" y="8538"/>
                      <a:pt x="9798" y="8538"/>
                    </a:cubicBezTo>
                    <a:close/>
                    <a:moveTo>
                      <a:pt x="3433" y="3256"/>
                    </a:moveTo>
                    <a:cubicBezTo>
                      <a:pt x="3506" y="3256"/>
                      <a:pt x="3570" y="3264"/>
                      <a:pt x="3623" y="3277"/>
                    </a:cubicBezTo>
                    <a:cubicBezTo>
                      <a:pt x="4064" y="3403"/>
                      <a:pt x="4631" y="3970"/>
                      <a:pt x="5167" y="4128"/>
                    </a:cubicBezTo>
                    <a:cubicBezTo>
                      <a:pt x="5293" y="4159"/>
                      <a:pt x="5419" y="4159"/>
                      <a:pt x="5514" y="4159"/>
                    </a:cubicBezTo>
                    <a:lnTo>
                      <a:pt x="5577" y="4159"/>
                    </a:lnTo>
                    <a:cubicBezTo>
                      <a:pt x="5923" y="4159"/>
                      <a:pt x="6270" y="3907"/>
                      <a:pt x="6585" y="3718"/>
                    </a:cubicBezTo>
                    <a:cubicBezTo>
                      <a:pt x="7152" y="3718"/>
                      <a:pt x="7687" y="3592"/>
                      <a:pt x="8160" y="3371"/>
                    </a:cubicBezTo>
                    <a:cubicBezTo>
                      <a:pt x="9294" y="3812"/>
                      <a:pt x="10838" y="5388"/>
                      <a:pt x="9767" y="8475"/>
                    </a:cubicBezTo>
                    <a:cubicBezTo>
                      <a:pt x="9420" y="9672"/>
                      <a:pt x="8506" y="11342"/>
                      <a:pt x="7561" y="11594"/>
                    </a:cubicBezTo>
                    <a:cubicBezTo>
                      <a:pt x="7484" y="11627"/>
                      <a:pt x="7404" y="11641"/>
                      <a:pt x="7319" y="11641"/>
                    </a:cubicBezTo>
                    <a:cubicBezTo>
                      <a:pt x="7161" y="11641"/>
                      <a:pt x="6990" y="11593"/>
                      <a:pt x="6805" y="11531"/>
                    </a:cubicBezTo>
                    <a:cubicBezTo>
                      <a:pt x="6459" y="11279"/>
                      <a:pt x="6081" y="11027"/>
                      <a:pt x="5608" y="11027"/>
                    </a:cubicBezTo>
                    <a:cubicBezTo>
                      <a:pt x="5482" y="11027"/>
                      <a:pt x="5356" y="11027"/>
                      <a:pt x="5135" y="11059"/>
                    </a:cubicBezTo>
                    <a:cubicBezTo>
                      <a:pt x="4820" y="11122"/>
                      <a:pt x="4537" y="11311"/>
                      <a:pt x="4253" y="11468"/>
                    </a:cubicBezTo>
                    <a:cubicBezTo>
                      <a:pt x="4094" y="11568"/>
                      <a:pt x="3934" y="11630"/>
                      <a:pt x="3767" y="11630"/>
                    </a:cubicBezTo>
                    <a:cubicBezTo>
                      <a:pt x="3670" y="11630"/>
                      <a:pt x="3570" y="11609"/>
                      <a:pt x="3466" y="11563"/>
                    </a:cubicBezTo>
                    <a:cubicBezTo>
                      <a:pt x="3119" y="11437"/>
                      <a:pt x="2804" y="11122"/>
                      <a:pt x="2552" y="10838"/>
                    </a:cubicBezTo>
                    <a:cubicBezTo>
                      <a:pt x="1386" y="9515"/>
                      <a:pt x="0" y="6207"/>
                      <a:pt x="1670" y="4222"/>
                    </a:cubicBezTo>
                    <a:cubicBezTo>
                      <a:pt x="2238" y="3518"/>
                      <a:pt x="2992" y="3256"/>
                      <a:pt x="3433" y="3256"/>
                    </a:cubicBezTo>
                    <a:close/>
                    <a:moveTo>
                      <a:pt x="8415" y="0"/>
                    </a:moveTo>
                    <a:cubicBezTo>
                      <a:pt x="7084" y="0"/>
                      <a:pt x="5925" y="752"/>
                      <a:pt x="5356" y="1985"/>
                    </a:cubicBezTo>
                    <a:cubicBezTo>
                      <a:pt x="5104" y="1576"/>
                      <a:pt x="4663" y="1198"/>
                      <a:pt x="4190" y="977"/>
                    </a:cubicBezTo>
                    <a:lnTo>
                      <a:pt x="4033" y="883"/>
                    </a:lnTo>
                    <a:cubicBezTo>
                      <a:pt x="3975" y="858"/>
                      <a:pt x="3917" y="846"/>
                      <a:pt x="3862" y="846"/>
                    </a:cubicBezTo>
                    <a:cubicBezTo>
                      <a:pt x="3703" y="846"/>
                      <a:pt x="3559" y="940"/>
                      <a:pt x="3466" y="1103"/>
                    </a:cubicBezTo>
                    <a:cubicBezTo>
                      <a:pt x="3340" y="1292"/>
                      <a:pt x="3466" y="1513"/>
                      <a:pt x="3655" y="1639"/>
                    </a:cubicBezTo>
                    <a:lnTo>
                      <a:pt x="3812" y="1733"/>
                    </a:lnTo>
                    <a:cubicBezTo>
                      <a:pt x="4411" y="1985"/>
                      <a:pt x="4820" y="2521"/>
                      <a:pt x="4978" y="3088"/>
                    </a:cubicBezTo>
                    <a:cubicBezTo>
                      <a:pt x="4600" y="2867"/>
                      <a:pt x="4253" y="2615"/>
                      <a:pt x="3907" y="2521"/>
                    </a:cubicBezTo>
                    <a:cubicBezTo>
                      <a:pt x="3773" y="2479"/>
                      <a:pt x="3623" y="2459"/>
                      <a:pt x="3462" y="2459"/>
                    </a:cubicBezTo>
                    <a:cubicBezTo>
                      <a:pt x="2151" y="2459"/>
                      <a:pt x="126" y="3831"/>
                      <a:pt x="126" y="6553"/>
                    </a:cubicBezTo>
                    <a:cubicBezTo>
                      <a:pt x="126" y="8034"/>
                      <a:pt x="725" y="9641"/>
                      <a:pt x="1544" y="10870"/>
                    </a:cubicBezTo>
                    <a:cubicBezTo>
                      <a:pt x="2365" y="12070"/>
                      <a:pt x="3159" y="12482"/>
                      <a:pt x="3830" y="12482"/>
                    </a:cubicBezTo>
                    <a:cubicBezTo>
                      <a:pt x="4162" y="12482"/>
                      <a:pt x="4465" y="12381"/>
                      <a:pt x="4726" y="12224"/>
                    </a:cubicBezTo>
                    <a:cubicBezTo>
                      <a:pt x="4978" y="12067"/>
                      <a:pt x="5324" y="11846"/>
                      <a:pt x="5514" y="11846"/>
                    </a:cubicBezTo>
                    <a:cubicBezTo>
                      <a:pt x="5545" y="11846"/>
                      <a:pt x="5573" y="11844"/>
                      <a:pt x="5602" y="11844"/>
                    </a:cubicBezTo>
                    <a:cubicBezTo>
                      <a:pt x="5689" y="11844"/>
                      <a:pt x="5789" y="11862"/>
                      <a:pt x="6049" y="12004"/>
                    </a:cubicBezTo>
                    <a:lnTo>
                      <a:pt x="6396" y="12224"/>
                    </a:lnTo>
                    <a:cubicBezTo>
                      <a:pt x="6711" y="12445"/>
                      <a:pt x="6994" y="12508"/>
                      <a:pt x="7309" y="12508"/>
                    </a:cubicBezTo>
                    <a:cubicBezTo>
                      <a:pt x="8822" y="12508"/>
                      <a:pt x="10082" y="10302"/>
                      <a:pt x="10617" y="8853"/>
                    </a:cubicBezTo>
                    <a:cubicBezTo>
                      <a:pt x="11121" y="7246"/>
                      <a:pt x="11216" y="5514"/>
                      <a:pt x="10271" y="4096"/>
                    </a:cubicBezTo>
                    <a:cubicBezTo>
                      <a:pt x="9924" y="3560"/>
                      <a:pt x="9452" y="3151"/>
                      <a:pt x="8979" y="2867"/>
                    </a:cubicBezTo>
                    <a:cubicBezTo>
                      <a:pt x="9546" y="2363"/>
                      <a:pt x="9924" y="1607"/>
                      <a:pt x="10050" y="693"/>
                    </a:cubicBezTo>
                    <a:cubicBezTo>
                      <a:pt x="10082" y="504"/>
                      <a:pt x="9956" y="347"/>
                      <a:pt x="9767" y="252"/>
                    </a:cubicBezTo>
                    <a:cubicBezTo>
                      <a:pt x="9308" y="81"/>
                      <a:pt x="8852" y="0"/>
                      <a:pt x="84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" name="Google Shape;391;p34"/>
              <p:cNvSpPr/>
              <p:nvPr/>
            </p:nvSpPr>
            <p:spPr>
              <a:xfrm>
                <a:off x="-39925200" y="210807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" name="Google Shape;392;p34"/>
              <p:cNvSpPr/>
              <p:nvPr/>
            </p:nvSpPr>
            <p:spPr>
              <a:xfrm>
                <a:off x="-39958275" y="2087025"/>
                <a:ext cx="44925" cy="105350"/>
              </a:xfrm>
              <a:custGeom>
                <a:rect b="b" l="l" r="r" t="t"/>
                <a:pathLst>
                  <a:path extrusionOk="0" h="4214" w="1797">
                    <a:moveTo>
                      <a:pt x="439" y="1"/>
                    </a:moveTo>
                    <a:cubicBezTo>
                      <a:pt x="326" y="1"/>
                      <a:pt x="216" y="55"/>
                      <a:pt x="126" y="181"/>
                    </a:cubicBezTo>
                    <a:cubicBezTo>
                      <a:pt x="0" y="370"/>
                      <a:pt x="0" y="590"/>
                      <a:pt x="189" y="748"/>
                    </a:cubicBezTo>
                    <a:cubicBezTo>
                      <a:pt x="1009" y="1378"/>
                      <a:pt x="914" y="2638"/>
                      <a:pt x="536" y="3678"/>
                    </a:cubicBezTo>
                    <a:cubicBezTo>
                      <a:pt x="473" y="3867"/>
                      <a:pt x="599" y="4087"/>
                      <a:pt x="819" y="4182"/>
                    </a:cubicBezTo>
                    <a:cubicBezTo>
                      <a:pt x="862" y="4203"/>
                      <a:pt x="908" y="4213"/>
                      <a:pt x="954" y="4213"/>
                    </a:cubicBezTo>
                    <a:cubicBezTo>
                      <a:pt x="1112" y="4213"/>
                      <a:pt x="1275" y="4093"/>
                      <a:pt x="1324" y="3898"/>
                    </a:cubicBezTo>
                    <a:cubicBezTo>
                      <a:pt x="1639" y="2922"/>
                      <a:pt x="1796" y="1787"/>
                      <a:pt x="1324" y="842"/>
                    </a:cubicBezTo>
                    <a:cubicBezTo>
                      <a:pt x="1166" y="559"/>
                      <a:pt x="977" y="275"/>
                      <a:pt x="693" y="86"/>
                    </a:cubicBezTo>
                    <a:cubicBezTo>
                      <a:pt x="612" y="32"/>
                      <a:pt x="525" y="1"/>
                      <a:pt x="4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" name="Google Shape;393;p34"/>
            <p:cNvGrpSpPr/>
            <p:nvPr/>
          </p:nvGrpSpPr>
          <p:grpSpPr>
            <a:xfrm>
              <a:off x="12107030" y="5555773"/>
              <a:ext cx="515026" cy="484166"/>
              <a:chOff x="-42804750" y="1949600"/>
              <a:chExt cx="337125" cy="316925"/>
            </a:xfrm>
          </p:grpSpPr>
          <p:sp>
            <p:nvSpPr>
              <p:cNvPr id="394" name="Google Shape;394;p34"/>
              <p:cNvSpPr/>
              <p:nvPr/>
            </p:nvSpPr>
            <p:spPr>
              <a:xfrm>
                <a:off x="-42731500" y="2013125"/>
                <a:ext cx="189825" cy="189900"/>
              </a:xfrm>
              <a:custGeom>
                <a:rect b="b" l="l" r="r" t="t"/>
                <a:pathLst>
                  <a:path extrusionOk="0" h="7596" w="7593">
                    <a:moveTo>
                      <a:pt x="3781" y="805"/>
                    </a:moveTo>
                    <a:cubicBezTo>
                      <a:pt x="5419" y="805"/>
                      <a:pt x="6742" y="2128"/>
                      <a:pt x="6742" y="3767"/>
                    </a:cubicBezTo>
                    <a:cubicBezTo>
                      <a:pt x="6774" y="5405"/>
                      <a:pt x="5419" y="6760"/>
                      <a:pt x="3781" y="6760"/>
                    </a:cubicBezTo>
                    <a:cubicBezTo>
                      <a:pt x="2426" y="6760"/>
                      <a:pt x="1292" y="5878"/>
                      <a:pt x="946" y="4649"/>
                    </a:cubicBezTo>
                    <a:cubicBezTo>
                      <a:pt x="347" y="2727"/>
                      <a:pt x="1765" y="805"/>
                      <a:pt x="3781" y="805"/>
                    </a:cubicBezTo>
                    <a:close/>
                    <a:moveTo>
                      <a:pt x="3809" y="1"/>
                    </a:moveTo>
                    <a:cubicBezTo>
                      <a:pt x="3297" y="1"/>
                      <a:pt x="2785" y="105"/>
                      <a:pt x="2300" y="301"/>
                    </a:cubicBezTo>
                    <a:cubicBezTo>
                      <a:pt x="946" y="868"/>
                      <a:pt x="0" y="2223"/>
                      <a:pt x="0" y="3798"/>
                    </a:cubicBezTo>
                    <a:cubicBezTo>
                      <a:pt x="0" y="5058"/>
                      <a:pt x="630" y="6224"/>
                      <a:pt x="1670" y="6949"/>
                    </a:cubicBezTo>
                    <a:cubicBezTo>
                      <a:pt x="2333" y="7390"/>
                      <a:pt x="3060" y="7596"/>
                      <a:pt x="3776" y="7596"/>
                    </a:cubicBezTo>
                    <a:cubicBezTo>
                      <a:pt x="4286" y="7596"/>
                      <a:pt x="4790" y="7492"/>
                      <a:pt x="5262" y="7295"/>
                    </a:cubicBezTo>
                    <a:cubicBezTo>
                      <a:pt x="6648" y="6697"/>
                      <a:pt x="7593" y="5373"/>
                      <a:pt x="7593" y="3798"/>
                    </a:cubicBezTo>
                    <a:cubicBezTo>
                      <a:pt x="7593" y="2506"/>
                      <a:pt x="6931" y="1341"/>
                      <a:pt x="5892" y="648"/>
                    </a:cubicBezTo>
                    <a:cubicBezTo>
                      <a:pt x="5248" y="206"/>
                      <a:pt x="4528" y="1"/>
                      <a:pt x="38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" name="Google Shape;395;p34"/>
              <p:cNvSpPr/>
              <p:nvPr/>
            </p:nvSpPr>
            <p:spPr>
              <a:xfrm>
                <a:off x="-42804750" y="1949600"/>
                <a:ext cx="337125" cy="316925"/>
              </a:xfrm>
              <a:custGeom>
                <a:rect b="b" l="l" r="r" t="t"/>
                <a:pathLst>
                  <a:path extrusionOk="0" h="12677" w="13485">
                    <a:moveTo>
                      <a:pt x="3306" y="817"/>
                    </a:moveTo>
                    <a:cubicBezTo>
                      <a:pt x="3769" y="817"/>
                      <a:pt x="4233" y="967"/>
                      <a:pt x="4600" y="1267"/>
                    </a:cubicBezTo>
                    <a:cubicBezTo>
                      <a:pt x="3277" y="1802"/>
                      <a:pt x="2174" y="2905"/>
                      <a:pt x="1607" y="4260"/>
                    </a:cubicBezTo>
                    <a:cubicBezTo>
                      <a:pt x="914" y="3283"/>
                      <a:pt x="1072" y="1897"/>
                      <a:pt x="2143" y="1172"/>
                    </a:cubicBezTo>
                    <a:cubicBezTo>
                      <a:pt x="2484" y="935"/>
                      <a:pt x="2895" y="817"/>
                      <a:pt x="3306" y="817"/>
                    </a:cubicBezTo>
                    <a:close/>
                    <a:moveTo>
                      <a:pt x="10101" y="823"/>
                    </a:moveTo>
                    <a:cubicBezTo>
                      <a:pt x="10771" y="823"/>
                      <a:pt x="11436" y="1137"/>
                      <a:pt x="11846" y="1771"/>
                    </a:cubicBezTo>
                    <a:cubicBezTo>
                      <a:pt x="12382" y="2527"/>
                      <a:pt x="12319" y="3535"/>
                      <a:pt x="11783" y="4260"/>
                    </a:cubicBezTo>
                    <a:cubicBezTo>
                      <a:pt x="11248" y="2905"/>
                      <a:pt x="10177" y="1802"/>
                      <a:pt x="8790" y="1267"/>
                    </a:cubicBezTo>
                    <a:cubicBezTo>
                      <a:pt x="9176" y="971"/>
                      <a:pt x="9640" y="823"/>
                      <a:pt x="10101" y="823"/>
                    </a:cubicBezTo>
                    <a:close/>
                    <a:moveTo>
                      <a:pt x="6662" y="1686"/>
                    </a:moveTo>
                    <a:cubicBezTo>
                      <a:pt x="7287" y="1686"/>
                      <a:pt x="7908" y="1809"/>
                      <a:pt x="8475" y="2055"/>
                    </a:cubicBezTo>
                    <a:cubicBezTo>
                      <a:pt x="10177" y="2748"/>
                      <a:pt x="11311" y="4417"/>
                      <a:pt x="11311" y="6339"/>
                    </a:cubicBezTo>
                    <a:cubicBezTo>
                      <a:pt x="11374" y="8891"/>
                      <a:pt x="9263" y="10970"/>
                      <a:pt x="6711" y="10970"/>
                    </a:cubicBezTo>
                    <a:cubicBezTo>
                      <a:pt x="4159" y="10970"/>
                      <a:pt x="2048" y="8891"/>
                      <a:pt x="2017" y="6339"/>
                    </a:cubicBezTo>
                    <a:cubicBezTo>
                      <a:pt x="2017" y="4764"/>
                      <a:pt x="2804" y="3346"/>
                      <a:pt x="4065" y="2464"/>
                    </a:cubicBezTo>
                    <a:cubicBezTo>
                      <a:pt x="4846" y="1943"/>
                      <a:pt x="5759" y="1686"/>
                      <a:pt x="6662" y="1686"/>
                    </a:cubicBezTo>
                    <a:close/>
                    <a:moveTo>
                      <a:pt x="3282" y="1"/>
                    </a:moveTo>
                    <a:cubicBezTo>
                      <a:pt x="2347" y="1"/>
                      <a:pt x="1411" y="437"/>
                      <a:pt x="820" y="1298"/>
                    </a:cubicBezTo>
                    <a:cubicBezTo>
                      <a:pt x="0" y="2496"/>
                      <a:pt x="189" y="4165"/>
                      <a:pt x="1292" y="5142"/>
                    </a:cubicBezTo>
                    <a:cubicBezTo>
                      <a:pt x="820" y="7316"/>
                      <a:pt x="1702" y="9553"/>
                      <a:pt x="3497" y="10844"/>
                    </a:cubicBezTo>
                    <a:lnTo>
                      <a:pt x="2867" y="12073"/>
                    </a:lnTo>
                    <a:cubicBezTo>
                      <a:pt x="2773" y="12262"/>
                      <a:pt x="2867" y="12514"/>
                      <a:pt x="3088" y="12640"/>
                    </a:cubicBezTo>
                    <a:cubicBezTo>
                      <a:pt x="3137" y="12665"/>
                      <a:pt x="3189" y="12677"/>
                      <a:pt x="3240" y="12677"/>
                    </a:cubicBezTo>
                    <a:cubicBezTo>
                      <a:pt x="3386" y="12677"/>
                      <a:pt x="3530" y="12582"/>
                      <a:pt x="3623" y="12420"/>
                    </a:cubicBezTo>
                    <a:lnTo>
                      <a:pt x="4222" y="11254"/>
                    </a:lnTo>
                    <a:cubicBezTo>
                      <a:pt x="4994" y="11632"/>
                      <a:pt x="5821" y="11821"/>
                      <a:pt x="6648" y="11821"/>
                    </a:cubicBezTo>
                    <a:cubicBezTo>
                      <a:pt x="7475" y="11821"/>
                      <a:pt x="8302" y="11632"/>
                      <a:pt x="9074" y="11254"/>
                    </a:cubicBezTo>
                    <a:lnTo>
                      <a:pt x="9641" y="12420"/>
                    </a:lnTo>
                    <a:cubicBezTo>
                      <a:pt x="9736" y="12587"/>
                      <a:pt x="9904" y="12663"/>
                      <a:pt x="10062" y="12663"/>
                    </a:cubicBezTo>
                    <a:cubicBezTo>
                      <a:pt x="10113" y="12663"/>
                      <a:pt x="10162" y="12655"/>
                      <a:pt x="10208" y="12640"/>
                    </a:cubicBezTo>
                    <a:cubicBezTo>
                      <a:pt x="10397" y="12514"/>
                      <a:pt x="10492" y="12262"/>
                      <a:pt x="10397" y="12073"/>
                    </a:cubicBezTo>
                    <a:lnTo>
                      <a:pt x="9767" y="10844"/>
                    </a:lnTo>
                    <a:cubicBezTo>
                      <a:pt x="11594" y="9584"/>
                      <a:pt x="12476" y="7347"/>
                      <a:pt x="11972" y="5142"/>
                    </a:cubicBezTo>
                    <a:cubicBezTo>
                      <a:pt x="13485" y="3882"/>
                      <a:pt x="13359" y="1582"/>
                      <a:pt x="11752" y="511"/>
                    </a:cubicBezTo>
                    <a:cubicBezTo>
                      <a:pt x="11243" y="171"/>
                      <a:pt x="10658" y="5"/>
                      <a:pt x="10078" y="5"/>
                    </a:cubicBezTo>
                    <a:cubicBezTo>
                      <a:pt x="9258" y="5"/>
                      <a:pt x="8449" y="338"/>
                      <a:pt x="7877" y="983"/>
                    </a:cubicBezTo>
                    <a:cubicBezTo>
                      <a:pt x="7483" y="905"/>
                      <a:pt x="7081" y="865"/>
                      <a:pt x="6679" y="865"/>
                    </a:cubicBezTo>
                    <a:cubicBezTo>
                      <a:pt x="6278" y="865"/>
                      <a:pt x="5876" y="905"/>
                      <a:pt x="5482" y="983"/>
                    </a:cubicBezTo>
                    <a:cubicBezTo>
                      <a:pt x="4898" y="326"/>
                      <a:pt x="4090" y="1"/>
                      <a:pt x="32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" name="Google Shape;396;p34"/>
              <p:cNvSpPr/>
              <p:nvPr/>
            </p:nvSpPr>
            <p:spPr>
              <a:xfrm>
                <a:off x="-42644075" y="2060025"/>
                <a:ext cx="59100" cy="65400"/>
              </a:xfrm>
              <a:custGeom>
                <a:rect b="b" l="l" r="r" t="t"/>
                <a:pathLst>
                  <a:path extrusionOk="0" h="2616" w="2364">
                    <a:moveTo>
                      <a:pt x="442" y="0"/>
                    </a:moveTo>
                    <a:cubicBezTo>
                      <a:pt x="189" y="0"/>
                      <a:pt x="0" y="189"/>
                      <a:pt x="0" y="410"/>
                    </a:cubicBezTo>
                    <a:lnTo>
                      <a:pt x="0" y="2237"/>
                    </a:lnTo>
                    <a:cubicBezTo>
                      <a:pt x="0" y="2458"/>
                      <a:pt x="189" y="2615"/>
                      <a:pt x="442" y="2615"/>
                    </a:cubicBezTo>
                    <a:lnTo>
                      <a:pt x="1922" y="2615"/>
                    </a:lnTo>
                    <a:cubicBezTo>
                      <a:pt x="2174" y="2615"/>
                      <a:pt x="2363" y="2426"/>
                      <a:pt x="2363" y="2237"/>
                    </a:cubicBezTo>
                    <a:cubicBezTo>
                      <a:pt x="2363" y="1954"/>
                      <a:pt x="2174" y="1796"/>
                      <a:pt x="1922" y="1796"/>
                    </a:cubicBezTo>
                    <a:lnTo>
                      <a:pt x="820" y="1796"/>
                    </a:lnTo>
                    <a:lnTo>
                      <a:pt x="820" y="410"/>
                    </a:lnTo>
                    <a:cubicBezTo>
                      <a:pt x="820" y="189"/>
                      <a:pt x="631" y="0"/>
                      <a:pt x="4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00" name="Shape 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" name="Google Shape;401;p35"/>
          <p:cNvSpPr txBox="1"/>
          <p:nvPr>
            <p:ph type="title"/>
          </p:nvPr>
        </p:nvSpPr>
        <p:spPr>
          <a:xfrm>
            <a:off x="4286675" y="764279"/>
            <a:ext cx="4324500" cy="1807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Section </a:t>
            </a:r>
            <a:r>
              <a:rPr lang="es-ES">
                <a:solidFill>
                  <a:srgbClr val="AA868C"/>
                </a:solidFill>
              </a:rPr>
              <a:t>2</a:t>
            </a:r>
            <a:endParaRPr>
              <a:solidFill>
                <a:srgbClr val="AA868C"/>
              </a:solidFill>
            </a:endParaRPr>
          </a:p>
        </p:txBody>
      </p:sp>
      <p:sp>
        <p:nvSpPr>
          <p:cNvPr id="402" name="Google Shape;402;p35"/>
          <p:cNvSpPr txBox="1"/>
          <p:nvPr>
            <p:ph idx="2" type="title"/>
          </p:nvPr>
        </p:nvSpPr>
        <p:spPr>
          <a:xfrm>
            <a:off x="3000375" y="3101775"/>
            <a:ext cx="1857600" cy="188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s-ES">
                <a:solidFill>
                  <a:srgbClr val="B88A91"/>
                </a:solidFill>
                <a:latin typeface="Nunito Light"/>
                <a:ea typeface="Nunito Light"/>
                <a:cs typeface="Nunito Light"/>
                <a:sym typeface="Nunito Light"/>
              </a:rPr>
              <a:t>This is the subtitle that makes it comprehensible</a:t>
            </a:r>
            <a:endParaRPr>
              <a:solidFill>
                <a:srgbClr val="B88A91"/>
              </a:solidFill>
              <a:latin typeface="Nunito Light"/>
              <a:ea typeface="Nunito Light"/>
              <a:cs typeface="Nunito Light"/>
              <a:sym typeface="Nunito Ligh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06" name="Shape 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" name="Google Shape;407;p36"/>
          <p:cNvSpPr txBox="1"/>
          <p:nvPr>
            <p:ph type="title"/>
          </p:nvPr>
        </p:nvSpPr>
        <p:spPr>
          <a:xfrm>
            <a:off x="2301874" y="1600550"/>
            <a:ext cx="6309300" cy="1199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A picture is worth a</a:t>
            </a:r>
            <a:r>
              <a:rPr lang="es-ES"/>
              <a:t> </a:t>
            </a:r>
            <a:r>
              <a:rPr lang="es-ES">
                <a:solidFill>
                  <a:srgbClr val="AA868C"/>
                </a:solidFill>
              </a:rPr>
              <a:t>thousand words</a:t>
            </a:r>
            <a:endParaRPr>
              <a:solidFill>
                <a:srgbClr val="EE8E88"/>
              </a:solidFill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11" name="Shape 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" name="Google Shape;412;p37"/>
          <p:cNvSpPr txBox="1"/>
          <p:nvPr>
            <p:ph type="title"/>
          </p:nvPr>
        </p:nvSpPr>
        <p:spPr>
          <a:xfrm>
            <a:off x="1610539" y="2215951"/>
            <a:ext cx="5922900" cy="711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Awesome </a:t>
            </a:r>
            <a:r>
              <a:rPr lang="es-ES">
                <a:solidFill>
                  <a:srgbClr val="AA868C"/>
                </a:solidFill>
              </a:rPr>
              <a:t>words</a:t>
            </a:r>
            <a:endParaRPr>
              <a:solidFill>
                <a:srgbClr val="AA868C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16" name="Shape 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" name="Google Shape;417;p38"/>
          <p:cNvSpPr txBox="1"/>
          <p:nvPr>
            <p:ph type="title"/>
          </p:nvPr>
        </p:nvSpPr>
        <p:spPr>
          <a:xfrm>
            <a:off x="1226451" y="594962"/>
            <a:ext cx="6691200" cy="27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AA868C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Infographics </a:t>
            </a:r>
            <a:r>
              <a:rPr lang="es-ES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make your idea understandable...</a:t>
            </a:r>
            <a:endParaRPr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418" name="Google Shape;418;p38"/>
          <p:cNvSpPr txBox="1"/>
          <p:nvPr/>
        </p:nvSpPr>
        <p:spPr>
          <a:xfrm>
            <a:off x="6341613" y="1480333"/>
            <a:ext cx="1432500" cy="4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264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EE8E88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MERCURY</a:t>
            </a:r>
            <a:endParaRPr sz="10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It’s the closest planet to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the Sun and is only a bit larger than our Moon</a:t>
            </a:r>
            <a:endParaRPr sz="1000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19" name="Google Shape;419;p38"/>
          <p:cNvSpPr txBox="1"/>
          <p:nvPr/>
        </p:nvSpPr>
        <p:spPr>
          <a:xfrm>
            <a:off x="6597198" y="2714075"/>
            <a:ext cx="1997700" cy="4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264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95A1B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SATURN</a:t>
            </a:r>
            <a:endParaRPr sz="1000">
              <a:solidFill>
                <a:srgbClr val="95A1B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Yes, this is the ringed one.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It’s a gas giant, composed mostly of hydrogen and helium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20" name="Google Shape;420;p38"/>
          <p:cNvSpPr txBox="1"/>
          <p:nvPr/>
        </p:nvSpPr>
        <p:spPr>
          <a:xfrm>
            <a:off x="3911508" y="4024978"/>
            <a:ext cx="1314300" cy="4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264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5B435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JUPITER</a:t>
            </a:r>
            <a:endParaRPr sz="1000">
              <a:solidFill>
                <a:srgbClr val="5B435F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It’s a gas giant and the biggest planet in our  Solar System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21" name="Google Shape;421;p38"/>
          <p:cNvSpPr txBox="1"/>
          <p:nvPr/>
        </p:nvSpPr>
        <p:spPr>
          <a:xfrm>
            <a:off x="932374" y="2714075"/>
            <a:ext cx="1634700" cy="4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26450">
            <a:noAutofit/>
          </a:bodyPr>
          <a:lstStyle/>
          <a:p>
            <a:pPr indent="0" lvl="0" marL="7493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586381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VENUS</a:t>
            </a:r>
            <a:endParaRPr sz="1000">
              <a:solidFill>
                <a:srgbClr val="58638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13970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Venus has a beautiful  name, but it’s terribly hot,  even hotter than Mercury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22" name="Google Shape;422;p38"/>
          <p:cNvSpPr txBox="1"/>
          <p:nvPr/>
        </p:nvSpPr>
        <p:spPr>
          <a:xfrm>
            <a:off x="1556774" y="1480325"/>
            <a:ext cx="1251600" cy="4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26450">
            <a:noAutofit/>
          </a:bodyPr>
          <a:lstStyle/>
          <a:p>
            <a:pPr indent="0" lvl="0" marL="5842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AA868C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MARS</a:t>
            </a:r>
            <a:endParaRPr sz="1000">
              <a:solidFill>
                <a:srgbClr val="AA868C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Despite being red, Mars is a cold place, not hot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23" name="Google Shape;423;p38"/>
          <p:cNvSpPr/>
          <p:nvPr/>
        </p:nvSpPr>
        <p:spPr>
          <a:xfrm>
            <a:off x="4564453" y="3542046"/>
            <a:ext cx="0" cy="245193"/>
          </a:xfrm>
          <a:custGeom>
            <a:rect b="b" l="l" r="r" t="t"/>
            <a:pathLst>
              <a:path extrusionOk="0" h="464820" w="120000">
                <a:moveTo>
                  <a:pt x="0" y="464350"/>
                </a:moveTo>
                <a:lnTo>
                  <a:pt x="0" y="0"/>
                </a:lnTo>
              </a:path>
            </a:pathLst>
          </a:custGeom>
          <a:noFill/>
          <a:ln cap="flat" cmpd="sng" w="25400">
            <a:solidFill>
              <a:srgbClr val="717076"/>
            </a:solidFill>
            <a:prstDash val="solid"/>
            <a:round/>
            <a:headEnd len="sm" w="sm" type="diamond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24" name="Google Shape;424;p38"/>
          <p:cNvGrpSpPr/>
          <p:nvPr/>
        </p:nvGrpSpPr>
        <p:grpSpPr>
          <a:xfrm>
            <a:off x="2873936" y="1590196"/>
            <a:ext cx="3416933" cy="1962688"/>
            <a:chOff x="5452355" y="3015733"/>
            <a:chExt cx="6482514" cy="3722147"/>
          </a:xfrm>
        </p:grpSpPr>
        <p:grpSp>
          <p:nvGrpSpPr>
            <p:cNvPr id="425" name="Google Shape;425;p38"/>
            <p:cNvGrpSpPr/>
            <p:nvPr/>
          </p:nvGrpSpPr>
          <p:grpSpPr>
            <a:xfrm>
              <a:off x="5452355" y="3296604"/>
              <a:ext cx="6482514" cy="2345085"/>
              <a:chOff x="5452355" y="3296604"/>
              <a:chExt cx="6482514" cy="2345085"/>
            </a:xfrm>
          </p:grpSpPr>
          <p:sp>
            <p:nvSpPr>
              <p:cNvPr id="426" name="Google Shape;426;p38"/>
              <p:cNvSpPr/>
              <p:nvPr/>
            </p:nvSpPr>
            <p:spPr>
              <a:xfrm>
                <a:off x="9885203" y="3296604"/>
                <a:ext cx="1564640" cy="304800"/>
              </a:xfrm>
              <a:custGeom>
                <a:rect b="b" l="l" r="r" t="t"/>
                <a:pathLst>
                  <a:path extrusionOk="0" h="304800" w="1564640">
                    <a:moveTo>
                      <a:pt x="1564386" y="0"/>
                    </a:moveTo>
                    <a:lnTo>
                      <a:pt x="749" y="0"/>
                    </a:lnTo>
                    <a:lnTo>
                      <a:pt x="632" y="101203"/>
                    </a:lnTo>
                    <a:lnTo>
                      <a:pt x="374" y="200025"/>
                    </a:lnTo>
                    <a:lnTo>
                      <a:pt x="117" y="275034"/>
                    </a:lnTo>
                    <a:lnTo>
                      <a:pt x="0" y="304800"/>
                    </a:lnTo>
                  </a:path>
                </a:pathLst>
              </a:custGeom>
              <a:noFill/>
              <a:ln cap="flat" cmpd="sng" w="25400">
                <a:solidFill>
                  <a:srgbClr val="717076"/>
                </a:solidFill>
                <a:prstDash val="solid"/>
                <a:round/>
                <a:headEnd len="sm" w="sm" type="diamond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rgbClr val="66666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7" name="Google Shape;427;p38"/>
              <p:cNvSpPr/>
              <p:nvPr/>
            </p:nvSpPr>
            <p:spPr>
              <a:xfrm>
                <a:off x="5910312" y="3298788"/>
                <a:ext cx="1564640" cy="304800"/>
              </a:xfrm>
              <a:custGeom>
                <a:rect b="b" l="l" r="r" t="t"/>
                <a:pathLst>
                  <a:path extrusionOk="0" h="304800" w="1564640">
                    <a:moveTo>
                      <a:pt x="0" y="0"/>
                    </a:moveTo>
                    <a:lnTo>
                      <a:pt x="1563636" y="0"/>
                    </a:lnTo>
                    <a:lnTo>
                      <a:pt x="1563753" y="101203"/>
                    </a:lnTo>
                    <a:lnTo>
                      <a:pt x="1564011" y="200025"/>
                    </a:lnTo>
                    <a:lnTo>
                      <a:pt x="1564268" y="275034"/>
                    </a:lnTo>
                    <a:lnTo>
                      <a:pt x="1564386" y="304800"/>
                    </a:lnTo>
                  </a:path>
                </a:pathLst>
              </a:custGeom>
              <a:noFill/>
              <a:ln cap="flat" cmpd="sng" w="25400">
                <a:solidFill>
                  <a:srgbClr val="717076"/>
                </a:solidFill>
                <a:prstDash val="solid"/>
                <a:round/>
                <a:headEnd len="sm" w="sm" type="diamond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rgbClr val="66666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8" name="Google Shape;428;p38"/>
              <p:cNvSpPr/>
              <p:nvPr/>
            </p:nvSpPr>
            <p:spPr>
              <a:xfrm>
                <a:off x="10370865" y="5641689"/>
                <a:ext cx="1564004" cy="0"/>
              </a:xfrm>
              <a:custGeom>
                <a:rect b="b" l="l" r="r" t="t"/>
                <a:pathLst>
                  <a:path extrusionOk="0" h="120000" w="1564004">
                    <a:moveTo>
                      <a:pt x="1563636" y="0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25400">
                <a:solidFill>
                  <a:srgbClr val="717076"/>
                </a:solidFill>
                <a:prstDash val="solid"/>
                <a:round/>
                <a:headEnd len="sm" w="sm" type="diamond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rgbClr val="66666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9" name="Google Shape;429;p38"/>
              <p:cNvSpPr/>
              <p:nvPr/>
            </p:nvSpPr>
            <p:spPr>
              <a:xfrm>
                <a:off x="5452355" y="5641689"/>
                <a:ext cx="1564004" cy="0"/>
              </a:xfrm>
              <a:custGeom>
                <a:rect b="b" l="l" r="r" t="t"/>
                <a:pathLst>
                  <a:path extrusionOk="0" h="120000" w="1564004">
                    <a:moveTo>
                      <a:pt x="0" y="0"/>
                    </a:moveTo>
                    <a:lnTo>
                      <a:pt x="1563636" y="0"/>
                    </a:lnTo>
                  </a:path>
                </a:pathLst>
              </a:custGeom>
              <a:noFill/>
              <a:ln cap="flat" cmpd="sng" w="25400">
                <a:solidFill>
                  <a:srgbClr val="717076"/>
                </a:solidFill>
                <a:prstDash val="solid"/>
                <a:round/>
                <a:headEnd len="sm" w="sm" type="diamond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rgbClr val="666666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430" name="Google Shape;430;p38"/>
            <p:cNvGrpSpPr/>
            <p:nvPr/>
          </p:nvGrpSpPr>
          <p:grpSpPr>
            <a:xfrm>
              <a:off x="6659789" y="3015733"/>
              <a:ext cx="4040335" cy="3722147"/>
              <a:chOff x="6659789" y="3015733"/>
              <a:chExt cx="4040335" cy="3722147"/>
            </a:xfrm>
          </p:grpSpPr>
          <p:sp>
            <p:nvSpPr>
              <p:cNvPr id="431" name="Google Shape;431;p38"/>
              <p:cNvSpPr/>
              <p:nvPr/>
            </p:nvSpPr>
            <p:spPr>
              <a:xfrm>
                <a:off x="6659789" y="4146296"/>
                <a:ext cx="1371866" cy="2236766"/>
              </a:xfrm>
              <a:custGeom>
                <a:rect b="b" l="l" r="r" t="t"/>
                <a:pathLst>
                  <a:path extrusionOk="0" h="25342" w="15530">
                    <a:moveTo>
                      <a:pt x="7747" y="0"/>
                    </a:moveTo>
                    <a:lnTo>
                      <a:pt x="2824" y="1768"/>
                    </a:lnTo>
                    <a:cubicBezTo>
                      <a:pt x="0" y="10456"/>
                      <a:pt x="3099" y="19971"/>
                      <a:pt x="10479" y="25342"/>
                    </a:cubicBezTo>
                    <a:lnTo>
                      <a:pt x="10330" y="20108"/>
                    </a:lnTo>
                    <a:lnTo>
                      <a:pt x="15529" y="18387"/>
                    </a:lnTo>
                    <a:cubicBezTo>
                      <a:pt x="11156" y="15208"/>
                      <a:pt x="9320" y="9572"/>
                      <a:pt x="10996" y="4430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58638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EE8E88"/>
                  </a:solidFill>
                </a:endParaRPr>
              </a:p>
            </p:txBody>
          </p:sp>
          <p:sp>
            <p:nvSpPr>
              <p:cNvPr id="432" name="Google Shape;432;p38"/>
              <p:cNvSpPr/>
              <p:nvPr/>
            </p:nvSpPr>
            <p:spPr>
              <a:xfrm>
                <a:off x="7572216" y="5769103"/>
                <a:ext cx="2203201" cy="968777"/>
              </a:xfrm>
              <a:custGeom>
                <a:rect b="b" l="l" r="r" t="t"/>
                <a:pathLst>
                  <a:path extrusionOk="0" h="10976" w="24941">
                    <a:moveTo>
                      <a:pt x="5212" y="1"/>
                    </a:moveTo>
                    <a:lnTo>
                      <a:pt x="1" y="1722"/>
                    </a:lnTo>
                    <a:lnTo>
                      <a:pt x="162" y="6956"/>
                    </a:lnTo>
                    <a:cubicBezTo>
                      <a:pt x="3851" y="9636"/>
                      <a:pt x="8198" y="10976"/>
                      <a:pt x="12547" y="10976"/>
                    </a:cubicBezTo>
                    <a:cubicBezTo>
                      <a:pt x="16895" y="10976"/>
                      <a:pt x="21245" y="9636"/>
                      <a:pt x="24941" y="6956"/>
                    </a:cubicBezTo>
                    <a:lnTo>
                      <a:pt x="19914" y="5475"/>
                    </a:lnTo>
                    <a:lnTo>
                      <a:pt x="19880" y="1"/>
                    </a:lnTo>
                    <a:cubicBezTo>
                      <a:pt x="17693" y="1590"/>
                      <a:pt x="15119" y="2385"/>
                      <a:pt x="12546" y="2385"/>
                    </a:cubicBezTo>
                    <a:cubicBezTo>
                      <a:pt x="9972" y="2385"/>
                      <a:pt x="7398" y="1590"/>
                      <a:pt x="5212" y="1"/>
                    </a:cubicBezTo>
                    <a:close/>
                  </a:path>
                </a:pathLst>
              </a:custGeom>
              <a:solidFill>
                <a:srgbClr val="5B43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EE8E88"/>
                  </a:solidFill>
                </a:endParaRPr>
              </a:p>
            </p:txBody>
          </p:sp>
          <p:sp>
            <p:nvSpPr>
              <p:cNvPr id="433" name="Google Shape;433;p38"/>
              <p:cNvSpPr/>
              <p:nvPr/>
            </p:nvSpPr>
            <p:spPr>
              <a:xfrm>
                <a:off x="9328258" y="4302257"/>
                <a:ext cx="1371866" cy="2079834"/>
              </a:xfrm>
              <a:custGeom>
                <a:rect b="b" l="l" r="r" t="t"/>
                <a:pathLst>
                  <a:path extrusionOk="0" h="23564" w="15530">
                    <a:moveTo>
                      <a:pt x="12717" y="1"/>
                    </a:moveTo>
                    <a:lnTo>
                      <a:pt x="9768" y="4328"/>
                    </a:lnTo>
                    <a:lnTo>
                      <a:pt x="4546" y="2652"/>
                    </a:lnTo>
                    <a:lnTo>
                      <a:pt x="4546" y="2652"/>
                    </a:lnTo>
                    <a:cubicBezTo>
                      <a:pt x="6210" y="7805"/>
                      <a:pt x="4373" y="13429"/>
                      <a:pt x="1" y="16620"/>
                    </a:cubicBezTo>
                    <a:lnTo>
                      <a:pt x="35" y="22094"/>
                    </a:lnTo>
                    <a:lnTo>
                      <a:pt x="5051" y="23563"/>
                    </a:lnTo>
                    <a:cubicBezTo>
                      <a:pt x="12442" y="18192"/>
                      <a:pt x="15529" y="8677"/>
                      <a:pt x="12717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EE8E88"/>
                  </a:solidFill>
                </a:endParaRPr>
              </a:p>
            </p:txBody>
          </p:sp>
          <p:sp>
            <p:nvSpPr>
              <p:cNvPr id="434" name="Google Shape;434;p38"/>
              <p:cNvSpPr/>
              <p:nvPr/>
            </p:nvSpPr>
            <p:spPr>
              <a:xfrm>
                <a:off x="8680398" y="3015733"/>
                <a:ext cx="1771323" cy="1668527"/>
              </a:xfrm>
              <a:custGeom>
                <a:rect b="b" l="l" r="r" t="t"/>
                <a:pathLst>
                  <a:path extrusionOk="0" h="18904" w="20052">
                    <a:moveTo>
                      <a:pt x="1" y="1"/>
                    </a:moveTo>
                    <a:lnTo>
                      <a:pt x="3203" y="4144"/>
                    </a:lnTo>
                    <a:lnTo>
                      <a:pt x="1" y="8609"/>
                    </a:lnTo>
                    <a:cubicBezTo>
                      <a:pt x="5406" y="8609"/>
                      <a:pt x="10204" y="12086"/>
                      <a:pt x="11868" y="17228"/>
                    </a:cubicBezTo>
                    <a:lnTo>
                      <a:pt x="17102" y="18904"/>
                    </a:lnTo>
                    <a:lnTo>
                      <a:pt x="20051" y="14577"/>
                    </a:lnTo>
                    <a:cubicBezTo>
                      <a:pt x="17228" y="5888"/>
                      <a:pt x="9136" y="12"/>
                      <a:pt x="1" y="1"/>
                    </a:cubicBezTo>
                    <a:close/>
                  </a:path>
                </a:pathLst>
              </a:custGeom>
              <a:solidFill>
                <a:srgbClr val="FF8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EE8E88"/>
                  </a:solidFill>
                </a:endParaRPr>
              </a:p>
            </p:txBody>
          </p:sp>
          <p:sp>
            <p:nvSpPr>
              <p:cNvPr id="435" name="Google Shape;435;p38"/>
              <p:cNvSpPr/>
              <p:nvPr/>
            </p:nvSpPr>
            <p:spPr>
              <a:xfrm>
                <a:off x="6909163" y="3016792"/>
                <a:ext cx="2054177" cy="1519539"/>
              </a:xfrm>
              <a:custGeom>
                <a:rect b="b" l="l" r="r" t="t"/>
                <a:pathLst>
                  <a:path extrusionOk="0" h="17216" w="23254">
                    <a:moveTo>
                      <a:pt x="20052" y="0"/>
                    </a:moveTo>
                    <a:cubicBezTo>
                      <a:pt x="10916" y="0"/>
                      <a:pt x="2824" y="5888"/>
                      <a:pt x="1" y="14565"/>
                    </a:cubicBezTo>
                    <a:lnTo>
                      <a:pt x="1" y="14565"/>
                    </a:lnTo>
                    <a:lnTo>
                      <a:pt x="4924" y="12809"/>
                    </a:lnTo>
                    <a:lnTo>
                      <a:pt x="8173" y="17216"/>
                    </a:lnTo>
                    <a:cubicBezTo>
                      <a:pt x="9845" y="12083"/>
                      <a:pt x="14630" y="8596"/>
                      <a:pt x="20025" y="8596"/>
                    </a:cubicBezTo>
                    <a:cubicBezTo>
                      <a:pt x="20034" y="8596"/>
                      <a:pt x="20043" y="8597"/>
                      <a:pt x="20052" y="8597"/>
                    </a:cubicBezTo>
                    <a:lnTo>
                      <a:pt x="23254" y="4143"/>
                    </a:lnTo>
                    <a:lnTo>
                      <a:pt x="20052" y="0"/>
                    </a:lnTo>
                    <a:close/>
                  </a:path>
                </a:pathLst>
              </a:custGeom>
              <a:solidFill>
                <a:srgbClr val="AA86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EE8E88"/>
                  </a:solidFill>
                </a:endParaRPr>
              </a:p>
            </p:txBody>
          </p:sp>
        </p:grpSp>
      </p:grpSp>
      <p:grpSp>
        <p:nvGrpSpPr>
          <p:cNvPr id="436" name="Google Shape;436;p38"/>
          <p:cNvGrpSpPr/>
          <p:nvPr/>
        </p:nvGrpSpPr>
        <p:grpSpPr>
          <a:xfrm>
            <a:off x="3737708" y="1701649"/>
            <a:ext cx="1634734" cy="1602669"/>
            <a:chOff x="7091080" y="3227098"/>
            <a:chExt cx="3101374" cy="3039387"/>
          </a:xfrm>
        </p:grpSpPr>
        <p:grpSp>
          <p:nvGrpSpPr>
            <p:cNvPr id="437" name="Google Shape;437;p38"/>
            <p:cNvGrpSpPr/>
            <p:nvPr/>
          </p:nvGrpSpPr>
          <p:grpSpPr>
            <a:xfrm>
              <a:off x="9929598" y="4171972"/>
              <a:ext cx="262856" cy="261785"/>
              <a:chOff x="-42062025" y="2316000"/>
              <a:chExt cx="319000" cy="317700"/>
            </a:xfrm>
          </p:grpSpPr>
          <p:sp>
            <p:nvSpPr>
              <p:cNvPr id="438" name="Google Shape;438;p38"/>
              <p:cNvSpPr/>
              <p:nvPr/>
            </p:nvSpPr>
            <p:spPr>
              <a:xfrm>
                <a:off x="-41965150" y="2477075"/>
                <a:ext cx="124475" cy="112675"/>
              </a:xfrm>
              <a:custGeom>
                <a:rect b="b" l="l" r="r" t="t"/>
                <a:pathLst>
                  <a:path extrusionOk="0" h="4507" w="4979">
                    <a:moveTo>
                      <a:pt x="2521" y="1371"/>
                    </a:moveTo>
                    <a:lnTo>
                      <a:pt x="2773" y="1812"/>
                    </a:lnTo>
                    <a:cubicBezTo>
                      <a:pt x="2836" y="1938"/>
                      <a:pt x="2931" y="2001"/>
                      <a:pt x="3088" y="2064"/>
                    </a:cubicBezTo>
                    <a:lnTo>
                      <a:pt x="3592" y="2127"/>
                    </a:lnTo>
                    <a:lnTo>
                      <a:pt x="3151" y="2473"/>
                    </a:lnTo>
                    <a:cubicBezTo>
                      <a:pt x="3088" y="2568"/>
                      <a:pt x="2994" y="2725"/>
                      <a:pt x="3057" y="2851"/>
                    </a:cubicBezTo>
                    <a:lnTo>
                      <a:pt x="3120" y="3355"/>
                    </a:lnTo>
                    <a:lnTo>
                      <a:pt x="2679" y="3103"/>
                    </a:lnTo>
                    <a:cubicBezTo>
                      <a:pt x="2631" y="3072"/>
                      <a:pt x="2568" y="3056"/>
                      <a:pt x="2501" y="3056"/>
                    </a:cubicBezTo>
                    <a:cubicBezTo>
                      <a:pt x="2434" y="3056"/>
                      <a:pt x="2364" y="3072"/>
                      <a:pt x="2301" y="3103"/>
                    </a:cubicBezTo>
                    <a:lnTo>
                      <a:pt x="1860" y="3355"/>
                    </a:lnTo>
                    <a:lnTo>
                      <a:pt x="1954" y="2851"/>
                    </a:lnTo>
                    <a:cubicBezTo>
                      <a:pt x="1986" y="2725"/>
                      <a:pt x="1891" y="2568"/>
                      <a:pt x="1828" y="2473"/>
                    </a:cubicBezTo>
                    <a:lnTo>
                      <a:pt x="1481" y="2127"/>
                    </a:lnTo>
                    <a:lnTo>
                      <a:pt x="1986" y="2064"/>
                    </a:lnTo>
                    <a:cubicBezTo>
                      <a:pt x="2112" y="2064"/>
                      <a:pt x="2206" y="1938"/>
                      <a:pt x="2301" y="1812"/>
                    </a:cubicBezTo>
                    <a:lnTo>
                      <a:pt x="2521" y="1371"/>
                    </a:lnTo>
                    <a:close/>
                    <a:moveTo>
                      <a:pt x="2474" y="0"/>
                    </a:moveTo>
                    <a:cubicBezTo>
                      <a:pt x="2332" y="0"/>
                      <a:pt x="2190" y="79"/>
                      <a:pt x="2112" y="236"/>
                    </a:cubicBezTo>
                    <a:lnTo>
                      <a:pt x="1576" y="1276"/>
                    </a:lnTo>
                    <a:lnTo>
                      <a:pt x="473" y="1434"/>
                    </a:lnTo>
                    <a:cubicBezTo>
                      <a:pt x="127" y="1465"/>
                      <a:pt x="1" y="1906"/>
                      <a:pt x="253" y="2127"/>
                    </a:cubicBezTo>
                    <a:lnTo>
                      <a:pt x="1040" y="2914"/>
                    </a:lnTo>
                    <a:lnTo>
                      <a:pt x="851" y="4017"/>
                    </a:lnTo>
                    <a:cubicBezTo>
                      <a:pt x="802" y="4291"/>
                      <a:pt x="1028" y="4506"/>
                      <a:pt x="1249" y="4506"/>
                    </a:cubicBezTo>
                    <a:cubicBezTo>
                      <a:pt x="1308" y="4506"/>
                      <a:pt x="1366" y="4491"/>
                      <a:pt x="1418" y="4458"/>
                    </a:cubicBezTo>
                    <a:lnTo>
                      <a:pt x="2427" y="3954"/>
                    </a:lnTo>
                    <a:lnTo>
                      <a:pt x="3403" y="4458"/>
                    </a:lnTo>
                    <a:cubicBezTo>
                      <a:pt x="3465" y="4489"/>
                      <a:pt x="3528" y="4503"/>
                      <a:pt x="3589" y="4503"/>
                    </a:cubicBezTo>
                    <a:cubicBezTo>
                      <a:pt x="3839" y="4503"/>
                      <a:pt x="4052" y="4270"/>
                      <a:pt x="4002" y="4017"/>
                    </a:cubicBezTo>
                    <a:lnTo>
                      <a:pt x="3781" y="2914"/>
                    </a:lnTo>
                    <a:lnTo>
                      <a:pt x="4569" y="2127"/>
                    </a:lnTo>
                    <a:cubicBezTo>
                      <a:pt x="4978" y="1906"/>
                      <a:pt x="4821" y="1465"/>
                      <a:pt x="4474" y="1434"/>
                    </a:cubicBezTo>
                    <a:lnTo>
                      <a:pt x="3372" y="1276"/>
                    </a:lnTo>
                    <a:lnTo>
                      <a:pt x="2836" y="236"/>
                    </a:lnTo>
                    <a:cubicBezTo>
                      <a:pt x="2757" y="79"/>
                      <a:pt x="2616" y="0"/>
                      <a:pt x="24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" name="Google Shape;439;p38"/>
              <p:cNvSpPr/>
              <p:nvPr/>
            </p:nvSpPr>
            <p:spPr>
              <a:xfrm>
                <a:off x="-42062025" y="2316000"/>
                <a:ext cx="319000" cy="317700"/>
              </a:xfrm>
              <a:custGeom>
                <a:rect b="b" l="l" r="r" t="t"/>
                <a:pathLst>
                  <a:path extrusionOk="0" h="12708" w="12760">
                    <a:moveTo>
                      <a:pt x="9610" y="851"/>
                    </a:moveTo>
                    <a:lnTo>
                      <a:pt x="8129" y="2615"/>
                    </a:lnTo>
                    <a:cubicBezTo>
                      <a:pt x="8097" y="2584"/>
                      <a:pt x="8034" y="2584"/>
                      <a:pt x="7940" y="2584"/>
                    </a:cubicBezTo>
                    <a:lnTo>
                      <a:pt x="4821" y="2584"/>
                    </a:lnTo>
                    <a:cubicBezTo>
                      <a:pt x="4758" y="2584"/>
                      <a:pt x="4726" y="2584"/>
                      <a:pt x="4632" y="2615"/>
                    </a:cubicBezTo>
                    <a:lnTo>
                      <a:pt x="3183" y="851"/>
                    </a:lnTo>
                    <a:close/>
                    <a:moveTo>
                      <a:pt x="7530" y="3371"/>
                    </a:moveTo>
                    <a:lnTo>
                      <a:pt x="6396" y="4726"/>
                    </a:lnTo>
                    <a:lnTo>
                      <a:pt x="5293" y="3371"/>
                    </a:lnTo>
                    <a:close/>
                    <a:moveTo>
                      <a:pt x="10555" y="1009"/>
                    </a:moveTo>
                    <a:lnTo>
                      <a:pt x="11783" y="2237"/>
                    </a:lnTo>
                    <a:lnTo>
                      <a:pt x="8759" y="5923"/>
                    </a:lnTo>
                    <a:cubicBezTo>
                      <a:pt x="8255" y="5545"/>
                      <a:pt x="7719" y="5262"/>
                      <a:pt x="7121" y="5136"/>
                    </a:cubicBezTo>
                    <a:lnTo>
                      <a:pt x="10555" y="1009"/>
                    </a:lnTo>
                    <a:close/>
                    <a:moveTo>
                      <a:pt x="2269" y="1040"/>
                    </a:moveTo>
                    <a:lnTo>
                      <a:pt x="5703" y="5199"/>
                    </a:lnTo>
                    <a:cubicBezTo>
                      <a:pt x="5104" y="5293"/>
                      <a:pt x="4506" y="5545"/>
                      <a:pt x="4033" y="5986"/>
                    </a:cubicBezTo>
                    <a:cubicBezTo>
                      <a:pt x="3214" y="4947"/>
                      <a:pt x="1040" y="2269"/>
                      <a:pt x="1040" y="2269"/>
                    </a:cubicBezTo>
                    <a:lnTo>
                      <a:pt x="2269" y="1040"/>
                    </a:lnTo>
                    <a:close/>
                    <a:moveTo>
                      <a:pt x="6349" y="5978"/>
                    </a:moveTo>
                    <a:cubicBezTo>
                      <a:pt x="7097" y="5978"/>
                      <a:pt x="7845" y="6254"/>
                      <a:pt x="8412" y="6805"/>
                    </a:cubicBezTo>
                    <a:lnTo>
                      <a:pt x="8538" y="6932"/>
                    </a:lnTo>
                    <a:cubicBezTo>
                      <a:pt x="8633" y="7026"/>
                      <a:pt x="8727" y="7152"/>
                      <a:pt x="8822" y="7278"/>
                    </a:cubicBezTo>
                    <a:cubicBezTo>
                      <a:pt x="9452" y="8097"/>
                      <a:pt x="9484" y="9168"/>
                      <a:pt x="9137" y="10082"/>
                    </a:cubicBezTo>
                    <a:cubicBezTo>
                      <a:pt x="8662" y="11199"/>
                      <a:pt x="7524" y="11885"/>
                      <a:pt x="6358" y="11885"/>
                    </a:cubicBezTo>
                    <a:cubicBezTo>
                      <a:pt x="5978" y="11885"/>
                      <a:pt x="5595" y="11812"/>
                      <a:pt x="5230" y="11657"/>
                    </a:cubicBezTo>
                    <a:cubicBezTo>
                      <a:pt x="3340" y="10870"/>
                      <a:pt x="2805" y="8412"/>
                      <a:pt x="4159" y="6932"/>
                    </a:cubicBezTo>
                    <a:lnTo>
                      <a:pt x="4285" y="6805"/>
                    </a:lnTo>
                    <a:cubicBezTo>
                      <a:pt x="4852" y="6254"/>
                      <a:pt x="5601" y="5978"/>
                      <a:pt x="6349" y="5978"/>
                    </a:cubicBezTo>
                    <a:close/>
                    <a:moveTo>
                      <a:pt x="2269" y="0"/>
                    </a:moveTo>
                    <a:cubicBezTo>
                      <a:pt x="2143" y="0"/>
                      <a:pt x="2048" y="32"/>
                      <a:pt x="1954" y="95"/>
                    </a:cubicBezTo>
                    <a:lnTo>
                      <a:pt x="158" y="1922"/>
                    </a:lnTo>
                    <a:cubicBezTo>
                      <a:pt x="1" y="2080"/>
                      <a:pt x="1" y="2300"/>
                      <a:pt x="95" y="2458"/>
                    </a:cubicBezTo>
                    <a:lnTo>
                      <a:pt x="3372" y="6522"/>
                    </a:lnTo>
                    <a:cubicBezTo>
                      <a:pt x="1985" y="8255"/>
                      <a:pt x="2395" y="10807"/>
                      <a:pt x="4254" y="12035"/>
                    </a:cubicBezTo>
                    <a:cubicBezTo>
                      <a:pt x="4911" y="12489"/>
                      <a:pt x="5659" y="12708"/>
                      <a:pt x="6397" y="12708"/>
                    </a:cubicBezTo>
                    <a:cubicBezTo>
                      <a:pt x="7606" y="12708"/>
                      <a:pt x="8791" y="12122"/>
                      <a:pt x="9515" y="11027"/>
                    </a:cubicBezTo>
                    <a:cubicBezTo>
                      <a:pt x="10429" y="9641"/>
                      <a:pt x="10397" y="7814"/>
                      <a:pt x="9326" y="6522"/>
                    </a:cubicBezTo>
                    <a:lnTo>
                      <a:pt x="12634" y="2458"/>
                    </a:lnTo>
                    <a:cubicBezTo>
                      <a:pt x="12760" y="2300"/>
                      <a:pt x="12760" y="2080"/>
                      <a:pt x="12603" y="1922"/>
                    </a:cubicBezTo>
                    <a:lnTo>
                      <a:pt x="10775" y="95"/>
                    </a:lnTo>
                    <a:cubicBezTo>
                      <a:pt x="10712" y="32"/>
                      <a:pt x="10555" y="0"/>
                      <a:pt x="104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0" name="Google Shape;440;p38"/>
            <p:cNvGrpSpPr/>
            <p:nvPr/>
          </p:nvGrpSpPr>
          <p:grpSpPr>
            <a:xfrm>
              <a:off x="7091080" y="4433753"/>
              <a:ext cx="262856" cy="260920"/>
              <a:chOff x="-40171725" y="2705875"/>
              <a:chExt cx="319000" cy="316650"/>
            </a:xfrm>
          </p:grpSpPr>
          <p:sp>
            <p:nvSpPr>
              <p:cNvPr id="441" name="Google Shape;441;p38"/>
              <p:cNvSpPr/>
              <p:nvPr/>
            </p:nvSpPr>
            <p:spPr>
              <a:xfrm>
                <a:off x="-40068550" y="2788575"/>
                <a:ext cx="48075" cy="58775"/>
              </a:xfrm>
              <a:custGeom>
                <a:rect b="b" l="l" r="r" t="t"/>
                <a:pathLst>
                  <a:path extrusionOk="0" h="2351" w="1923">
                    <a:moveTo>
                      <a:pt x="442" y="0"/>
                    </a:moveTo>
                    <a:cubicBezTo>
                      <a:pt x="190" y="0"/>
                      <a:pt x="1" y="158"/>
                      <a:pt x="32" y="410"/>
                    </a:cubicBezTo>
                    <a:cubicBezTo>
                      <a:pt x="32" y="1261"/>
                      <a:pt x="505" y="1985"/>
                      <a:pt x="1261" y="2300"/>
                    </a:cubicBezTo>
                    <a:cubicBezTo>
                      <a:pt x="1322" y="2335"/>
                      <a:pt x="1386" y="2351"/>
                      <a:pt x="1448" y="2351"/>
                    </a:cubicBezTo>
                    <a:cubicBezTo>
                      <a:pt x="1607" y="2351"/>
                      <a:pt x="1751" y="2247"/>
                      <a:pt x="1796" y="2111"/>
                    </a:cubicBezTo>
                    <a:cubicBezTo>
                      <a:pt x="1922" y="1891"/>
                      <a:pt x="1796" y="1639"/>
                      <a:pt x="1607" y="1576"/>
                    </a:cubicBezTo>
                    <a:cubicBezTo>
                      <a:pt x="1135" y="1355"/>
                      <a:pt x="851" y="945"/>
                      <a:pt x="851" y="410"/>
                    </a:cubicBezTo>
                    <a:cubicBezTo>
                      <a:pt x="851" y="189"/>
                      <a:pt x="662" y="0"/>
                      <a:pt x="4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" name="Google Shape;442;p38"/>
              <p:cNvSpPr/>
              <p:nvPr/>
            </p:nvSpPr>
            <p:spPr>
              <a:xfrm>
                <a:off x="-40171725" y="2705875"/>
                <a:ext cx="319000" cy="316650"/>
              </a:xfrm>
              <a:custGeom>
                <a:rect b="b" l="l" r="r" t="t"/>
                <a:pathLst>
                  <a:path extrusionOk="0" h="12666" w="12760">
                    <a:moveTo>
                      <a:pt x="2489" y="1639"/>
                    </a:moveTo>
                    <a:lnTo>
                      <a:pt x="2489" y="3718"/>
                    </a:lnTo>
                    <a:cubicBezTo>
                      <a:pt x="2489" y="4127"/>
                      <a:pt x="2552" y="4506"/>
                      <a:pt x="2678" y="4884"/>
                    </a:cubicBezTo>
                    <a:cubicBezTo>
                      <a:pt x="1639" y="4600"/>
                      <a:pt x="820" y="3623"/>
                      <a:pt x="820" y="2458"/>
                    </a:cubicBezTo>
                    <a:lnTo>
                      <a:pt x="820" y="2048"/>
                    </a:lnTo>
                    <a:cubicBezTo>
                      <a:pt x="820" y="1796"/>
                      <a:pt x="1009" y="1639"/>
                      <a:pt x="1261" y="1639"/>
                    </a:cubicBezTo>
                    <a:close/>
                    <a:moveTo>
                      <a:pt x="11500" y="1639"/>
                    </a:moveTo>
                    <a:cubicBezTo>
                      <a:pt x="11720" y="1639"/>
                      <a:pt x="11878" y="1828"/>
                      <a:pt x="11878" y="2048"/>
                    </a:cubicBezTo>
                    <a:lnTo>
                      <a:pt x="11878" y="2426"/>
                    </a:lnTo>
                    <a:cubicBezTo>
                      <a:pt x="11878" y="3623"/>
                      <a:pt x="11090" y="4569"/>
                      <a:pt x="10019" y="4884"/>
                    </a:cubicBezTo>
                    <a:cubicBezTo>
                      <a:pt x="10145" y="4506"/>
                      <a:pt x="10240" y="4127"/>
                      <a:pt x="10240" y="3718"/>
                    </a:cubicBezTo>
                    <a:lnTo>
                      <a:pt x="10240" y="1639"/>
                    </a:lnTo>
                    <a:close/>
                    <a:moveTo>
                      <a:pt x="9389" y="788"/>
                    </a:moveTo>
                    <a:lnTo>
                      <a:pt x="9389" y="3686"/>
                    </a:lnTo>
                    <a:cubicBezTo>
                      <a:pt x="9389" y="4789"/>
                      <a:pt x="8759" y="5860"/>
                      <a:pt x="7656" y="6333"/>
                    </a:cubicBezTo>
                    <a:cubicBezTo>
                      <a:pt x="7247" y="6522"/>
                      <a:pt x="6932" y="6963"/>
                      <a:pt x="6932" y="7467"/>
                    </a:cubicBezTo>
                    <a:cubicBezTo>
                      <a:pt x="6932" y="7467"/>
                      <a:pt x="6932" y="7908"/>
                      <a:pt x="7026" y="8507"/>
                    </a:cubicBezTo>
                    <a:cubicBezTo>
                      <a:pt x="7121" y="8759"/>
                      <a:pt x="7247" y="9074"/>
                      <a:pt x="7341" y="9357"/>
                    </a:cubicBezTo>
                    <a:lnTo>
                      <a:pt x="5356" y="9357"/>
                    </a:lnTo>
                    <a:cubicBezTo>
                      <a:pt x="5671" y="8759"/>
                      <a:pt x="5766" y="8066"/>
                      <a:pt x="5766" y="7498"/>
                    </a:cubicBezTo>
                    <a:cubicBezTo>
                      <a:pt x="5766" y="6994"/>
                      <a:pt x="5451" y="6553"/>
                      <a:pt x="5041" y="6364"/>
                    </a:cubicBezTo>
                    <a:cubicBezTo>
                      <a:pt x="4569" y="6144"/>
                      <a:pt x="4128" y="5766"/>
                      <a:pt x="3813" y="5293"/>
                    </a:cubicBezTo>
                    <a:cubicBezTo>
                      <a:pt x="3498" y="4821"/>
                      <a:pt x="3340" y="4285"/>
                      <a:pt x="3340" y="3686"/>
                    </a:cubicBezTo>
                    <a:lnTo>
                      <a:pt x="3340" y="788"/>
                    </a:lnTo>
                    <a:close/>
                    <a:moveTo>
                      <a:pt x="8696" y="10176"/>
                    </a:moveTo>
                    <a:lnTo>
                      <a:pt x="9263" y="11846"/>
                    </a:lnTo>
                    <a:lnTo>
                      <a:pt x="3498" y="11846"/>
                    </a:lnTo>
                    <a:lnTo>
                      <a:pt x="4033" y="10176"/>
                    </a:lnTo>
                    <a:close/>
                    <a:moveTo>
                      <a:pt x="2930" y="0"/>
                    </a:moveTo>
                    <a:cubicBezTo>
                      <a:pt x="2710" y="0"/>
                      <a:pt x="2552" y="189"/>
                      <a:pt x="2552" y="410"/>
                    </a:cubicBezTo>
                    <a:lnTo>
                      <a:pt x="2552" y="851"/>
                    </a:lnTo>
                    <a:lnTo>
                      <a:pt x="1324" y="851"/>
                    </a:lnTo>
                    <a:cubicBezTo>
                      <a:pt x="1302" y="850"/>
                      <a:pt x="1280" y="850"/>
                      <a:pt x="1258" y="850"/>
                    </a:cubicBezTo>
                    <a:cubicBezTo>
                      <a:pt x="506" y="850"/>
                      <a:pt x="1" y="1374"/>
                      <a:pt x="1" y="2048"/>
                    </a:cubicBezTo>
                    <a:lnTo>
                      <a:pt x="1" y="2426"/>
                    </a:lnTo>
                    <a:cubicBezTo>
                      <a:pt x="1" y="4190"/>
                      <a:pt x="1355" y="5608"/>
                      <a:pt x="3088" y="5766"/>
                    </a:cubicBezTo>
                    <a:cubicBezTo>
                      <a:pt x="3498" y="6364"/>
                      <a:pt x="4033" y="6837"/>
                      <a:pt x="4726" y="7120"/>
                    </a:cubicBezTo>
                    <a:cubicBezTo>
                      <a:pt x="4884" y="7183"/>
                      <a:pt x="4947" y="7309"/>
                      <a:pt x="4947" y="7498"/>
                    </a:cubicBezTo>
                    <a:cubicBezTo>
                      <a:pt x="4947" y="8097"/>
                      <a:pt x="4726" y="8885"/>
                      <a:pt x="4348" y="9357"/>
                    </a:cubicBezTo>
                    <a:lnTo>
                      <a:pt x="3718" y="9357"/>
                    </a:lnTo>
                    <a:cubicBezTo>
                      <a:pt x="3529" y="9357"/>
                      <a:pt x="3372" y="9483"/>
                      <a:pt x="3340" y="9641"/>
                    </a:cubicBezTo>
                    <a:lnTo>
                      <a:pt x="2521" y="12130"/>
                    </a:lnTo>
                    <a:cubicBezTo>
                      <a:pt x="2426" y="12382"/>
                      <a:pt x="2615" y="12665"/>
                      <a:pt x="2899" y="12665"/>
                    </a:cubicBezTo>
                    <a:lnTo>
                      <a:pt x="9799" y="12665"/>
                    </a:lnTo>
                    <a:cubicBezTo>
                      <a:pt x="10082" y="12665"/>
                      <a:pt x="10271" y="12382"/>
                      <a:pt x="10177" y="12130"/>
                    </a:cubicBezTo>
                    <a:lnTo>
                      <a:pt x="9357" y="9641"/>
                    </a:lnTo>
                    <a:cubicBezTo>
                      <a:pt x="9326" y="9483"/>
                      <a:pt x="9168" y="9357"/>
                      <a:pt x="8979" y="9357"/>
                    </a:cubicBezTo>
                    <a:lnTo>
                      <a:pt x="8349" y="9357"/>
                    </a:lnTo>
                    <a:cubicBezTo>
                      <a:pt x="7971" y="8885"/>
                      <a:pt x="7751" y="8097"/>
                      <a:pt x="7751" y="7498"/>
                    </a:cubicBezTo>
                    <a:cubicBezTo>
                      <a:pt x="7751" y="7341"/>
                      <a:pt x="7877" y="7183"/>
                      <a:pt x="7971" y="7152"/>
                    </a:cubicBezTo>
                    <a:cubicBezTo>
                      <a:pt x="8601" y="6868"/>
                      <a:pt x="9200" y="6396"/>
                      <a:pt x="9610" y="5829"/>
                    </a:cubicBezTo>
                    <a:cubicBezTo>
                      <a:pt x="10901" y="5734"/>
                      <a:pt x="12004" y="4947"/>
                      <a:pt x="12476" y="3781"/>
                    </a:cubicBezTo>
                    <a:cubicBezTo>
                      <a:pt x="12760" y="3056"/>
                      <a:pt x="12760" y="2552"/>
                      <a:pt x="12760" y="2080"/>
                    </a:cubicBezTo>
                    <a:cubicBezTo>
                      <a:pt x="12760" y="1435"/>
                      <a:pt x="12221" y="850"/>
                      <a:pt x="11581" y="850"/>
                    </a:cubicBezTo>
                    <a:cubicBezTo>
                      <a:pt x="11565" y="850"/>
                      <a:pt x="11548" y="850"/>
                      <a:pt x="11531" y="851"/>
                    </a:cubicBezTo>
                    <a:lnTo>
                      <a:pt x="10271" y="851"/>
                    </a:lnTo>
                    <a:lnTo>
                      <a:pt x="10271" y="410"/>
                    </a:lnTo>
                    <a:cubicBezTo>
                      <a:pt x="10271" y="189"/>
                      <a:pt x="10082" y="0"/>
                      <a:pt x="9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3" name="Google Shape;443;p38"/>
            <p:cNvGrpSpPr/>
            <p:nvPr/>
          </p:nvGrpSpPr>
          <p:grpSpPr>
            <a:xfrm>
              <a:off x="8397815" y="3227098"/>
              <a:ext cx="277825" cy="261178"/>
              <a:chOff x="-42804750" y="1949600"/>
              <a:chExt cx="337125" cy="316925"/>
            </a:xfrm>
          </p:grpSpPr>
          <p:sp>
            <p:nvSpPr>
              <p:cNvPr id="444" name="Google Shape;444;p38"/>
              <p:cNvSpPr/>
              <p:nvPr/>
            </p:nvSpPr>
            <p:spPr>
              <a:xfrm>
                <a:off x="-42731500" y="2013125"/>
                <a:ext cx="189825" cy="189900"/>
              </a:xfrm>
              <a:custGeom>
                <a:rect b="b" l="l" r="r" t="t"/>
                <a:pathLst>
                  <a:path extrusionOk="0" h="7596" w="7593">
                    <a:moveTo>
                      <a:pt x="3781" y="805"/>
                    </a:moveTo>
                    <a:cubicBezTo>
                      <a:pt x="5419" y="805"/>
                      <a:pt x="6742" y="2128"/>
                      <a:pt x="6742" y="3767"/>
                    </a:cubicBezTo>
                    <a:cubicBezTo>
                      <a:pt x="6774" y="5405"/>
                      <a:pt x="5419" y="6760"/>
                      <a:pt x="3781" y="6760"/>
                    </a:cubicBezTo>
                    <a:cubicBezTo>
                      <a:pt x="2426" y="6760"/>
                      <a:pt x="1292" y="5878"/>
                      <a:pt x="946" y="4649"/>
                    </a:cubicBezTo>
                    <a:cubicBezTo>
                      <a:pt x="347" y="2727"/>
                      <a:pt x="1765" y="805"/>
                      <a:pt x="3781" y="805"/>
                    </a:cubicBezTo>
                    <a:close/>
                    <a:moveTo>
                      <a:pt x="3809" y="1"/>
                    </a:moveTo>
                    <a:cubicBezTo>
                      <a:pt x="3297" y="1"/>
                      <a:pt x="2785" y="105"/>
                      <a:pt x="2300" y="301"/>
                    </a:cubicBezTo>
                    <a:cubicBezTo>
                      <a:pt x="946" y="868"/>
                      <a:pt x="0" y="2223"/>
                      <a:pt x="0" y="3798"/>
                    </a:cubicBezTo>
                    <a:cubicBezTo>
                      <a:pt x="0" y="5058"/>
                      <a:pt x="630" y="6224"/>
                      <a:pt x="1670" y="6949"/>
                    </a:cubicBezTo>
                    <a:cubicBezTo>
                      <a:pt x="2333" y="7390"/>
                      <a:pt x="3060" y="7596"/>
                      <a:pt x="3776" y="7596"/>
                    </a:cubicBezTo>
                    <a:cubicBezTo>
                      <a:pt x="4286" y="7596"/>
                      <a:pt x="4790" y="7492"/>
                      <a:pt x="5262" y="7295"/>
                    </a:cubicBezTo>
                    <a:cubicBezTo>
                      <a:pt x="6648" y="6697"/>
                      <a:pt x="7593" y="5373"/>
                      <a:pt x="7593" y="3798"/>
                    </a:cubicBezTo>
                    <a:cubicBezTo>
                      <a:pt x="7593" y="2506"/>
                      <a:pt x="6931" y="1341"/>
                      <a:pt x="5892" y="648"/>
                    </a:cubicBezTo>
                    <a:cubicBezTo>
                      <a:pt x="5248" y="206"/>
                      <a:pt x="4528" y="1"/>
                      <a:pt x="38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" name="Google Shape;445;p38"/>
              <p:cNvSpPr/>
              <p:nvPr/>
            </p:nvSpPr>
            <p:spPr>
              <a:xfrm>
                <a:off x="-42804750" y="1949600"/>
                <a:ext cx="337125" cy="316925"/>
              </a:xfrm>
              <a:custGeom>
                <a:rect b="b" l="l" r="r" t="t"/>
                <a:pathLst>
                  <a:path extrusionOk="0" h="12677" w="13485">
                    <a:moveTo>
                      <a:pt x="3306" y="817"/>
                    </a:moveTo>
                    <a:cubicBezTo>
                      <a:pt x="3769" y="817"/>
                      <a:pt x="4233" y="967"/>
                      <a:pt x="4600" y="1267"/>
                    </a:cubicBezTo>
                    <a:cubicBezTo>
                      <a:pt x="3277" y="1802"/>
                      <a:pt x="2174" y="2905"/>
                      <a:pt x="1607" y="4260"/>
                    </a:cubicBezTo>
                    <a:cubicBezTo>
                      <a:pt x="914" y="3283"/>
                      <a:pt x="1072" y="1897"/>
                      <a:pt x="2143" y="1172"/>
                    </a:cubicBezTo>
                    <a:cubicBezTo>
                      <a:pt x="2484" y="935"/>
                      <a:pt x="2895" y="817"/>
                      <a:pt x="3306" y="817"/>
                    </a:cubicBezTo>
                    <a:close/>
                    <a:moveTo>
                      <a:pt x="10101" y="823"/>
                    </a:moveTo>
                    <a:cubicBezTo>
                      <a:pt x="10771" y="823"/>
                      <a:pt x="11436" y="1137"/>
                      <a:pt x="11846" y="1771"/>
                    </a:cubicBezTo>
                    <a:cubicBezTo>
                      <a:pt x="12382" y="2527"/>
                      <a:pt x="12319" y="3535"/>
                      <a:pt x="11783" y="4260"/>
                    </a:cubicBezTo>
                    <a:cubicBezTo>
                      <a:pt x="11248" y="2905"/>
                      <a:pt x="10177" y="1802"/>
                      <a:pt x="8790" y="1267"/>
                    </a:cubicBezTo>
                    <a:cubicBezTo>
                      <a:pt x="9176" y="971"/>
                      <a:pt x="9640" y="823"/>
                      <a:pt x="10101" y="823"/>
                    </a:cubicBezTo>
                    <a:close/>
                    <a:moveTo>
                      <a:pt x="6662" y="1686"/>
                    </a:moveTo>
                    <a:cubicBezTo>
                      <a:pt x="7287" y="1686"/>
                      <a:pt x="7908" y="1809"/>
                      <a:pt x="8475" y="2055"/>
                    </a:cubicBezTo>
                    <a:cubicBezTo>
                      <a:pt x="10177" y="2748"/>
                      <a:pt x="11311" y="4417"/>
                      <a:pt x="11311" y="6339"/>
                    </a:cubicBezTo>
                    <a:cubicBezTo>
                      <a:pt x="11374" y="8891"/>
                      <a:pt x="9263" y="10970"/>
                      <a:pt x="6711" y="10970"/>
                    </a:cubicBezTo>
                    <a:cubicBezTo>
                      <a:pt x="4159" y="10970"/>
                      <a:pt x="2048" y="8891"/>
                      <a:pt x="2017" y="6339"/>
                    </a:cubicBezTo>
                    <a:cubicBezTo>
                      <a:pt x="2017" y="4764"/>
                      <a:pt x="2804" y="3346"/>
                      <a:pt x="4065" y="2464"/>
                    </a:cubicBezTo>
                    <a:cubicBezTo>
                      <a:pt x="4846" y="1943"/>
                      <a:pt x="5759" y="1686"/>
                      <a:pt x="6662" y="1686"/>
                    </a:cubicBezTo>
                    <a:close/>
                    <a:moveTo>
                      <a:pt x="3282" y="1"/>
                    </a:moveTo>
                    <a:cubicBezTo>
                      <a:pt x="2347" y="1"/>
                      <a:pt x="1411" y="437"/>
                      <a:pt x="820" y="1298"/>
                    </a:cubicBezTo>
                    <a:cubicBezTo>
                      <a:pt x="0" y="2496"/>
                      <a:pt x="189" y="4165"/>
                      <a:pt x="1292" y="5142"/>
                    </a:cubicBezTo>
                    <a:cubicBezTo>
                      <a:pt x="820" y="7316"/>
                      <a:pt x="1702" y="9553"/>
                      <a:pt x="3497" y="10844"/>
                    </a:cubicBezTo>
                    <a:lnTo>
                      <a:pt x="2867" y="12073"/>
                    </a:lnTo>
                    <a:cubicBezTo>
                      <a:pt x="2773" y="12262"/>
                      <a:pt x="2867" y="12514"/>
                      <a:pt x="3088" y="12640"/>
                    </a:cubicBezTo>
                    <a:cubicBezTo>
                      <a:pt x="3137" y="12665"/>
                      <a:pt x="3189" y="12677"/>
                      <a:pt x="3240" y="12677"/>
                    </a:cubicBezTo>
                    <a:cubicBezTo>
                      <a:pt x="3386" y="12677"/>
                      <a:pt x="3530" y="12582"/>
                      <a:pt x="3623" y="12420"/>
                    </a:cubicBezTo>
                    <a:lnTo>
                      <a:pt x="4222" y="11254"/>
                    </a:lnTo>
                    <a:cubicBezTo>
                      <a:pt x="4994" y="11632"/>
                      <a:pt x="5821" y="11821"/>
                      <a:pt x="6648" y="11821"/>
                    </a:cubicBezTo>
                    <a:cubicBezTo>
                      <a:pt x="7475" y="11821"/>
                      <a:pt x="8302" y="11632"/>
                      <a:pt x="9074" y="11254"/>
                    </a:cubicBezTo>
                    <a:lnTo>
                      <a:pt x="9641" y="12420"/>
                    </a:lnTo>
                    <a:cubicBezTo>
                      <a:pt x="9736" y="12587"/>
                      <a:pt x="9904" y="12663"/>
                      <a:pt x="10062" y="12663"/>
                    </a:cubicBezTo>
                    <a:cubicBezTo>
                      <a:pt x="10113" y="12663"/>
                      <a:pt x="10162" y="12655"/>
                      <a:pt x="10208" y="12640"/>
                    </a:cubicBezTo>
                    <a:cubicBezTo>
                      <a:pt x="10397" y="12514"/>
                      <a:pt x="10492" y="12262"/>
                      <a:pt x="10397" y="12073"/>
                    </a:cubicBezTo>
                    <a:lnTo>
                      <a:pt x="9767" y="10844"/>
                    </a:lnTo>
                    <a:cubicBezTo>
                      <a:pt x="11594" y="9584"/>
                      <a:pt x="12476" y="7347"/>
                      <a:pt x="11972" y="5142"/>
                    </a:cubicBezTo>
                    <a:cubicBezTo>
                      <a:pt x="13485" y="3882"/>
                      <a:pt x="13359" y="1582"/>
                      <a:pt x="11752" y="511"/>
                    </a:cubicBezTo>
                    <a:cubicBezTo>
                      <a:pt x="11243" y="171"/>
                      <a:pt x="10658" y="5"/>
                      <a:pt x="10078" y="5"/>
                    </a:cubicBezTo>
                    <a:cubicBezTo>
                      <a:pt x="9258" y="5"/>
                      <a:pt x="8449" y="338"/>
                      <a:pt x="7877" y="983"/>
                    </a:cubicBezTo>
                    <a:cubicBezTo>
                      <a:pt x="7483" y="905"/>
                      <a:pt x="7081" y="865"/>
                      <a:pt x="6679" y="865"/>
                    </a:cubicBezTo>
                    <a:cubicBezTo>
                      <a:pt x="6278" y="865"/>
                      <a:pt x="5876" y="905"/>
                      <a:pt x="5482" y="983"/>
                    </a:cubicBezTo>
                    <a:cubicBezTo>
                      <a:pt x="4898" y="326"/>
                      <a:pt x="4090" y="1"/>
                      <a:pt x="32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" name="Google Shape;446;p38"/>
              <p:cNvSpPr/>
              <p:nvPr/>
            </p:nvSpPr>
            <p:spPr>
              <a:xfrm>
                <a:off x="-42644075" y="2060025"/>
                <a:ext cx="59100" cy="65400"/>
              </a:xfrm>
              <a:custGeom>
                <a:rect b="b" l="l" r="r" t="t"/>
                <a:pathLst>
                  <a:path extrusionOk="0" h="2616" w="2364">
                    <a:moveTo>
                      <a:pt x="442" y="0"/>
                    </a:moveTo>
                    <a:cubicBezTo>
                      <a:pt x="189" y="0"/>
                      <a:pt x="0" y="189"/>
                      <a:pt x="0" y="410"/>
                    </a:cubicBezTo>
                    <a:lnTo>
                      <a:pt x="0" y="2237"/>
                    </a:lnTo>
                    <a:cubicBezTo>
                      <a:pt x="0" y="2458"/>
                      <a:pt x="189" y="2615"/>
                      <a:pt x="442" y="2615"/>
                    </a:cubicBezTo>
                    <a:lnTo>
                      <a:pt x="1922" y="2615"/>
                    </a:lnTo>
                    <a:cubicBezTo>
                      <a:pt x="2174" y="2615"/>
                      <a:pt x="2363" y="2426"/>
                      <a:pt x="2363" y="2237"/>
                    </a:cubicBezTo>
                    <a:cubicBezTo>
                      <a:pt x="2363" y="1954"/>
                      <a:pt x="2174" y="1796"/>
                      <a:pt x="1922" y="1796"/>
                    </a:cubicBezTo>
                    <a:lnTo>
                      <a:pt x="820" y="1796"/>
                    </a:lnTo>
                    <a:lnTo>
                      <a:pt x="820" y="410"/>
                    </a:lnTo>
                    <a:cubicBezTo>
                      <a:pt x="820" y="189"/>
                      <a:pt x="631" y="0"/>
                      <a:pt x="4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7" name="Google Shape;447;p38"/>
            <p:cNvSpPr/>
            <p:nvPr/>
          </p:nvSpPr>
          <p:spPr>
            <a:xfrm>
              <a:off x="7762263" y="6004896"/>
              <a:ext cx="261611" cy="261590"/>
            </a:xfrm>
            <a:custGeom>
              <a:rect b="b" l="l" r="r" t="t"/>
              <a:pathLst>
                <a:path extrusionOk="0" h="12697" w="12698">
                  <a:moveTo>
                    <a:pt x="11784" y="970"/>
                  </a:moveTo>
                  <a:lnTo>
                    <a:pt x="11784" y="2577"/>
                  </a:lnTo>
                  <a:lnTo>
                    <a:pt x="5168" y="4026"/>
                  </a:lnTo>
                  <a:lnTo>
                    <a:pt x="5168" y="2420"/>
                  </a:lnTo>
                  <a:lnTo>
                    <a:pt x="11784" y="970"/>
                  </a:lnTo>
                  <a:close/>
                  <a:moveTo>
                    <a:pt x="10115" y="7741"/>
                  </a:moveTo>
                  <a:cubicBezTo>
                    <a:pt x="10982" y="7741"/>
                    <a:pt x="11784" y="8286"/>
                    <a:pt x="11784" y="8973"/>
                  </a:cubicBezTo>
                  <a:cubicBezTo>
                    <a:pt x="11784" y="9666"/>
                    <a:pt x="11027" y="10201"/>
                    <a:pt x="10145" y="10201"/>
                  </a:cubicBezTo>
                  <a:cubicBezTo>
                    <a:pt x="9358" y="10201"/>
                    <a:pt x="8665" y="9792"/>
                    <a:pt x="8507" y="9225"/>
                  </a:cubicBezTo>
                  <a:cubicBezTo>
                    <a:pt x="8350" y="8689"/>
                    <a:pt x="8728" y="8154"/>
                    <a:pt x="9263" y="7933"/>
                  </a:cubicBezTo>
                  <a:cubicBezTo>
                    <a:pt x="9537" y="7800"/>
                    <a:pt x="9829" y="7741"/>
                    <a:pt x="10115" y="7741"/>
                  </a:cubicBezTo>
                  <a:close/>
                  <a:moveTo>
                    <a:pt x="2665" y="9393"/>
                  </a:moveTo>
                  <a:cubicBezTo>
                    <a:pt x="3537" y="9393"/>
                    <a:pt x="4348" y="9928"/>
                    <a:pt x="4348" y="10642"/>
                  </a:cubicBezTo>
                  <a:cubicBezTo>
                    <a:pt x="4348" y="11304"/>
                    <a:pt x="3592" y="11871"/>
                    <a:pt x="2679" y="11871"/>
                  </a:cubicBezTo>
                  <a:cubicBezTo>
                    <a:pt x="1891" y="11871"/>
                    <a:pt x="1229" y="11430"/>
                    <a:pt x="1072" y="10894"/>
                  </a:cubicBezTo>
                  <a:cubicBezTo>
                    <a:pt x="914" y="10327"/>
                    <a:pt x="1261" y="9823"/>
                    <a:pt x="1828" y="9571"/>
                  </a:cubicBezTo>
                  <a:cubicBezTo>
                    <a:pt x="2097" y="9448"/>
                    <a:pt x="2384" y="9393"/>
                    <a:pt x="2665" y="9393"/>
                  </a:cubicBezTo>
                  <a:close/>
                  <a:moveTo>
                    <a:pt x="12242" y="1"/>
                  </a:moveTo>
                  <a:cubicBezTo>
                    <a:pt x="12197" y="1"/>
                    <a:pt x="12149" y="9"/>
                    <a:pt x="12099" y="25"/>
                  </a:cubicBezTo>
                  <a:lnTo>
                    <a:pt x="4663" y="1664"/>
                  </a:lnTo>
                  <a:cubicBezTo>
                    <a:pt x="4474" y="1695"/>
                    <a:pt x="4348" y="1853"/>
                    <a:pt x="4348" y="2073"/>
                  </a:cubicBezTo>
                  <a:lnTo>
                    <a:pt x="4348" y="9067"/>
                  </a:lnTo>
                  <a:cubicBezTo>
                    <a:pt x="3876" y="8721"/>
                    <a:pt x="3277" y="8563"/>
                    <a:pt x="2679" y="8563"/>
                  </a:cubicBezTo>
                  <a:cubicBezTo>
                    <a:pt x="1481" y="8563"/>
                    <a:pt x="536" y="9256"/>
                    <a:pt x="284" y="10138"/>
                  </a:cubicBezTo>
                  <a:cubicBezTo>
                    <a:pt x="1" y="11084"/>
                    <a:pt x="568" y="12060"/>
                    <a:pt x="1670" y="12501"/>
                  </a:cubicBezTo>
                  <a:cubicBezTo>
                    <a:pt x="1997" y="12634"/>
                    <a:pt x="2349" y="12697"/>
                    <a:pt x="2700" y="12697"/>
                  </a:cubicBezTo>
                  <a:cubicBezTo>
                    <a:pt x="3600" y="12697"/>
                    <a:pt x="4494" y="12281"/>
                    <a:pt x="4947" y="11556"/>
                  </a:cubicBezTo>
                  <a:cubicBezTo>
                    <a:pt x="5104" y="11273"/>
                    <a:pt x="5199" y="10957"/>
                    <a:pt x="5199" y="10611"/>
                  </a:cubicBezTo>
                  <a:lnTo>
                    <a:pt x="5199" y="4909"/>
                  </a:lnTo>
                  <a:lnTo>
                    <a:pt x="11815" y="3428"/>
                  </a:lnTo>
                  <a:lnTo>
                    <a:pt x="11815" y="7460"/>
                  </a:lnTo>
                  <a:cubicBezTo>
                    <a:pt x="11342" y="7114"/>
                    <a:pt x="10775" y="6956"/>
                    <a:pt x="10177" y="6956"/>
                  </a:cubicBezTo>
                  <a:cubicBezTo>
                    <a:pt x="8948" y="6956"/>
                    <a:pt x="8003" y="7649"/>
                    <a:pt x="7782" y="8532"/>
                  </a:cubicBezTo>
                  <a:cubicBezTo>
                    <a:pt x="7499" y="9477"/>
                    <a:pt x="8034" y="10453"/>
                    <a:pt x="9137" y="10894"/>
                  </a:cubicBezTo>
                  <a:cubicBezTo>
                    <a:pt x="9470" y="11017"/>
                    <a:pt x="9823" y="11076"/>
                    <a:pt x="10172" y="11076"/>
                  </a:cubicBezTo>
                  <a:cubicBezTo>
                    <a:pt x="11077" y="11076"/>
                    <a:pt x="11959" y="10677"/>
                    <a:pt x="12414" y="9949"/>
                  </a:cubicBezTo>
                  <a:cubicBezTo>
                    <a:pt x="12571" y="9666"/>
                    <a:pt x="12697" y="9351"/>
                    <a:pt x="12697" y="8973"/>
                  </a:cubicBezTo>
                  <a:cubicBezTo>
                    <a:pt x="12603" y="8941"/>
                    <a:pt x="12603" y="403"/>
                    <a:pt x="12603" y="403"/>
                  </a:cubicBezTo>
                  <a:cubicBezTo>
                    <a:pt x="12603" y="170"/>
                    <a:pt x="12453" y="1"/>
                    <a:pt x="122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8" name="Google Shape;448;p38"/>
            <p:cNvGrpSpPr/>
            <p:nvPr/>
          </p:nvGrpSpPr>
          <p:grpSpPr>
            <a:xfrm>
              <a:off x="9505736" y="5912672"/>
              <a:ext cx="231078" cy="257696"/>
              <a:chOff x="-40150450" y="1977325"/>
              <a:chExt cx="280400" cy="312700"/>
            </a:xfrm>
          </p:grpSpPr>
          <p:sp>
            <p:nvSpPr>
              <p:cNvPr id="449" name="Google Shape;449;p38"/>
              <p:cNvSpPr/>
              <p:nvPr/>
            </p:nvSpPr>
            <p:spPr>
              <a:xfrm>
                <a:off x="-40052800" y="20411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" name="Google Shape;450;p38"/>
              <p:cNvSpPr/>
              <p:nvPr/>
            </p:nvSpPr>
            <p:spPr>
              <a:xfrm>
                <a:off x="-40150450" y="1977325"/>
                <a:ext cx="280400" cy="312700"/>
              </a:xfrm>
              <a:custGeom>
                <a:rect b="b" l="l" r="r" t="t"/>
                <a:pathLst>
                  <a:path extrusionOk="0" h="12508" w="11216">
                    <a:moveTo>
                      <a:pt x="8379" y="838"/>
                    </a:moveTo>
                    <a:cubicBezTo>
                      <a:pt x="8626" y="838"/>
                      <a:pt x="8880" y="873"/>
                      <a:pt x="9137" y="946"/>
                    </a:cubicBezTo>
                    <a:cubicBezTo>
                      <a:pt x="8948" y="1733"/>
                      <a:pt x="8506" y="2300"/>
                      <a:pt x="7971" y="2615"/>
                    </a:cubicBezTo>
                    <a:cubicBezTo>
                      <a:pt x="7908" y="2678"/>
                      <a:pt x="7876" y="2678"/>
                      <a:pt x="7876" y="2678"/>
                    </a:cubicBezTo>
                    <a:cubicBezTo>
                      <a:pt x="7861" y="2694"/>
                      <a:pt x="7853" y="2694"/>
                      <a:pt x="7845" y="2694"/>
                    </a:cubicBezTo>
                    <a:cubicBezTo>
                      <a:pt x="7837" y="2694"/>
                      <a:pt x="7829" y="2694"/>
                      <a:pt x="7813" y="2710"/>
                    </a:cubicBezTo>
                    <a:cubicBezTo>
                      <a:pt x="7470" y="2868"/>
                      <a:pt x="7083" y="2938"/>
                      <a:pt x="6744" y="2938"/>
                    </a:cubicBezTo>
                    <a:cubicBezTo>
                      <a:pt x="6678" y="2938"/>
                      <a:pt x="6615" y="2935"/>
                      <a:pt x="6553" y="2930"/>
                    </a:cubicBezTo>
                    <a:lnTo>
                      <a:pt x="6459" y="2930"/>
                    </a:lnTo>
                    <a:cubicBezTo>
                      <a:pt x="6301" y="2930"/>
                      <a:pt x="6112" y="2899"/>
                      <a:pt x="5955" y="2867"/>
                    </a:cubicBezTo>
                    <a:cubicBezTo>
                      <a:pt x="6240" y="1597"/>
                      <a:pt x="7230" y="838"/>
                      <a:pt x="8379" y="838"/>
                    </a:cubicBezTo>
                    <a:close/>
                    <a:moveTo>
                      <a:pt x="9798" y="8538"/>
                    </a:moveTo>
                    <a:lnTo>
                      <a:pt x="9798" y="8538"/>
                    </a:lnTo>
                    <a:cubicBezTo>
                      <a:pt x="9831" y="8545"/>
                      <a:pt x="9862" y="8554"/>
                      <a:pt x="9892" y="8565"/>
                    </a:cubicBezTo>
                    <a:lnTo>
                      <a:pt x="9892" y="8565"/>
                    </a:lnTo>
                    <a:cubicBezTo>
                      <a:pt x="9829" y="8546"/>
                      <a:pt x="9798" y="8538"/>
                      <a:pt x="9798" y="8538"/>
                    </a:cubicBezTo>
                    <a:close/>
                    <a:moveTo>
                      <a:pt x="3433" y="3256"/>
                    </a:moveTo>
                    <a:cubicBezTo>
                      <a:pt x="3506" y="3256"/>
                      <a:pt x="3570" y="3264"/>
                      <a:pt x="3623" y="3277"/>
                    </a:cubicBezTo>
                    <a:cubicBezTo>
                      <a:pt x="4064" y="3403"/>
                      <a:pt x="4631" y="3970"/>
                      <a:pt x="5167" y="4128"/>
                    </a:cubicBezTo>
                    <a:cubicBezTo>
                      <a:pt x="5293" y="4159"/>
                      <a:pt x="5419" y="4159"/>
                      <a:pt x="5514" y="4159"/>
                    </a:cubicBezTo>
                    <a:lnTo>
                      <a:pt x="5577" y="4159"/>
                    </a:lnTo>
                    <a:cubicBezTo>
                      <a:pt x="5923" y="4159"/>
                      <a:pt x="6270" y="3907"/>
                      <a:pt x="6585" y="3718"/>
                    </a:cubicBezTo>
                    <a:cubicBezTo>
                      <a:pt x="7152" y="3718"/>
                      <a:pt x="7687" y="3592"/>
                      <a:pt x="8160" y="3371"/>
                    </a:cubicBezTo>
                    <a:cubicBezTo>
                      <a:pt x="9294" y="3812"/>
                      <a:pt x="10838" y="5388"/>
                      <a:pt x="9767" y="8475"/>
                    </a:cubicBezTo>
                    <a:cubicBezTo>
                      <a:pt x="9420" y="9672"/>
                      <a:pt x="8506" y="11342"/>
                      <a:pt x="7561" y="11594"/>
                    </a:cubicBezTo>
                    <a:cubicBezTo>
                      <a:pt x="7484" y="11627"/>
                      <a:pt x="7404" y="11641"/>
                      <a:pt x="7319" y="11641"/>
                    </a:cubicBezTo>
                    <a:cubicBezTo>
                      <a:pt x="7161" y="11641"/>
                      <a:pt x="6990" y="11593"/>
                      <a:pt x="6805" y="11531"/>
                    </a:cubicBezTo>
                    <a:cubicBezTo>
                      <a:pt x="6459" y="11279"/>
                      <a:pt x="6081" y="11027"/>
                      <a:pt x="5608" y="11027"/>
                    </a:cubicBezTo>
                    <a:cubicBezTo>
                      <a:pt x="5482" y="11027"/>
                      <a:pt x="5356" y="11027"/>
                      <a:pt x="5135" y="11059"/>
                    </a:cubicBezTo>
                    <a:cubicBezTo>
                      <a:pt x="4820" y="11122"/>
                      <a:pt x="4537" y="11311"/>
                      <a:pt x="4253" y="11468"/>
                    </a:cubicBezTo>
                    <a:cubicBezTo>
                      <a:pt x="4094" y="11568"/>
                      <a:pt x="3934" y="11630"/>
                      <a:pt x="3767" y="11630"/>
                    </a:cubicBezTo>
                    <a:cubicBezTo>
                      <a:pt x="3670" y="11630"/>
                      <a:pt x="3570" y="11609"/>
                      <a:pt x="3466" y="11563"/>
                    </a:cubicBezTo>
                    <a:cubicBezTo>
                      <a:pt x="3119" y="11437"/>
                      <a:pt x="2804" y="11122"/>
                      <a:pt x="2552" y="10838"/>
                    </a:cubicBezTo>
                    <a:cubicBezTo>
                      <a:pt x="1386" y="9515"/>
                      <a:pt x="0" y="6207"/>
                      <a:pt x="1670" y="4222"/>
                    </a:cubicBezTo>
                    <a:cubicBezTo>
                      <a:pt x="2238" y="3518"/>
                      <a:pt x="2992" y="3256"/>
                      <a:pt x="3433" y="3256"/>
                    </a:cubicBezTo>
                    <a:close/>
                    <a:moveTo>
                      <a:pt x="8415" y="0"/>
                    </a:moveTo>
                    <a:cubicBezTo>
                      <a:pt x="7084" y="0"/>
                      <a:pt x="5925" y="752"/>
                      <a:pt x="5356" y="1985"/>
                    </a:cubicBezTo>
                    <a:cubicBezTo>
                      <a:pt x="5104" y="1576"/>
                      <a:pt x="4663" y="1198"/>
                      <a:pt x="4190" y="977"/>
                    </a:cubicBezTo>
                    <a:lnTo>
                      <a:pt x="4033" y="883"/>
                    </a:lnTo>
                    <a:cubicBezTo>
                      <a:pt x="3975" y="858"/>
                      <a:pt x="3917" y="846"/>
                      <a:pt x="3862" y="846"/>
                    </a:cubicBezTo>
                    <a:cubicBezTo>
                      <a:pt x="3703" y="846"/>
                      <a:pt x="3559" y="940"/>
                      <a:pt x="3466" y="1103"/>
                    </a:cubicBezTo>
                    <a:cubicBezTo>
                      <a:pt x="3340" y="1292"/>
                      <a:pt x="3466" y="1513"/>
                      <a:pt x="3655" y="1639"/>
                    </a:cubicBezTo>
                    <a:lnTo>
                      <a:pt x="3812" y="1733"/>
                    </a:lnTo>
                    <a:cubicBezTo>
                      <a:pt x="4411" y="1985"/>
                      <a:pt x="4820" y="2521"/>
                      <a:pt x="4978" y="3088"/>
                    </a:cubicBezTo>
                    <a:cubicBezTo>
                      <a:pt x="4600" y="2867"/>
                      <a:pt x="4253" y="2615"/>
                      <a:pt x="3907" y="2521"/>
                    </a:cubicBezTo>
                    <a:cubicBezTo>
                      <a:pt x="3773" y="2479"/>
                      <a:pt x="3623" y="2459"/>
                      <a:pt x="3462" y="2459"/>
                    </a:cubicBezTo>
                    <a:cubicBezTo>
                      <a:pt x="2151" y="2459"/>
                      <a:pt x="126" y="3831"/>
                      <a:pt x="126" y="6553"/>
                    </a:cubicBezTo>
                    <a:cubicBezTo>
                      <a:pt x="126" y="8034"/>
                      <a:pt x="725" y="9641"/>
                      <a:pt x="1544" y="10870"/>
                    </a:cubicBezTo>
                    <a:cubicBezTo>
                      <a:pt x="2365" y="12070"/>
                      <a:pt x="3159" y="12482"/>
                      <a:pt x="3830" y="12482"/>
                    </a:cubicBezTo>
                    <a:cubicBezTo>
                      <a:pt x="4162" y="12482"/>
                      <a:pt x="4465" y="12381"/>
                      <a:pt x="4726" y="12224"/>
                    </a:cubicBezTo>
                    <a:cubicBezTo>
                      <a:pt x="4978" y="12067"/>
                      <a:pt x="5324" y="11846"/>
                      <a:pt x="5514" y="11846"/>
                    </a:cubicBezTo>
                    <a:cubicBezTo>
                      <a:pt x="5545" y="11846"/>
                      <a:pt x="5573" y="11844"/>
                      <a:pt x="5602" y="11844"/>
                    </a:cubicBezTo>
                    <a:cubicBezTo>
                      <a:pt x="5689" y="11844"/>
                      <a:pt x="5789" y="11862"/>
                      <a:pt x="6049" y="12004"/>
                    </a:cubicBezTo>
                    <a:lnTo>
                      <a:pt x="6396" y="12224"/>
                    </a:lnTo>
                    <a:cubicBezTo>
                      <a:pt x="6711" y="12445"/>
                      <a:pt x="6994" y="12508"/>
                      <a:pt x="7309" y="12508"/>
                    </a:cubicBezTo>
                    <a:cubicBezTo>
                      <a:pt x="8822" y="12508"/>
                      <a:pt x="10082" y="10302"/>
                      <a:pt x="10617" y="8853"/>
                    </a:cubicBezTo>
                    <a:cubicBezTo>
                      <a:pt x="11121" y="7246"/>
                      <a:pt x="11216" y="5514"/>
                      <a:pt x="10271" y="4096"/>
                    </a:cubicBezTo>
                    <a:cubicBezTo>
                      <a:pt x="9924" y="3560"/>
                      <a:pt x="9452" y="3151"/>
                      <a:pt x="8979" y="2867"/>
                    </a:cubicBezTo>
                    <a:cubicBezTo>
                      <a:pt x="9546" y="2363"/>
                      <a:pt x="9924" y="1607"/>
                      <a:pt x="10050" y="693"/>
                    </a:cubicBezTo>
                    <a:cubicBezTo>
                      <a:pt x="10082" y="504"/>
                      <a:pt x="9956" y="347"/>
                      <a:pt x="9767" y="252"/>
                    </a:cubicBezTo>
                    <a:cubicBezTo>
                      <a:pt x="9308" y="81"/>
                      <a:pt x="8852" y="0"/>
                      <a:pt x="84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" name="Google Shape;451;p38"/>
              <p:cNvSpPr/>
              <p:nvPr/>
            </p:nvSpPr>
            <p:spPr>
              <a:xfrm>
                <a:off x="-39925200" y="210807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" name="Google Shape;452;p38"/>
              <p:cNvSpPr/>
              <p:nvPr/>
            </p:nvSpPr>
            <p:spPr>
              <a:xfrm>
                <a:off x="-39958275" y="2087025"/>
                <a:ext cx="44925" cy="105350"/>
              </a:xfrm>
              <a:custGeom>
                <a:rect b="b" l="l" r="r" t="t"/>
                <a:pathLst>
                  <a:path extrusionOk="0" h="4214" w="1797">
                    <a:moveTo>
                      <a:pt x="439" y="1"/>
                    </a:moveTo>
                    <a:cubicBezTo>
                      <a:pt x="326" y="1"/>
                      <a:pt x="216" y="55"/>
                      <a:pt x="126" y="181"/>
                    </a:cubicBezTo>
                    <a:cubicBezTo>
                      <a:pt x="0" y="370"/>
                      <a:pt x="0" y="590"/>
                      <a:pt x="189" y="748"/>
                    </a:cubicBezTo>
                    <a:cubicBezTo>
                      <a:pt x="1009" y="1378"/>
                      <a:pt x="914" y="2638"/>
                      <a:pt x="536" y="3678"/>
                    </a:cubicBezTo>
                    <a:cubicBezTo>
                      <a:pt x="473" y="3867"/>
                      <a:pt x="599" y="4087"/>
                      <a:pt x="819" y="4182"/>
                    </a:cubicBezTo>
                    <a:cubicBezTo>
                      <a:pt x="862" y="4203"/>
                      <a:pt x="908" y="4213"/>
                      <a:pt x="954" y="4213"/>
                    </a:cubicBezTo>
                    <a:cubicBezTo>
                      <a:pt x="1112" y="4213"/>
                      <a:pt x="1275" y="4093"/>
                      <a:pt x="1324" y="3898"/>
                    </a:cubicBezTo>
                    <a:cubicBezTo>
                      <a:pt x="1639" y="2922"/>
                      <a:pt x="1796" y="1787"/>
                      <a:pt x="1324" y="842"/>
                    </a:cubicBezTo>
                    <a:cubicBezTo>
                      <a:pt x="1166" y="559"/>
                      <a:pt x="977" y="275"/>
                      <a:pt x="693" y="86"/>
                    </a:cubicBezTo>
                    <a:cubicBezTo>
                      <a:pt x="612" y="32"/>
                      <a:pt x="525" y="1"/>
                      <a:pt x="4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56" name="Shape 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" name="Google Shape;457;p39"/>
          <p:cNvSpPr txBox="1"/>
          <p:nvPr>
            <p:ph idx="2" type="title"/>
          </p:nvPr>
        </p:nvSpPr>
        <p:spPr>
          <a:xfrm>
            <a:off x="639105" y="588223"/>
            <a:ext cx="7217100" cy="282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66666"/>
                </a:solidFill>
              </a:rPr>
              <a:t>… and the same goes for </a:t>
            </a:r>
            <a:r>
              <a:rPr lang="es-ES">
                <a:solidFill>
                  <a:srgbClr val="AA868C"/>
                </a:solidFill>
              </a:rPr>
              <a:t>tables</a:t>
            </a:r>
            <a:endParaRPr>
              <a:solidFill>
                <a:srgbClr val="AA868C"/>
              </a:solidFill>
            </a:endParaRPr>
          </a:p>
        </p:txBody>
      </p:sp>
      <p:graphicFrame>
        <p:nvGraphicFramePr>
          <p:cNvPr id="458" name="Google Shape;458;p39"/>
          <p:cNvGraphicFramePr/>
          <p:nvPr/>
        </p:nvGraphicFramePr>
        <p:xfrm>
          <a:off x="2343077" y="174738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{524833BD-2DC4-42C5-BF7F-7E21A5409586}</a:tableStyleId>
              </a:tblPr>
              <a:tblGrid>
                <a:gridCol w="798825"/>
                <a:gridCol w="1216125"/>
                <a:gridCol w="1209750"/>
                <a:gridCol w="1236350"/>
              </a:tblGrid>
              <a:tr h="3773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900"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36175" marB="36175" marR="48200" marL="48200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MASS</a:t>
                      </a:r>
                      <a:endParaRPr sz="800">
                        <a:solidFill>
                          <a:srgbClr val="FFFFF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(earths)</a:t>
                      </a:r>
                      <a:endParaRPr sz="800">
                        <a:solidFill>
                          <a:srgbClr val="FFFFF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36175" marB="36175" marR="48200" marL="48200" anchor="ctr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868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600"/>
                        <a:buFont typeface="Arial"/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DIAMETER</a:t>
                      </a:r>
                      <a:endParaRPr sz="800">
                        <a:solidFill>
                          <a:srgbClr val="FFFFF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(earths)</a:t>
                      </a:r>
                      <a:endParaRPr sz="800">
                        <a:solidFill>
                          <a:srgbClr val="FFFFF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36175" marB="36175" marR="48200" marL="48200" anchor="ctr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DAD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600"/>
                        <a:buFont typeface="Arial"/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SURFACE GRAVITY</a:t>
                      </a:r>
                      <a:endParaRPr sz="800">
                        <a:solidFill>
                          <a:srgbClr val="FFFFF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600"/>
                        <a:buFont typeface="Arial"/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(earths)</a:t>
                      </a:r>
                      <a:endParaRPr sz="800">
                        <a:solidFill>
                          <a:srgbClr val="EFEFE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36175" marB="36175" marR="48200" marL="48200" anchor="ctr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868C"/>
                    </a:solidFill>
                  </a:tcPr>
                </a:tc>
              </a:tr>
              <a:tr h="41427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MERCURY</a:t>
                      </a:r>
                      <a:endParaRPr sz="800">
                        <a:solidFill>
                          <a:srgbClr val="FFFFF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E8E8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0,06</a:t>
                      </a:r>
                      <a:endParaRPr sz="800">
                        <a:solidFill>
                          <a:srgbClr val="FFFFFF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AA868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DAD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0,38</a:t>
                      </a:r>
                      <a:endParaRPr sz="800">
                        <a:solidFill>
                          <a:srgbClr val="FFFFFF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AA868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AA868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0,38</a:t>
                      </a:r>
                      <a:endParaRPr sz="800">
                        <a:solidFill>
                          <a:srgbClr val="FFFFFF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AA868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DADB1"/>
                    </a:solidFill>
                  </a:tcPr>
                </a:tc>
              </a:tr>
              <a:tr h="4142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MARS</a:t>
                      </a:r>
                      <a:endParaRPr sz="800">
                        <a:solidFill>
                          <a:srgbClr val="FFFFF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868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0,11</a:t>
                      </a:r>
                      <a:endParaRPr sz="800">
                        <a:solidFill>
                          <a:srgbClr val="FFFFFF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AA868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AA868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DAD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0,53</a:t>
                      </a:r>
                      <a:endParaRPr sz="800">
                        <a:solidFill>
                          <a:srgbClr val="FFFFFF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AA868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AA868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AA868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0,38</a:t>
                      </a:r>
                      <a:endParaRPr sz="800">
                        <a:solidFill>
                          <a:srgbClr val="FFFFFF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AA868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AA868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DADB1"/>
                    </a:solidFill>
                  </a:tcPr>
                </a:tc>
              </a:tr>
              <a:tr h="4142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SATURN</a:t>
                      </a:r>
                      <a:endParaRPr sz="800">
                        <a:solidFill>
                          <a:srgbClr val="FFFFF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95,2</a:t>
                      </a:r>
                      <a:endParaRPr sz="800">
                        <a:solidFill>
                          <a:srgbClr val="FFFFFF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AA868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DAD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9,4</a:t>
                      </a:r>
                      <a:endParaRPr sz="800">
                        <a:solidFill>
                          <a:srgbClr val="FFFFFF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AA868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868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800">
                          <a:solidFill>
                            <a:srgbClr val="FFFFFF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1,16</a:t>
                      </a:r>
                      <a:endParaRPr sz="800">
                        <a:solidFill>
                          <a:srgbClr val="FFFFFF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</a:txBody>
                  <a:tcPr marT="36175" marB="36175" marR="48200" marL="48200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AA868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DADB1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62" name="Shape 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" name="Google Shape;463;p40"/>
          <p:cNvSpPr txBox="1"/>
          <p:nvPr>
            <p:ph type="title"/>
          </p:nvPr>
        </p:nvSpPr>
        <p:spPr>
          <a:xfrm>
            <a:off x="643048" y="592315"/>
            <a:ext cx="7802700" cy="35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>
                <a:solidFill>
                  <a:srgbClr val="666666"/>
                </a:solidFill>
              </a:rPr>
              <a:t>If you want to modify </a:t>
            </a:r>
            <a:r>
              <a:rPr lang="es-ES" u="sng">
                <a:solidFill>
                  <a:srgbClr val="AA868C"/>
                </a:solidFill>
              </a:rPr>
              <a:t>this graph</a:t>
            </a:r>
            <a:r>
              <a:rPr lang="es-ES">
                <a:solidFill>
                  <a:srgbClr val="666666"/>
                </a:solidFill>
              </a:rPr>
              <a:t>, click on it, follow the link,</a:t>
            </a:r>
            <a:endParaRPr>
              <a:solidFill>
                <a:srgbClr val="666666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66666"/>
                </a:solidFill>
              </a:rPr>
              <a:t>change the data and replace it</a:t>
            </a:r>
            <a:br>
              <a:rPr lang="es-ES">
                <a:solidFill>
                  <a:srgbClr val="666666"/>
                </a:solidFill>
              </a:rPr>
            </a:br>
            <a:endParaRPr>
              <a:solidFill>
                <a:srgbClr val="666666"/>
              </a:solidFill>
            </a:endParaRPr>
          </a:p>
        </p:txBody>
      </p:sp>
      <p:pic>
        <p:nvPicPr>
          <p:cNvPr id="464" name="Google Shape;464;p40" title="Gráfico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83374" y="1638800"/>
            <a:ext cx="4693627" cy="28991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68" name="Shape 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9" name="Google Shape;469;p41"/>
          <p:cNvGrpSpPr/>
          <p:nvPr/>
        </p:nvGrpSpPr>
        <p:grpSpPr>
          <a:xfrm>
            <a:off x="2900411" y="1353206"/>
            <a:ext cx="3333642" cy="2645004"/>
            <a:chOff x="2900411" y="1353206"/>
            <a:chExt cx="3333642" cy="2645004"/>
          </a:xfrm>
        </p:grpSpPr>
        <p:grpSp>
          <p:nvGrpSpPr>
            <p:cNvPr id="470" name="Google Shape;470;p41"/>
            <p:cNvGrpSpPr/>
            <p:nvPr/>
          </p:nvGrpSpPr>
          <p:grpSpPr>
            <a:xfrm>
              <a:off x="4813566" y="2676688"/>
              <a:ext cx="1420488" cy="838093"/>
              <a:chOff x="4813566" y="2676688"/>
              <a:chExt cx="1420488" cy="838093"/>
            </a:xfrm>
          </p:grpSpPr>
          <p:sp>
            <p:nvSpPr>
              <p:cNvPr id="471" name="Google Shape;471;p41"/>
              <p:cNvSpPr/>
              <p:nvPr/>
            </p:nvSpPr>
            <p:spPr>
              <a:xfrm>
                <a:off x="4813566" y="2676688"/>
                <a:ext cx="967308" cy="838093"/>
              </a:xfrm>
              <a:custGeom>
                <a:rect b="b" l="l" r="r" t="t"/>
                <a:pathLst>
                  <a:path extrusionOk="0" h="1589404" w="1835150">
                    <a:moveTo>
                      <a:pt x="1376299" y="0"/>
                    </a:moveTo>
                    <a:lnTo>
                      <a:pt x="458762" y="0"/>
                    </a:lnTo>
                    <a:lnTo>
                      <a:pt x="0" y="794613"/>
                    </a:lnTo>
                    <a:lnTo>
                      <a:pt x="458762" y="1589227"/>
                    </a:lnTo>
                    <a:lnTo>
                      <a:pt x="1376299" y="1589227"/>
                    </a:lnTo>
                    <a:lnTo>
                      <a:pt x="1835073" y="794613"/>
                    </a:lnTo>
                    <a:lnTo>
                      <a:pt x="1376299" y="0"/>
                    </a:lnTo>
                    <a:close/>
                  </a:path>
                </a:pathLst>
              </a:custGeom>
              <a:solidFill>
                <a:srgbClr val="5B435F">
                  <a:alpha val="69800"/>
                </a:srgbClr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2" name="Google Shape;472;p41"/>
              <p:cNvSpPr/>
              <p:nvPr/>
            </p:nvSpPr>
            <p:spPr>
              <a:xfrm>
                <a:off x="5650657" y="3095684"/>
                <a:ext cx="583396" cy="0"/>
              </a:xfrm>
              <a:custGeom>
                <a:rect b="b" l="l" r="r" t="t"/>
                <a:pathLst>
                  <a:path extrusionOk="0" h="120000" w="1106804">
                    <a:moveTo>
                      <a:pt x="0" y="0"/>
                    </a:moveTo>
                    <a:lnTo>
                      <a:pt x="1106322" y="0"/>
                    </a:lnTo>
                  </a:path>
                </a:pathLst>
              </a:custGeom>
              <a:noFill/>
              <a:ln cap="flat" cmpd="sng" w="1905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diamond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473" name="Google Shape;473;p41"/>
            <p:cNvGrpSpPr/>
            <p:nvPr/>
          </p:nvGrpSpPr>
          <p:grpSpPr>
            <a:xfrm>
              <a:off x="4813566" y="1838717"/>
              <a:ext cx="1420487" cy="838093"/>
              <a:chOff x="4813566" y="1838717"/>
              <a:chExt cx="1420487" cy="838093"/>
            </a:xfrm>
          </p:grpSpPr>
          <p:sp>
            <p:nvSpPr>
              <p:cNvPr id="474" name="Google Shape;474;p41"/>
              <p:cNvSpPr/>
              <p:nvPr/>
            </p:nvSpPr>
            <p:spPr>
              <a:xfrm>
                <a:off x="4813566" y="1838717"/>
                <a:ext cx="967308" cy="838093"/>
              </a:xfrm>
              <a:custGeom>
                <a:rect b="b" l="l" r="r" t="t"/>
                <a:pathLst>
                  <a:path extrusionOk="0" h="1589404" w="1835150">
                    <a:moveTo>
                      <a:pt x="1376299" y="0"/>
                    </a:moveTo>
                    <a:lnTo>
                      <a:pt x="458762" y="0"/>
                    </a:lnTo>
                    <a:lnTo>
                      <a:pt x="0" y="794600"/>
                    </a:lnTo>
                    <a:lnTo>
                      <a:pt x="458762" y="1589227"/>
                    </a:lnTo>
                    <a:lnTo>
                      <a:pt x="1376299" y="1589227"/>
                    </a:lnTo>
                    <a:lnTo>
                      <a:pt x="1835073" y="794600"/>
                    </a:lnTo>
                    <a:lnTo>
                      <a:pt x="1376299" y="0"/>
                    </a:lnTo>
                    <a:close/>
                  </a:path>
                </a:pathLst>
              </a:custGeom>
              <a:solidFill>
                <a:srgbClr val="AA868C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5" name="Google Shape;475;p41"/>
              <p:cNvSpPr/>
              <p:nvPr/>
            </p:nvSpPr>
            <p:spPr>
              <a:xfrm>
                <a:off x="5650657" y="2257713"/>
                <a:ext cx="583396" cy="0"/>
              </a:xfrm>
              <a:custGeom>
                <a:rect b="b" l="l" r="r" t="t"/>
                <a:pathLst>
                  <a:path extrusionOk="0" h="120000" w="1106804">
                    <a:moveTo>
                      <a:pt x="0" y="0"/>
                    </a:moveTo>
                    <a:lnTo>
                      <a:pt x="1106322" y="0"/>
                    </a:lnTo>
                  </a:path>
                </a:pathLst>
              </a:custGeom>
              <a:noFill/>
              <a:ln cap="flat" cmpd="sng" w="1905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diamond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476" name="Google Shape;476;p41"/>
            <p:cNvGrpSpPr/>
            <p:nvPr/>
          </p:nvGrpSpPr>
          <p:grpSpPr>
            <a:xfrm>
              <a:off x="3747051" y="3095683"/>
              <a:ext cx="1308345" cy="902527"/>
              <a:chOff x="3747051" y="3095683"/>
              <a:chExt cx="1308345" cy="902527"/>
            </a:xfrm>
          </p:grpSpPr>
          <p:sp>
            <p:nvSpPr>
              <p:cNvPr id="477" name="Google Shape;477;p41"/>
              <p:cNvSpPr/>
              <p:nvPr/>
            </p:nvSpPr>
            <p:spPr>
              <a:xfrm>
                <a:off x="3747051" y="3837489"/>
                <a:ext cx="824722" cy="160721"/>
              </a:xfrm>
              <a:custGeom>
                <a:rect b="b" l="l" r="r" t="t"/>
                <a:pathLst>
                  <a:path extrusionOk="0" h="304800" w="1564640">
                    <a:moveTo>
                      <a:pt x="0" y="304800"/>
                    </a:moveTo>
                    <a:lnTo>
                      <a:pt x="1563636" y="304800"/>
                    </a:lnTo>
                    <a:lnTo>
                      <a:pt x="1563753" y="203596"/>
                    </a:lnTo>
                    <a:lnTo>
                      <a:pt x="1564011" y="104775"/>
                    </a:lnTo>
                    <a:lnTo>
                      <a:pt x="1564268" y="29765"/>
                    </a:lnTo>
                    <a:lnTo>
                      <a:pt x="1564386" y="0"/>
                    </a:lnTo>
                  </a:path>
                </a:pathLst>
              </a:custGeom>
              <a:noFill/>
              <a:ln cap="flat" cmpd="sng" w="19050">
                <a:solidFill>
                  <a:srgbClr val="666666"/>
                </a:solidFill>
                <a:prstDash val="solid"/>
                <a:round/>
                <a:headEnd len="sm" w="sm" type="diamond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8" name="Google Shape;478;p41"/>
              <p:cNvSpPr/>
              <p:nvPr/>
            </p:nvSpPr>
            <p:spPr>
              <a:xfrm>
                <a:off x="4088088" y="3095683"/>
                <a:ext cx="967308" cy="838093"/>
              </a:xfrm>
              <a:custGeom>
                <a:rect b="b" l="l" r="r" t="t"/>
                <a:pathLst>
                  <a:path extrusionOk="0" h="1589404" w="1835150">
                    <a:moveTo>
                      <a:pt x="1376311" y="0"/>
                    </a:moveTo>
                    <a:lnTo>
                      <a:pt x="458774" y="0"/>
                    </a:lnTo>
                    <a:lnTo>
                      <a:pt x="0" y="794626"/>
                    </a:lnTo>
                    <a:lnTo>
                      <a:pt x="458774" y="1589227"/>
                    </a:lnTo>
                    <a:lnTo>
                      <a:pt x="1376311" y="1589227"/>
                    </a:lnTo>
                    <a:lnTo>
                      <a:pt x="1835086" y="794626"/>
                    </a:lnTo>
                    <a:lnTo>
                      <a:pt x="1376311" y="0"/>
                    </a:lnTo>
                    <a:close/>
                  </a:path>
                </a:pathLst>
              </a:custGeom>
              <a:solidFill>
                <a:srgbClr val="5B435F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479" name="Google Shape;479;p41"/>
            <p:cNvGrpSpPr/>
            <p:nvPr/>
          </p:nvGrpSpPr>
          <p:grpSpPr>
            <a:xfrm>
              <a:off x="2900411" y="1838717"/>
              <a:ext cx="1429511" cy="838093"/>
              <a:chOff x="2900411" y="1838717"/>
              <a:chExt cx="1429511" cy="838093"/>
            </a:xfrm>
          </p:grpSpPr>
          <p:sp>
            <p:nvSpPr>
              <p:cNvPr id="480" name="Google Shape;480;p41"/>
              <p:cNvSpPr/>
              <p:nvPr/>
            </p:nvSpPr>
            <p:spPr>
              <a:xfrm>
                <a:off x="3362614" y="1838717"/>
                <a:ext cx="967308" cy="838093"/>
              </a:xfrm>
              <a:custGeom>
                <a:rect b="b" l="l" r="r" t="t"/>
                <a:pathLst>
                  <a:path extrusionOk="0" h="1589404" w="1835150">
                    <a:moveTo>
                      <a:pt x="1376311" y="0"/>
                    </a:moveTo>
                    <a:lnTo>
                      <a:pt x="458774" y="0"/>
                    </a:lnTo>
                    <a:lnTo>
                      <a:pt x="0" y="794600"/>
                    </a:lnTo>
                    <a:lnTo>
                      <a:pt x="458774" y="1589227"/>
                    </a:lnTo>
                    <a:lnTo>
                      <a:pt x="1376311" y="1589227"/>
                    </a:lnTo>
                    <a:lnTo>
                      <a:pt x="1835086" y="794600"/>
                    </a:lnTo>
                    <a:lnTo>
                      <a:pt x="137631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1" name="Google Shape;481;p41"/>
              <p:cNvSpPr/>
              <p:nvPr/>
            </p:nvSpPr>
            <p:spPr>
              <a:xfrm>
                <a:off x="2900411" y="2266764"/>
                <a:ext cx="578376" cy="0"/>
              </a:xfrm>
              <a:custGeom>
                <a:rect b="b" l="l" r="r" t="t"/>
                <a:pathLst>
                  <a:path extrusionOk="0" h="120000" w="1097279">
                    <a:moveTo>
                      <a:pt x="1097102" y="0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1905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diamond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482" name="Google Shape;482;p41"/>
            <p:cNvGrpSpPr/>
            <p:nvPr/>
          </p:nvGrpSpPr>
          <p:grpSpPr>
            <a:xfrm>
              <a:off x="4088086" y="1353206"/>
              <a:ext cx="1308755" cy="904608"/>
              <a:chOff x="4088086" y="1353206"/>
              <a:chExt cx="1308755" cy="904608"/>
            </a:xfrm>
          </p:grpSpPr>
          <p:sp>
            <p:nvSpPr>
              <p:cNvPr id="483" name="Google Shape;483;p41"/>
              <p:cNvSpPr/>
              <p:nvPr/>
            </p:nvSpPr>
            <p:spPr>
              <a:xfrm>
                <a:off x="4088086" y="1419721"/>
                <a:ext cx="967308" cy="838093"/>
              </a:xfrm>
              <a:custGeom>
                <a:rect b="b" l="l" r="r" t="t"/>
                <a:pathLst>
                  <a:path extrusionOk="0" h="1589404" w="1835150">
                    <a:moveTo>
                      <a:pt x="1376311" y="0"/>
                    </a:moveTo>
                    <a:lnTo>
                      <a:pt x="458774" y="0"/>
                    </a:lnTo>
                    <a:lnTo>
                      <a:pt x="0" y="794600"/>
                    </a:lnTo>
                    <a:lnTo>
                      <a:pt x="458774" y="1589214"/>
                    </a:lnTo>
                    <a:lnTo>
                      <a:pt x="1376311" y="1589214"/>
                    </a:lnTo>
                    <a:lnTo>
                      <a:pt x="1835086" y="794600"/>
                    </a:lnTo>
                    <a:lnTo>
                      <a:pt x="1376311" y="0"/>
                    </a:lnTo>
                    <a:close/>
                  </a:path>
                </a:pathLst>
              </a:custGeom>
              <a:solidFill>
                <a:srgbClr val="EE8E88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4" name="Google Shape;484;p41"/>
              <p:cNvSpPr/>
              <p:nvPr/>
            </p:nvSpPr>
            <p:spPr>
              <a:xfrm>
                <a:off x="4572119" y="1353206"/>
                <a:ext cx="824722" cy="160721"/>
              </a:xfrm>
              <a:custGeom>
                <a:rect b="b" l="l" r="r" t="t"/>
                <a:pathLst>
                  <a:path extrusionOk="0" h="304800" w="1564640">
                    <a:moveTo>
                      <a:pt x="1564386" y="0"/>
                    </a:moveTo>
                    <a:lnTo>
                      <a:pt x="749" y="0"/>
                    </a:lnTo>
                    <a:lnTo>
                      <a:pt x="632" y="101203"/>
                    </a:lnTo>
                    <a:lnTo>
                      <a:pt x="374" y="200025"/>
                    </a:lnTo>
                    <a:lnTo>
                      <a:pt x="117" y="275034"/>
                    </a:lnTo>
                    <a:lnTo>
                      <a:pt x="0" y="304800"/>
                    </a:lnTo>
                  </a:path>
                </a:pathLst>
              </a:custGeom>
              <a:noFill/>
              <a:ln cap="flat" cmpd="sng" w="19050">
                <a:solidFill>
                  <a:srgbClr val="666666"/>
                </a:solidFill>
                <a:prstDash val="solid"/>
                <a:round/>
                <a:headEnd len="sm" w="sm" type="diamond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485" name="Google Shape;485;p41"/>
            <p:cNvGrpSpPr/>
            <p:nvPr/>
          </p:nvGrpSpPr>
          <p:grpSpPr>
            <a:xfrm>
              <a:off x="2900411" y="2676688"/>
              <a:ext cx="1429510" cy="838093"/>
              <a:chOff x="2900411" y="2676688"/>
              <a:chExt cx="1429510" cy="838093"/>
            </a:xfrm>
          </p:grpSpPr>
          <p:sp>
            <p:nvSpPr>
              <p:cNvPr id="486" name="Google Shape;486;p41"/>
              <p:cNvSpPr/>
              <p:nvPr/>
            </p:nvSpPr>
            <p:spPr>
              <a:xfrm>
                <a:off x="3362614" y="2676688"/>
                <a:ext cx="967308" cy="838093"/>
              </a:xfrm>
              <a:custGeom>
                <a:rect b="b" l="l" r="r" t="t"/>
                <a:pathLst>
                  <a:path extrusionOk="0" h="1589404" w="1835150">
                    <a:moveTo>
                      <a:pt x="1376311" y="0"/>
                    </a:moveTo>
                    <a:lnTo>
                      <a:pt x="458774" y="0"/>
                    </a:lnTo>
                    <a:lnTo>
                      <a:pt x="0" y="794613"/>
                    </a:lnTo>
                    <a:lnTo>
                      <a:pt x="458774" y="1589227"/>
                    </a:lnTo>
                    <a:lnTo>
                      <a:pt x="1376311" y="1589227"/>
                    </a:lnTo>
                    <a:lnTo>
                      <a:pt x="1835086" y="794613"/>
                    </a:lnTo>
                    <a:lnTo>
                      <a:pt x="1376311" y="0"/>
                    </a:lnTo>
                    <a:close/>
                  </a:path>
                </a:pathLst>
              </a:custGeom>
              <a:solidFill>
                <a:srgbClr val="586381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7" name="Google Shape;487;p41"/>
              <p:cNvSpPr/>
              <p:nvPr/>
            </p:nvSpPr>
            <p:spPr>
              <a:xfrm>
                <a:off x="2900411" y="3097758"/>
                <a:ext cx="578376" cy="0"/>
              </a:xfrm>
              <a:custGeom>
                <a:rect b="b" l="l" r="r" t="t"/>
                <a:pathLst>
                  <a:path extrusionOk="0" h="120000" w="1097279">
                    <a:moveTo>
                      <a:pt x="1097102" y="0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1905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diamond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88" name="Google Shape;488;p41"/>
          <p:cNvSpPr txBox="1"/>
          <p:nvPr>
            <p:ph idx="2" type="title"/>
          </p:nvPr>
        </p:nvSpPr>
        <p:spPr>
          <a:xfrm>
            <a:off x="639105" y="588223"/>
            <a:ext cx="7217100" cy="282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66666"/>
                </a:solidFill>
              </a:rPr>
              <a:t>A</a:t>
            </a:r>
            <a:r>
              <a:rPr lang="es-ES">
                <a:solidFill>
                  <a:srgbClr val="999999"/>
                </a:solidFill>
              </a:rPr>
              <a:t> </a:t>
            </a:r>
            <a:r>
              <a:rPr lang="es-ES">
                <a:solidFill>
                  <a:srgbClr val="B88A91"/>
                </a:solidFill>
              </a:rPr>
              <a:t>timeline </a:t>
            </a:r>
            <a:r>
              <a:rPr lang="es-ES">
                <a:solidFill>
                  <a:srgbClr val="666666"/>
                </a:solidFill>
              </a:rPr>
              <a:t>always works </a:t>
            </a:r>
            <a:r>
              <a:rPr lang="es-ES">
                <a:solidFill>
                  <a:srgbClr val="666666"/>
                </a:solidFill>
              </a:rPr>
              <a:t>fine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489" name="Google Shape;489;p41"/>
          <p:cNvSpPr txBox="1"/>
          <p:nvPr/>
        </p:nvSpPr>
        <p:spPr>
          <a:xfrm>
            <a:off x="4436682" y="1747833"/>
            <a:ext cx="270000" cy="158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1</a:t>
            </a:r>
            <a:endParaRPr sz="900">
              <a:solidFill>
                <a:srgbClr val="FFFFFF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490" name="Google Shape;490;p41"/>
          <p:cNvSpPr txBox="1"/>
          <p:nvPr/>
        </p:nvSpPr>
        <p:spPr>
          <a:xfrm>
            <a:off x="5153145" y="3022637"/>
            <a:ext cx="287700" cy="158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3</a:t>
            </a:r>
            <a:endParaRPr sz="900">
              <a:solidFill>
                <a:srgbClr val="FFFFFF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491" name="Google Shape;491;p41"/>
          <p:cNvSpPr txBox="1"/>
          <p:nvPr/>
        </p:nvSpPr>
        <p:spPr>
          <a:xfrm>
            <a:off x="4341966" y="3441669"/>
            <a:ext cx="459300" cy="158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4</a:t>
            </a:r>
            <a:endParaRPr sz="900">
              <a:solidFill>
                <a:srgbClr val="FFFFFF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492" name="Google Shape;492;p41"/>
          <p:cNvSpPr txBox="1"/>
          <p:nvPr/>
        </p:nvSpPr>
        <p:spPr>
          <a:xfrm>
            <a:off x="3701924" y="3022637"/>
            <a:ext cx="288900" cy="158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5</a:t>
            </a:r>
            <a:endParaRPr sz="900">
              <a:solidFill>
                <a:srgbClr val="FFFFFF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493" name="Google Shape;493;p41"/>
          <p:cNvSpPr txBox="1"/>
          <p:nvPr/>
        </p:nvSpPr>
        <p:spPr>
          <a:xfrm>
            <a:off x="3701684" y="2184568"/>
            <a:ext cx="289200" cy="158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6</a:t>
            </a:r>
            <a:endParaRPr sz="900">
              <a:solidFill>
                <a:srgbClr val="FFFFFF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494" name="Google Shape;494;p41"/>
          <p:cNvSpPr txBox="1"/>
          <p:nvPr/>
        </p:nvSpPr>
        <p:spPr>
          <a:xfrm>
            <a:off x="6540325" y="2965175"/>
            <a:ext cx="1784400" cy="25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Neptune is the farthest planet from the Sun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95" name="Google Shape;495;p41"/>
          <p:cNvSpPr txBox="1"/>
          <p:nvPr/>
        </p:nvSpPr>
        <p:spPr>
          <a:xfrm>
            <a:off x="6540317" y="2129325"/>
            <a:ext cx="1784400" cy="25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Despite being red, Mars is a cold place, not hot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96" name="Google Shape;496;p41"/>
          <p:cNvSpPr txBox="1"/>
          <p:nvPr/>
        </p:nvSpPr>
        <p:spPr>
          <a:xfrm>
            <a:off x="5703239" y="1224700"/>
            <a:ext cx="1589700" cy="25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Mercury is the closest  planet to the Sun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97" name="Google Shape;497;p41"/>
          <p:cNvSpPr txBox="1"/>
          <p:nvPr/>
        </p:nvSpPr>
        <p:spPr>
          <a:xfrm>
            <a:off x="1899350" y="3860625"/>
            <a:ext cx="1548300" cy="25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1270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Jupiter is the biggest  planet in our Solar System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98" name="Google Shape;498;p41"/>
          <p:cNvSpPr txBox="1"/>
          <p:nvPr/>
        </p:nvSpPr>
        <p:spPr>
          <a:xfrm>
            <a:off x="1048774" y="2967475"/>
            <a:ext cx="1548300" cy="25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13970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Venus has a beautiful  name, but it’s terribly hot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99" name="Google Shape;499;p41"/>
          <p:cNvSpPr txBox="1"/>
          <p:nvPr/>
        </p:nvSpPr>
        <p:spPr>
          <a:xfrm>
            <a:off x="1007801" y="2129325"/>
            <a:ext cx="1589700" cy="25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6350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The Sun is the star at the  center of the Solar System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00" name="Google Shape;500;p41"/>
          <p:cNvSpPr txBox="1"/>
          <p:nvPr/>
        </p:nvSpPr>
        <p:spPr>
          <a:xfrm>
            <a:off x="5154862" y="2184539"/>
            <a:ext cx="284400" cy="158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2</a:t>
            </a:r>
            <a:endParaRPr sz="900">
              <a:solidFill>
                <a:srgbClr val="FFFFFF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04" name="Shape 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" name="Google Shape;505;p42"/>
          <p:cNvSpPr txBox="1"/>
          <p:nvPr>
            <p:ph type="title"/>
          </p:nvPr>
        </p:nvSpPr>
        <p:spPr>
          <a:xfrm>
            <a:off x="670701" y="595129"/>
            <a:ext cx="7802700" cy="35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66666"/>
                </a:solidFill>
              </a:rPr>
              <a:t>Do you prefer this</a:t>
            </a:r>
            <a:r>
              <a:rPr lang="es-ES"/>
              <a:t> </a:t>
            </a:r>
            <a:r>
              <a:rPr lang="es-ES">
                <a:solidFill>
                  <a:srgbClr val="B88A91"/>
                </a:solidFill>
              </a:rPr>
              <a:t>timeline</a:t>
            </a:r>
            <a:r>
              <a:rPr lang="es-ES">
                <a:solidFill>
                  <a:srgbClr val="666666"/>
                </a:solidFill>
              </a:rPr>
              <a:t>?</a:t>
            </a:r>
            <a:endParaRPr/>
          </a:p>
        </p:txBody>
      </p:sp>
      <p:grpSp>
        <p:nvGrpSpPr>
          <p:cNvPr id="506" name="Google Shape;506;p42"/>
          <p:cNvGrpSpPr/>
          <p:nvPr/>
        </p:nvGrpSpPr>
        <p:grpSpPr>
          <a:xfrm>
            <a:off x="2025793" y="1863835"/>
            <a:ext cx="4768772" cy="2139062"/>
            <a:chOff x="3843281" y="3534676"/>
            <a:chExt cx="9047187" cy="4056631"/>
          </a:xfrm>
        </p:grpSpPr>
        <p:grpSp>
          <p:nvGrpSpPr>
            <p:cNvPr id="507" name="Google Shape;507;p42"/>
            <p:cNvGrpSpPr/>
            <p:nvPr/>
          </p:nvGrpSpPr>
          <p:grpSpPr>
            <a:xfrm>
              <a:off x="5553763" y="4079664"/>
              <a:ext cx="2221229" cy="3511643"/>
              <a:chOff x="5553763" y="4079664"/>
              <a:chExt cx="2221229" cy="3511643"/>
            </a:xfrm>
          </p:grpSpPr>
          <p:sp>
            <p:nvSpPr>
              <p:cNvPr id="508" name="Google Shape;508;p42"/>
              <p:cNvSpPr/>
              <p:nvPr/>
            </p:nvSpPr>
            <p:spPr>
              <a:xfrm>
                <a:off x="6664114" y="5455803"/>
                <a:ext cx="0" cy="2135504"/>
              </a:xfrm>
              <a:custGeom>
                <a:rect b="b" l="l" r="r" t="t"/>
                <a:pathLst>
                  <a:path extrusionOk="0" h="2135504" w="120000">
                    <a:moveTo>
                      <a:pt x="0" y="0"/>
                    </a:moveTo>
                    <a:lnTo>
                      <a:pt x="0" y="2135339"/>
                    </a:lnTo>
                  </a:path>
                </a:pathLst>
              </a:custGeom>
              <a:noFill/>
              <a:ln cap="flat" cmpd="sng" w="2540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diamond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9" name="Google Shape;509;p42"/>
              <p:cNvSpPr/>
              <p:nvPr/>
            </p:nvSpPr>
            <p:spPr>
              <a:xfrm>
                <a:off x="5553763" y="4079664"/>
                <a:ext cx="2221229" cy="1929764"/>
              </a:xfrm>
              <a:custGeom>
                <a:rect b="b" l="l" r="r" t="t"/>
                <a:pathLst>
                  <a:path extrusionOk="0" h="1929764" w="2221229">
                    <a:moveTo>
                      <a:pt x="1659991" y="0"/>
                    </a:moveTo>
                    <a:lnTo>
                      <a:pt x="549630" y="6388"/>
                    </a:lnTo>
                    <a:lnTo>
                      <a:pt x="0" y="971194"/>
                    </a:lnTo>
                    <a:lnTo>
                      <a:pt x="560704" y="1929599"/>
                    </a:lnTo>
                    <a:lnTo>
                      <a:pt x="1671078" y="1923199"/>
                    </a:lnTo>
                    <a:lnTo>
                      <a:pt x="2220709" y="958392"/>
                    </a:lnTo>
                    <a:lnTo>
                      <a:pt x="1659991" y="0"/>
                    </a:lnTo>
                    <a:close/>
                  </a:path>
                </a:pathLst>
              </a:custGeom>
              <a:solidFill>
                <a:srgbClr val="AA868C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510" name="Google Shape;510;p42"/>
            <p:cNvGrpSpPr/>
            <p:nvPr/>
          </p:nvGrpSpPr>
          <p:grpSpPr>
            <a:xfrm>
              <a:off x="7258818" y="3534676"/>
              <a:ext cx="2221229" cy="3457056"/>
              <a:chOff x="7258818" y="3534676"/>
              <a:chExt cx="2221229" cy="3457056"/>
            </a:xfrm>
          </p:grpSpPr>
          <p:sp>
            <p:nvSpPr>
              <p:cNvPr id="511" name="Google Shape;511;p42"/>
              <p:cNvSpPr/>
              <p:nvPr/>
            </p:nvSpPr>
            <p:spPr>
              <a:xfrm>
                <a:off x="8369175" y="3534676"/>
                <a:ext cx="0" cy="2135504"/>
              </a:xfrm>
              <a:custGeom>
                <a:rect b="b" l="l" r="r" t="t"/>
                <a:pathLst>
                  <a:path extrusionOk="0" h="2135504" w="120000">
                    <a:moveTo>
                      <a:pt x="0" y="2135339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2540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diamond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2" name="Google Shape;512;p42"/>
              <p:cNvSpPr/>
              <p:nvPr/>
            </p:nvSpPr>
            <p:spPr>
              <a:xfrm>
                <a:off x="7258818" y="5061967"/>
                <a:ext cx="2221229" cy="1929765"/>
              </a:xfrm>
              <a:custGeom>
                <a:rect b="b" l="l" r="r" t="t"/>
                <a:pathLst>
                  <a:path extrusionOk="0" h="1929765" w="2221229">
                    <a:moveTo>
                      <a:pt x="1660004" y="0"/>
                    </a:moveTo>
                    <a:lnTo>
                      <a:pt x="549643" y="6400"/>
                    </a:lnTo>
                    <a:lnTo>
                      <a:pt x="0" y="971207"/>
                    </a:lnTo>
                    <a:lnTo>
                      <a:pt x="560717" y="1929599"/>
                    </a:lnTo>
                    <a:lnTo>
                      <a:pt x="1671078" y="1923211"/>
                    </a:lnTo>
                    <a:lnTo>
                      <a:pt x="2220721" y="958405"/>
                    </a:lnTo>
                    <a:lnTo>
                      <a:pt x="1660004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513" name="Google Shape;513;p42"/>
            <p:cNvGrpSpPr/>
            <p:nvPr/>
          </p:nvGrpSpPr>
          <p:grpSpPr>
            <a:xfrm>
              <a:off x="8966931" y="4079664"/>
              <a:ext cx="2221229" cy="3511643"/>
              <a:chOff x="8966931" y="4079664"/>
              <a:chExt cx="2221229" cy="3511643"/>
            </a:xfrm>
          </p:grpSpPr>
          <p:sp>
            <p:nvSpPr>
              <p:cNvPr id="514" name="Google Shape;514;p42"/>
              <p:cNvSpPr/>
              <p:nvPr/>
            </p:nvSpPr>
            <p:spPr>
              <a:xfrm>
                <a:off x="10077288" y="5455803"/>
                <a:ext cx="0" cy="2135504"/>
              </a:xfrm>
              <a:custGeom>
                <a:rect b="b" l="l" r="r" t="t"/>
                <a:pathLst>
                  <a:path extrusionOk="0" h="2135504" w="120000">
                    <a:moveTo>
                      <a:pt x="0" y="0"/>
                    </a:moveTo>
                    <a:lnTo>
                      <a:pt x="0" y="2135339"/>
                    </a:lnTo>
                  </a:path>
                </a:pathLst>
              </a:custGeom>
              <a:noFill/>
              <a:ln cap="flat" cmpd="sng" w="2540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diamond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5" name="Google Shape;515;p42"/>
              <p:cNvSpPr/>
              <p:nvPr/>
            </p:nvSpPr>
            <p:spPr>
              <a:xfrm>
                <a:off x="8966931" y="4079664"/>
                <a:ext cx="2221229" cy="1929764"/>
              </a:xfrm>
              <a:custGeom>
                <a:rect b="b" l="l" r="r" t="t"/>
                <a:pathLst>
                  <a:path extrusionOk="0" h="1929764" w="2221229">
                    <a:moveTo>
                      <a:pt x="1659991" y="0"/>
                    </a:moveTo>
                    <a:lnTo>
                      <a:pt x="549630" y="6388"/>
                    </a:lnTo>
                    <a:lnTo>
                      <a:pt x="0" y="971194"/>
                    </a:lnTo>
                    <a:lnTo>
                      <a:pt x="560704" y="1929599"/>
                    </a:lnTo>
                    <a:lnTo>
                      <a:pt x="1671078" y="1923199"/>
                    </a:lnTo>
                    <a:lnTo>
                      <a:pt x="2220709" y="958392"/>
                    </a:lnTo>
                    <a:lnTo>
                      <a:pt x="1659991" y="0"/>
                    </a:lnTo>
                    <a:close/>
                  </a:path>
                </a:pathLst>
              </a:custGeom>
              <a:solidFill>
                <a:srgbClr val="586381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516" name="Google Shape;516;p42"/>
            <p:cNvGrpSpPr/>
            <p:nvPr/>
          </p:nvGrpSpPr>
          <p:grpSpPr>
            <a:xfrm>
              <a:off x="3843281" y="3534676"/>
              <a:ext cx="2221229" cy="3457056"/>
              <a:chOff x="3843281" y="3534676"/>
              <a:chExt cx="2221229" cy="3457056"/>
            </a:xfrm>
          </p:grpSpPr>
          <p:sp>
            <p:nvSpPr>
              <p:cNvPr id="517" name="Google Shape;517;p42"/>
              <p:cNvSpPr/>
              <p:nvPr/>
            </p:nvSpPr>
            <p:spPr>
              <a:xfrm>
                <a:off x="4953632" y="3534676"/>
                <a:ext cx="0" cy="2135504"/>
              </a:xfrm>
              <a:custGeom>
                <a:rect b="b" l="l" r="r" t="t"/>
                <a:pathLst>
                  <a:path extrusionOk="0" h="2135504" w="120000">
                    <a:moveTo>
                      <a:pt x="0" y="2135339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2540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diamond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8" name="Google Shape;518;p42"/>
              <p:cNvSpPr/>
              <p:nvPr/>
            </p:nvSpPr>
            <p:spPr>
              <a:xfrm>
                <a:off x="3843281" y="5061967"/>
                <a:ext cx="2221229" cy="1929765"/>
              </a:xfrm>
              <a:custGeom>
                <a:rect b="b" l="l" r="r" t="t"/>
                <a:pathLst>
                  <a:path extrusionOk="0" h="1929765" w="2221229">
                    <a:moveTo>
                      <a:pt x="1659991" y="0"/>
                    </a:moveTo>
                    <a:lnTo>
                      <a:pt x="549630" y="6400"/>
                    </a:lnTo>
                    <a:lnTo>
                      <a:pt x="0" y="971207"/>
                    </a:lnTo>
                    <a:lnTo>
                      <a:pt x="560705" y="1929599"/>
                    </a:lnTo>
                    <a:lnTo>
                      <a:pt x="1671066" y="1923211"/>
                    </a:lnTo>
                    <a:lnTo>
                      <a:pt x="2220709" y="958418"/>
                    </a:lnTo>
                    <a:lnTo>
                      <a:pt x="1659991" y="0"/>
                    </a:lnTo>
                    <a:close/>
                  </a:path>
                </a:pathLst>
              </a:custGeom>
              <a:solidFill>
                <a:srgbClr val="EE8E88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519" name="Google Shape;519;p42"/>
            <p:cNvGrpSpPr/>
            <p:nvPr/>
          </p:nvGrpSpPr>
          <p:grpSpPr>
            <a:xfrm>
              <a:off x="10669239" y="3534676"/>
              <a:ext cx="2221229" cy="3457056"/>
              <a:chOff x="10669239" y="3534676"/>
              <a:chExt cx="2221229" cy="3457056"/>
            </a:xfrm>
          </p:grpSpPr>
          <p:sp>
            <p:nvSpPr>
              <p:cNvPr id="520" name="Google Shape;520;p42"/>
              <p:cNvSpPr/>
              <p:nvPr/>
            </p:nvSpPr>
            <p:spPr>
              <a:xfrm>
                <a:off x="11779602" y="3534676"/>
                <a:ext cx="0" cy="2135504"/>
              </a:xfrm>
              <a:custGeom>
                <a:rect b="b" l="l" r="r" t="t"/>
                <a:pathLst>
                  <a:path extrusionOk="0" h="2135504" w="120000">
                    <a:moveTo>
                      <a:pt x="0" y="2135339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2540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diamond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1" name="Google Shape;521;p42"/>
              <p:cNvSpPr/>
              <p:nvPr/>
            </p:nvSpPr>
            <p:spPr>
              <a:xfrm>
                <a:off x="10669239" y="5061967"/>
                <a:ext cx="2221229" cy="1929765"/>
              </a:xfrm>
              <a:custGeom>
                <a:rect b="b" l="l" r="r" t="t"/>
                <a:pathLst>
                  <a:path extrusionOk="0" h="1929765" w="2221229">
                    <a:moveTo>
                      <a:pt x="1660004" y="0"/>
                    </a:moveTo>
                    <a:lnTo>
                      <a:pt x="549643" y="6400"/>
                    </a:lnTo>
                    <a:lnTo>
                      <a:pt x="0" y="971207"/>
                    </a:lnTo>
                    <a:lnTo>
                      <a:pt x="560717" y="1929599"/>
                    </a:lnTo>
                    <a:lnTo>
                      <a:pt x="1671078" y="1923211"/>
                    </a:lnTo>
                    <a:lnTo>
                      <a:pt x="2220721" y="958418"/>
                    </a:lnTo>
                    <a:lnTo>
                      <a:pt x="1660004" y="0"/>
                    </a:lnTo>
                    <a:close/>
                  </a:path>
                </a:pathLst>
              </a:custGeom>
              <a:solidFill>
                <a:srgbClr val="5B435F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22" name="Google Shape;522;p42"/>
          <p:cNvSpPr txBox="1"/>
          <p:nvPr/>
        </p:nvSpPr>
        <p:spPr>
          <a:xfrm>
            <a:off x="2360069" y="3071184"/>
            <a:ext cx="505800" cy="1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3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1</a:t>
            </a:r>
            <a:endParaRPr sz="13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523" name="Google Shape;523;p42"/>
          <p:cNvSpPr txBox="1"/>
          <p:nvPr/>
        </p:nvSpPr>
        <p:spPr>
          <a:xfrm>
            <a:off x="4159245" y="3071184"/>
            <a:ext cx="505800" cy="1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3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3</a:t>
            </a:r>
            <a:endParaRPr sz="13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524" name="Google Shape;524;p42"/>
          <p:cNvSpPr txBox="1"/>
          <p:nvPr/>
        </p:nvSpPr>
        <p:spPr>
          <a:xfrm>
            <a:off x="5958277" y="3071184"/>
            <a:ext cx="505800" cy="1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3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5</a:t>
            </a:r>
            <a:endParaRPr sz="13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525" name="Google Shape;525;p42"/>
          <p:cNvSpPr txBox="1"/>
          <p:nvPr/>
        </p:nvSpPr>
        <p:spPr>
          <a:xfrm>
            <a:off x="3258290" y="2546675"/>
            <a:ext cx="505800" cy="1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3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2</a:t>
            </a:r>
            <a:endParaRPr sz="13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526" name="Google Shape;526;p42"/>
          <p:cNvSpPr txBox="1"/>
          <p:nvPr/>
        </p:nvSpPr>
        <p:spPr>
          <a:xfrm>
            <a:off x="5057229" y="2543596"/>
            <a:ext cx="505800" cy="1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3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4</a:t>
            </a:r>
            <a:endParaRPr sz="13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527" name="Google Shape;527;p42"/>
          <p:cNvSpPr txBox="1"/>
          <p:nvPr/>
        </p:nvSpPr>
        <p:spPr>
          <a:xfrm>
            <a:off x="3644778" y="1336500"/>
            <a:ext cx="1535100" cy="25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The Sun is the star at the  center of the Solar System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28" name="Google Shape;528;p42"/>
          <p:cNvSpPr txBox="1"/>
          <p:nvPr/>
        </p:nvSpPr>
        <p:spPr>
          <a:xfrm>
            <a:off x="2764802" y="4317725"/>
            <a:ext cx="1495800" cy="25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Despite being red, Mars is  a cold place, not hot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29" name="Google Shape;529;p42"/>
          <p:cNvSpPr txBox="1"/>
          <p:nvPr/>
        </p:nvSpPr>
        <p:spPr>
          <a:xfrm>
            <a:off x="2006450" y="1336500"/>
            <a:ext cx="1251900" cy="25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Mercury is the closest planet to the Sun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30" name="Google Shape;530;p42"/>
          <p:cNvSpPr txBox="1"/>
          <p:nvPr/>
        </p:nvSpPr>
        <p:spPr>
          <a:xfrm>
            <a:off x="5607335" y="1336525"/>
            <a:ext cx="1213500" cy="25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Yes, Saturn is the ringed planet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31" name="Google Shape;531;p42"/>
          <p:cNvSpPr txBox="1"/>
          <p:nvPr/>
        </p:nvSpPr>
        <p:spPr>
          <a:xfrm>
            <a:off x="4542526" y="4317725"/>
            <a:ext cx="1535100" cy="25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Venus has a beautiful name, but it’s terribly hot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35" name="Shape 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" name="Google Shape;536;p43"/>
          <p:cNvSpPr txBox="1"/>
          <p:nvPr>
            <p:ph type="title"/>
          </p:nvPr>
        </p:nvSpPr>
        <p:spPr>
          <a:xfrm>
            <a:off x="1226451" y="594962"/>
            <a:ext cx="6691200" cy="27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66666"/>
                </a:solidFill>
              </a:rPr>
              <a:t>This is a </a:t>
            </a:r>
            <a:r>
              <a:rPr lang="es-ES">
                <a:solidFill>
                  <a:srgbClr val="AA868C"/>
                </a:solidFill>
              </a:rPr>
              <a:t>map</a:t>
            </a:r>
            <a:endParaRPr>
              <a:solidFill>
                <a:srgbClr val="AA868C"/>
              </a:solidFill>
            </a:endParaRPr>
          </a:p>
        </p:txBody>
      </p:sp>
      <p:sp>
        <p:nvSpPr>
          <p:cNvPr id="537" name="Google Shape;537;p43"/>
          <p:cNvSpPr/>
          <p:nvPr/>
        </p:nvSpPr>
        <p:spPr>
          <a:xfrm>
            <a:off x="4200639" y="3016894"/>
            <a:ext cx="1675" cy="2010"/>
          </a:xfrm>
          <a:custGeom>
            <a:rect b="b" l="l" r="r" t="t"/>
            <a:pathLst>
              <a:path extrusionOk="0" h="3810" w="3175">
                <a:moveTo>
                  <a:pt x="1739" y="0"/>
                </a:moveTo>
                <a:lnTo>
                  <a:pt x="1041" y="12"/>
                </a:lnTo>
                <a:lnTo>
                  <a:pt x="406" y="114"/>
                </a:lnTo>
                <a:lnTo>
                  <a:pt x="0" y="635"/>
                </a:lnTo>
                <a:lnTo>
                  <a:pt x="279" y="2184"/>
                </a:lnTo>
                <a:lnTo>
                  <a:pt x="774" y="3187"/>
                </a:lnTo>
                <a:lnTo>
                  <a:pt x="2717" y="1536"/>
                </a:lnTo>
                <a:lnTo>
                  <a:pt x="2998" y="635"/>
                </a:lnTo>
                <a:lnTo>
                  <a:pt x="3073" y="203"/>
                </a:lnTo>
                <a:lnTo>
                  <a:pt x="2603" y="12"/>
                </a:lnTo>
                <a:lnTo>
                  <a:pt x="1739" y="0"/>
                </a:lnTo>
                <a:close/>
              </a:path>
            </a:pathLst>
          </a:custGeom>
          <a:solidFill>
            <a:srgbClr val="71707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8" name="Google Shape;538;p43"/>
          <p:cNvSpPr/>
          <p:nvPr/>
        </p:nvSpPr>
        <p:spPr>
          <a:xfrm>
            <a:off x="4068838" y="2540272"/>
            <a:ext cx="3684" cy="4020"/>
          </a:xfrm>
          <a:custGeom>
            <a:rect b="b" l="l" r="r" t="t"/>
            <a:pathLst>
              <a:path extrusionOk="0" h="7620" w="6984">
                <a:moveTo>
                  <a:pt x="6273" y="0"/>
                </a:moveTo>
                <a:lnTo>
                  <a:pt x="4470" y="1181"/>
                </a:lnTo>
                <a:lnTo>
                  <a:pt x="1854" y="4495"/>
                </a:lnTo>
                <a:lnTo>
                  <a:pt x="0" y="7543"/>
                </a:lnTo>
                <a:lnTo>
                  <a:pt x="4267" y="5168"/>
                </a:lnTo>
                <a:lnTo>
                  <a:pt x="6210" y="3035"/>
                </a:lnTo>
                <a:lnTo>
                  <a:pt x="6743" y="876"/>
                </a:lnTo>
                <a:lnTo>
                  <a:pt x="6273" y="0"/>
                </a:lnTo>
                <a:close/>
              </a:path>
            </a:pathLst>
          </a:custGeom>
          <a:solidFill>
            <a:srgbClr val="71707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9" name="Google Shape;539;p43"/>
          <p:cNvSpPr/>
          <p:nvPr/>
        </p:nvSpPr>
        <p:spPr>
          <a:xfrm>
            <a:off x="4160684" y="3000126"/>
            <a:ext cx="2679" cy="1339"/>
          </a:xfrm>
          <a:custGeom>
            <a:rect b="b" l="l" r="r" t="t"/>
            <a:pathLst>
              <a:path extrusionOk="0" h="2539" w="5079">
                <a:moveTo>
                  <a:pt x="1676" y="0"/>
                </a:moveTo>
                <a:lnTo>
                  <a:pt x="0" y="76"/>
                </a:lnTo>
                <a:lnTo>
                  <a:pt x="2120" y="1993"/>
                </a:lnTo>
                <a:lnTo>
                  <a:pt x="3416" y="2235"/>
                </a:lnTo>
                <a:lnTo>
                  <a:pt x="3784" y="2184"/>
                </a:lnTo>
                <a:lnTo>
                  <a:pt x="4051" y="2120"/>
                </a:lnTo>
                <a:lnTo>
                  <a:pt x="4521" y="1638"/>
                </a:lnTo>
                <a:lnTo>
                  <a:pt x="4978" y="622"/>
                </a:lnTo>
                <a:lnTo>
                  <a:pt x="3746" y="177"/>
                </a:lnTo>
                <a:lnTo>
                  <a:pt x="1676" y="0"/>
                </a:lnTo>
                <a:close/>
              </a:path>
            </a:pathLst>
          </a:custGeom>
          <a:solidFill>
            <a:srgbClr val="71707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" name="Google Shape;540;p43"/>
          <p:cNvSpPr/>
          <p:nvPr/>
        </p:nvSpPr>
        <p:spPr>
          <a:xfrm>
            <a:off x="4179928" y="3008771"/>
            <a:ext cx="3350" cy="2010"/>
          </a:xfrm>
          <a:custGeom>
            <a:rect b="b" l="l" r="r" t="t"/>
            <a:pathLst>
              <a:path extrusionOk="0" h="3810" w="6350">
                <a:moveTo>
                  <a:pt x="0" y="0"/>
                </a:moveTo>
                <a:lnTo>
                  <a:pt x="1930" y="2552"/>
                </a:lnTo>
                <a:lnTo>
                  <a:pt x="3365" y="3276"/>
                </a:lnTo>
                <a:lnTo>
                  <a:pt x="4305" y="3263"/>
                </a:lnTo>
                <a:lnTo>
                  <a:pt x="5003" y="2781"/>
                </a:lnTo>
                <a:lnTo>
                  <a:pt x="5778" y="1714"/>
                </a:lnTo>
                <a:lnTo>
                  <a:pt x="4546" y="901"/>
                </a:lnTo>
                <a:lnTo>
                  <a:pt x="1993" y="177"/>
                </a:lnTo>
                <a:lnTo>
                  <a:pt x="0" y="0"/>
                </a:lnTo>
                <a:close/>
              </a:path>
            </a:pathLst>
          </a:custGeom>
          <a:solidFill>
            <a:srgbClr val="71707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" name="Google Shape;541;p43"/>
          <p:cNvSpPr/>
          <p:nvPr/>
        </p:nvSpPr>
        <p:spPr>
          <a:xfrm>
            <a:off x="4207468" y="3026852"/>
            <a:ext cx="10049" cy="11053"/>
          </a:xfrm>
          <a:custGeom>
            <a:rect b="b" l="l" r="r" t="t"/>
            <a:pathLst>
              <a:path extrusionOk="0" h="20954" w="19050">
                <a:moveTo>
                  <a:pt x="11277" y="0"/>
                </a:moveTo>
                <a:lnTo>
                  <a:pt x="2451" y="1092"/>
                </a:lnTo>
                <a:lnTo>
                  <a:pt x="0" y="10299"/>
                </a:lnTo>
                <a:lnTo>
                  <a:pt x="2082" y="18237"/>
                </a:lnTo>
                <a:lnTo>
                  <a:pt x="3784" y="20904"/>
                </a:lnTo>
                <a:lnTo>
                  <a:pt x="6019" y="19456"/>
                </a:lnTo>
                <a:lnTo>
                  <a:pt x="17259" y="15163"/>
                </a:lnTo>
                <a:lnTo>
                  <a:pt x="18745" y="12395"/>
                </a:lnTo>
                <a:lnTo>
                  <a:pt x="18402" y="9524"/>
                </a:lnTo>
                <a:lnTo>
                  <a:pt x="15367" y="5041"/>
                </a:lnTo>
                <a:lnTo>
                  <a:pt x="11277" y="0"/>
                </a:lnTo>
                <a:close/>
              </a:path>
            </a:pathLst>
          </a:custGeom>
          <a:solidFill>
            <a:srgbClr val="71707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" name="Google Shape;542;p43"/>
          <p:cNvSpPr/>
          <p:nvPr/>
        </p:nvSpPr>
        <p:spPr>
          <a:xfrm>
            <a:off x="8048848" y="3376026"/>
            <a:ext cx="6699" cy="3685"/>
          </a:xfrm>
          <a:custGeom>
            <a:rect b="b" l="l" r="r" t="t"/>
            <a:pathLst>
              <a:path extrusionOk="0" h="6985" w="12700">
                <a:moveTo>
                  <a:pt x="0" y="0"/>
                </a:moveTo>
                <a:lnTo>
                  <a:pt x="3568" y="2349"/>
                </a:lnTo>
                <a:lnTo>
                  <a:pt x="8293" y="4876"/>
                </a:lnTo>
                <a:lnTo>
                  <a:pt x="12433" y="6616"/>
                </a:lnTo>
                <a:lnTo>
                  <a:pt x="8636" y="4241"/>
                </a:lnTo>
                <a:lnTo>
                  <a:pt x="3949" y="1752"/>
                </a:lnTo>
                <a:lnTo>
                  <a:pt x="0" y="0"/>
                </a:lnTo>
                <a:close/>
              </a:path>
            </a:pathLst>
          </a:custGeom>
          <a:solidFill>
            <a:srgbClr val="71707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" name="Google Shape;543;p43"/>
          <p:cNvSpPr/>
          <p:nvPr/>
        </p:nvSpPr>
        <p:spPr>
          <a:xfrm>
            <a:off x="8058718" y="3393680"/>
            <a:ext cx="2344" cy="670"/>
          </a:xfrm>
          <a:custGeom>
            <a:rect b="b" l="l" r="r" t="t"/>
            <a:pathLst>
              <a:path extrusionOk="0" h="1270" w="4444">
                <a:moveTo>
                  <a:pt x="4038" y="0"/>
                </a:moveTo>
                <a:lnTo>
                  <a:pt x="0" y="939"/>
                </a:lnTo>
                <a:lnTo>
                  <a:pt x="4038" y="139"/>
                </a:lnTo>
                <a:lnTo>
                  <a:pt x="4038" y="0"/>
                </a:lnTo>
                <a:close/>
              </a:path>
            </a:pathLst>
          </a:custGeom>
          <a:solidFill>
            <a:srgbClr val="71707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" name="Google Shape;544;p43"/>
          <p:cNvSpPr/>
          <p:nvPr/>
        </p:nvSpPr>
        <p:spPr>
          <a:xfrm>
            <a:off x="8061328" y="3395014"/>
            <a:ext cx="7034" cy="4354"/>
          </a:xfrm>
          <a:custGeom>
            <a:rect b="b" l="l" r="r" t="t"/>
            <a:pathLst>
              <a:path extrusionOk="0" h="8254" w="13334">
                <a:moveTo>
                  <a:pt x="0" y="0"/>
                </a:moveTo>
                <a:lnTo>
                  <a:pt x="13335" y="8089"/>
                </a:lnTo>
                <a:lnTo>
                  <a:pt x="10071" y="5156"/>
                </a:lnTo>
                <a:lnTo>
                  <a:pt x="3886" y="1371"/>
                </a:lnTo>
                <a:lnTo>
                  <a:pt x="0" y="0"/>
                </a:lnTo>
                <a:close/>
              </a:path>
            </a:pathLst>
          </a:custGeom>
          <a:solidFill>
            <a:srgbClr val="71707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" name="Google Shape;545;p43"/>
          <p:cNvSpPr/>
          <p:nvPr/>
        </p:nvSpPr>
        <p:spPr>
          <a:xfrm>
            <a:off x="8073296" y="3385263"/>
            <a:ext cx="3350" cy="6029"/>
          </a:xfrm>
          <a:custGeom>
            <a:rect b="b" l="l" r="r" t="t"/>
            <a:pathLst>
              <a:path extrusionOk="0" h="11429" w="6350">
                <a:moveTo>
                  <a:pt x="0" y="0"/>
                </a:moveTo>
                <a:lnTo>
                  <a:pt x="774" y="3492"/>
                </a:lnTo>
                <a:lnTo>
                  <a:pt x="3251" y="7594"/>
                </a:lnTo>
                <a:lnTo>
                  <a:pt x="6108" y="11277"/>
                </a:lnTo>
                <a:lnTo>
                  <a:pt x="4152" y="7111"/>
                </a:lnTo>
                <a:lnTo>
                  <a:pt x="1917" y="2882"/>
                </a:lnTo>
                <a:lnTo>
                  <a:pt x="0" y="0"/>
                </a:lnTo>
                <a:close/>
              </a:path>
            </a:pathLst>
          </a:custGeom>
          <a:solidFill>
            <a:srgbClr val="71707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" name="Google Shape;546;p43"/>
          <p:cNvSpPr/>
          <p:nvPr/>
        </p:nvSpPr>
        <p:spPr>
          <a:xfrm>
            <a:off x="8278134" y="3498281"/>
            <a:ext cx="10383" cy="6699"/>
          </a:xfrm>
          <a:custGeom>
            <a:rect b="b" l="l" r="r" t="t"/>
            <a:pathLst>
              <a:path extrusionOk="0" h="12700" w="19684">
                <a:moveTo>
                  <a:pt x="11480" y="0"/>
                </a:moveTo>
                <a:lnTo>
                  <a:pt x="1765" y="5041"/>
                </a:lnTo>
                <a:lnTo>
                  <a:pt x="0" y="7721"/>
                </a:lnTo>
                <a:lnTo>
                  <a:pt x="3987" y="11214"/>
                </a:lnTo>
                <a:lnTo>
                  <a:pt x="10299" y="12534"/>
                </a:lnTo>
                <a:lnTo>
                  <a:pt x="17564" y="9537"/>
                </a:lnTo>
                <a:lnTo>
                  <a:pt x="19151" y="6959"/>
                </a:lnTo>
                <a:lnTo>
                  <a:pt x="19214" y="5041"/>
                </a:lnTo>
                <a:lnTo>
                  <a:pt x="19265" y="1371"/>
                </a:lnTo>
                <a:lnTo>
                  <a:pt x="17437" y="1079"/>
                </a:lnTo>
                <a:lnTo>
                  <a:pt x="11480" y="0"/>
                </a:lnTo>
                <a:close/>
              </a:path>
            </a:pathLst>
          </a:custGeom>
          <a:solidFill>
            <a:srgbClr val="71707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" name="Google Shape;547;p43"/>
          <p:cNvSpPr/>
          <p:nvPr/>
        </p:nvSpPr>
        <p:spPr>
          <a:xfrm>
            <a:off x="8296241" y="3483752"/>
            <a:ext cx="7034" cy="3684"/>
          </a:xfrm>
          <a:custGeom>
            <a:rect b="b" l="l" r="r" t="t"/>
            <a:pathLst>
              <a:path extrusionOk="0" h="6984" w="13334">
                <a:moveTo>
                  <a:pt x="13271" y="0"/>
                </a:moveTo>
                <a:lnTo>
                  <a:pt x="9651" y="927"/>
                </a:lnTo>
                <a:lnTo>
                  <a:pt x="3721" y="3962"/>
                </a:lnTo>
                <a:lnTo>
                  <a:pt x="0" y="6680"/>
                </a:lnTo>
                <a:lnTo>
                  <a:pt x="3225" y="6083"/>
                </a:lnTo>
                <a:lnTo>
                  <a:pt x="7416" y="4648"/>
                </a:lnTo>
                <a:lnTo>
                  <a:pt x="11798" y="1587"/>
                </a:lnTo>
                <a:lnTo>
                  <a:pt x="12674" y="787"/>
                </a:lnTo>
                <a:lnTo>
                  <a:pt x="13271" y="0"/>
                </a:lnTo>
                <a:close/>
              </a:path>
            </a:pathLst>
          </a:custGeom>
          <a:solidFill>
            <a:srgbClr val="71707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" name="Google Shape;548;p43"/>
          <p:cNvSpPr/>
          <p:nvPr/>
        </p:nvSpPr>
        <p:spPr>
          <a:xfrm>
            <a:off x="977304" y="1715900"/>
            <a:ext cx="0" cy="450860"/>
          </a:xfrm>
          <a:custGeom>
            <a:rect b="b" l="l" r="r" t="t"/>
            <a:pathLst>
              <a:path extrusionOk="0" h="854710" w="120000">
                <a:moveTo>
                  <a:pt x="0" y="0"/>
                </a:moveTo>
                <a:lnTo>
                  <a:pt x="0" y="854227"/>
                </a:lnTo>
              </a:path>
            </a:pathLst>
          </a:custGeom>
          <a:noFill/>
          <a:ln cap="flat" cmpd="sng" w="38100">
            <a:solidFill>
              <a:srgbClr val="5B435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" name="Google Shape;549;p43"/>
          <p:cNvSpPr txBox="1"/>
          <p:nvPr/>
        </p:nvSpPr>
        <p:spPr>
          <a:xfrm>
            <a:off x="1128150" y="1715300"/>
            <a:ext cx="2108400" cy="425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JUPITER</a:t>
            </a:r>
            <a:endParaRPr sz="10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It’s a gas giant and the biggest planet in our Solar System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50" name="Google Shape;550;p43"/>
          <p:cNvSpPr/>
          <p:nvPr/>
        </p:nvSpPr>
        <p:spPr>
          <a:xfrm>
            <a:off x="977304" y="2469126"/>
            <a:ext cx="0" cy="450860"/>
          </a:xfrm>
          <a:custGeom>
            <a:rect b="b" l="l" r="r" t="t"/>
            <a:pathLst>
              <a:path extrusionOk="0" h="854710" w="120000">
                <a:moveTo>
                  <a:pt x="0" y="0"/>
                </a:moveTo>
                <a:lnTo>
                  <a:pt x="0" y="854227"/>
                </a:lnTo>
              </a:path>
            </a:pathLst>
          </a:custGeom>
          <a:noFill/>
          <a:ln cap="flat" cmpd="sng" w="38100">
            <a:solidFill>
              <a:srgbClr val="58638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" name="Google Shape;551;p43"/>
          <p:cNvSpPr txBox="1"/>
          <p:nvPr/>
        </p:nvSpPr>
        <p:spPr>
          <a:xfrm>
            <a:off x="1128149" y="2542150"/>
            <a:ext cx="2108400" cy="30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VENUS</a:t>
            </a:r>
            <a:endParaRPr sz="10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127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Venus has a beautiful name and is the second planet from the Sun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0" lvl="0" marL="25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52" name="Google Shape;552;p43"/>
          <p:cNvSpPr/>
          <p:nvPr/>
        </p:nvSpPr>
        <p:spPr>
          <a:xfrm>
            <a:off x="977304" y="3222353"/>
            <a:ext cx="0" cy="450859"/>
          </a:xfrm>
          <a:custGeom>
            <a:rect b="b" l="l" r="r" t="t"/>
            <a:pathLst>
              <a:path extrusionOk="0" h="854709" w="120000">
                <a:moveTo>
                  <a:pt x="0" y="0"/>
                </a:moveTo>
                <a:lnTo>
                  <a:pt x="0" y="854227"/>
                </a:lnTo>
              </a:path>
            </a:pathLst>
          </a:custGeom>
          <a:noFill/>
          <a:ln cap="flat" cmpd="sng" w="38100">
            <a:solidFill>
              <a:srgbClr val="EE8E8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" name="Google Shape;553;p43"/>
          <p:cNvSpPr txBox="1"/>
          <p:nvPr/>
        </p:nvSpPr>
        <p:spPr>
          <a:xfrm>
            <a:off x="1128150" y="3287450"/>
            <a:ext cx="2509800" cy="30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MERCURY</a:t>
            </a:r>
            <a:endParaRPr sz="10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Mercury is the closest planet to the Sun and the smallest one in our Solar System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54" name="Google Shape;554;p43"/>
          <p:cNvSpPr/>
          <p:nvPr/>
        </p:nvSpPr>
        <p:spPr>
          <a:xfrm>
            <a:off x="977304" y="3975579"/>
            <a:ext cx="0" cy="450859"/>
          </a:xfrm>
          <a:custGeom>
            <a:rect b="b" l="l" r="r" t="t"/>
            <a:pathLst>
              <a:path extrusionOk="0" h="854709" w="120000">
                <a:moveTo>
                  <a:pt x="0" y="0"/>
                </a:moveTo>
                <a:lnTo>
                  <a:pt x="0" y="854227"/>
                </a:lnTo>
              </a:path>
            </a:pathLst>
          </a:custGeom>
          <a:noFill/>
          <a:ln cap="flat" cmpd="sng" w="38100">
            <a:solidFill>
              <a:srgbClr val="AA868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" name="Google Shape;555;p43"/>
          <p:cNvSpPr txBox="1"/>
          <p:nvPr/>
        </p:nvSpPr>
        <p:spPr>
          <a:xfrm>
            <a:off x="1128150" y="3988300"/>
            <a:ext cx="2075400" cy="425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MARS</a:t>
            </a:r>
            <a:endParaRPr sz="10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Despite being red, Mars is a cold place, not hot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grpSp>
        <p:nvGrpSpPr>
          <p:cNvPr id="556" name="Google Shape;556;p43"/>
          <p:cNvGrpSpPr/>
          <p:nvPr/>
        </p:nvGrpSpPr>
        <p:grpSpPr>
          <a:xfrm>
            <a:off x="3637942" y="1663350"/>
            <a:ext cx="4896385" cy="2837204"/>
            <a:chOff x="1397225" y="1410350"/>
            <a:chExt cx="4786300" cy="2774500"/>
          </a:xfrm>
        </p:grpSpPr>
        <p:grpSp>
          <p:nvGrpSpPr>
            <p:cNvPr id="557" name="Google Shape;557;p43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558" name="Google Shape;558;p43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</p:sp>
          <p:sp>
            <p:nvSpPr>
              <p:cNvPr id="559" name="Google Shape;559;p43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0" name="Google Shape;560;p43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561" name="Google Shape;561;p43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</p:sp>
          <p:grpSp>
            <p:nvGrpSpPr>
              <p:cNvPr id="562" name="Google Shape;562;p43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563" name="Google Shape;563;p43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888888"/>
                </a:solidFill>
                <a:ln>
                  <a:noFill/>
                </a:ln>
              </p:spPr>
            </p:sp>
            <p:sp>
              <p:nvSpPr>
                <p:cNvPr id="564" name="Google Shape;564;p43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88888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5" name="Google Shape;565;p43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88888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6" name="Google Shape;566;p43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88888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7" name="Google Shape;567;p43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EE8E8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8" name="Google Shape;568;p43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88888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69" name="Google Shape;569;p43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570" name="Google Shape;570;p43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</p:sp>
          <p:sp>
            <p:nvSpPr>
              <p:cNvPr id="571" name="Google Shape;571;p43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2" name="Google Shape;572;p43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573" name="Google Shape;573;p43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</p:sp>
          <p:sp>
            <p:nvSpPr>
              <p:cNvPr id="574" name="Google Shape;574;p43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" name="Google Shape;575;p43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" name="Google Shape;576;p43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" name="Google Shape;577;p43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" name="Google Shape;578;p43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9" name="Google Shape;579;p43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580" name="Google Shape;580;p43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" name="Google Shape;581;p43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</p:sp>
        </p:grpSp>
        <p:grpSp>
          <p:nvGrpSpPr>
            <p:cNvPr id="582" name="Google Shape;582;p43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583" name="Google Shape;583;p43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" name="Google Shape;584;p43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</p:sp>
          <p:sp>
            <p:nvSpPr>
              <p:cNvPr id="585" name="Google Shape;585;p43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</p:sp>
        </p:grpSp>
        <p:grpSp>
          <p:nvGrpSpPr>
            <p:cNvPr id="586" name="Google Shape;586;p43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587" name="Google Shape;587;p43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" name="Google Shape;588;p43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</p:sp>
        </p:grpSp>
        <p:grpSp>
          <p:nvGrpSpPr>
            <p:cNvPr id="589" name="Google Shape;589;p43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590" name="Google Shape;590;p43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</p:sp>
          <p:sp>
            <p:nvSpPr>
              <p:cNvPr id="591" name="Google Shape;591;p43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2" name="Google Shape;592;p43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593" name="Google Shape;593;p43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</p:sp>
          <p:grpSp>
            <p:nvGrpSpPr>
              <p:cNvPr id="594" name="Google Shape;594;p43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595" name="Google Shape;595;p43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6" name="Google Shape;596;p43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88888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97" name="Google Shape;597;p43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598" name="Google Shape;598;p43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</p:sp>
          <p:sp>
            <p:nvSpPr>
              <p:cNvPr id="599" name="Google Shape;599;p43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AA86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0" name="Google Shape;600;p43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601" name="Google Shape;601;p43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</p:sp>
          <p:sp>
            <p:nvSpPr>
              <p:cNvPr id="602" name="Google Shape;602;p43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3" name="Google Shape;603;p43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604" name="Google Shape;604;p43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</p:sp>
          <p:sp>
            <p:nvSpPr>
              <p:cNvPr id="605" name="Google Shape;605;p43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06" name="Google Shape;606;p43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3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3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9" name="Google Shape;609;p43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610" name="Google Shape;610;p43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43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43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43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43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43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43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43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43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43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43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43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43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43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43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43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6" name="Google Shape;626;p43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3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3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3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3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3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3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3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3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3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3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3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3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3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3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3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3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3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3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3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3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3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8" name="Google Shape;648;p43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649" name="Google Shape;649;p43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" name="Google Shape;650;p43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51" name="Google Shape;651;p43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2" name="Google Shape;652;p43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653" name="Google Shape;653;p43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43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43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43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57" name="Google Shape;657;p43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3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3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3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3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3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3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4" name="Google Shape;664;p43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665" name="Google Shape;665;p43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43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" name="Google Shape;667;p43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" name="Google Shape;668;p43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69" name="Google Shape;669;p43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3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3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3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3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3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3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3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3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3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3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3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3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3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3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3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3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3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3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3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3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3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3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3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3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3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3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3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3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8" name="Google Shape;698;p43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699" name="Google Shape;699;p43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43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01" name="Google Shape;701;p43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2" name="Google Shape;702;p43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703" name="Google Shape;703;p43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8638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43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05" name="Google Shape;705;p43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706" name="Google Shape;706;p43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43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08" name="Google Shape;708;p43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3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3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3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3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3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3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43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6" name="Google Shape;716;p43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717" name="Google Shape;717;p43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43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43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43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21" name="Google Shape;721;p43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3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3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3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3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3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3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3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29" name="Google Shape;729;p43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730" name="Google Shape;730;p43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43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43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43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34" name="Google Shape;734;p43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43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863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3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43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43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3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3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3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3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3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3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3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3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3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3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3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3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3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3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3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3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3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3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3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3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3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3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3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3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3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3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3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3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3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3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3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3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3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3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3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3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3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6" name="Google Shape;776;p43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777" name="Google Shape;777;p43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" name="Google Shape;778;p43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88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79" name="Google Shape;779;p43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3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43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3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43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43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3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3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43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43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43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3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3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3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43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43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43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3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3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3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3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43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43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3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3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3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3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3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3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3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888888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3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3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3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888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17" name="Shape 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8" name="Google Shape;818;p44"/>
          <p:cNvSpPr txBox="1"/>
          <p:nvPr>
            <p:ph idx="1" type="subTitle"/>
          </p:nvPr>
        </p:nvSpPr>
        <p:spPr>
          <a:xfrm>
            <a:off x="1068720" y="3470502"/>
            <a:ext cx="7006500" cy="231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Big numbers catch your audience’s attention</a:t>
            </a:r>
            <a:br>
              <a:rPr lang="es-ES">
                <a:solidFill>
                  <a:srgbClr val="FFFFFF"/>
                </a:solidFill>
              </a:rPr>
            </a:br>
            <a:endParaRPr>
              <a:solidFill>
                <a:srgbClr val="FFFFFF"/>
              </a:solidFill>
            </a:endParaRPr>
          </a:p>
        </p:txBody>
      </p:sp>
      <p:sp>
        <p:nvSpPr>
          <p:cNvPr id="819" name="Google Shape;819;p44"/>
          <p:cNvSpPr txBox="1"/>
          <p:nvPr>
            <p:ph type="title"/>
          </p:nvPr>
        </p:nvSpPr>
        <p:spPr>
          <a:xfrm>
            <a:off x="1675967" y="1799475"/>
            <a:ext cx="5779200" cy="84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4,498,300,000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23" name="Shape 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" name="Google Shape;824;p45"/>
          <p:cNvSpPr/>
          <p:nvPr/>
        </p:nvSpPr>
        <p:spPr>
          <a:xfrm>
            <a:off x="2850424" y="1184525"/>
            <a:ext cx="3444430" cy="2795596"/>
          </a:xfrm>
          <a:custGeom>
            <a:rect b="b" l="l" r="r" t="t"/>
            <a:pathLst>
              <a:path extrusionOk="0" h="5299709" w="5102859">
                <a:moveTo>
                  <a:pt x="0" y="0"/>
                </a:moveTo>
                <a:lnTo>
                  <a:pt x="5102720" y="0"/>
                </a:lnTo>
                <a:lnTo>
                  <a:pt x="5102720" y="5299468"/>
                </a:lnTo>
                <a:lnTo>
                  <a:pt x="0" y="5299468"/>
                </a:lnTo>
                <a:lnTo>
                  <a:pt x="0" y="0"/>
                </a:lnTo>
                <a:close/>
              </a:path>
            </a:pathLst>
          </a:cu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5" name="Google Shape;825;p45"/>
          <p:cNvSpPr txBox="1"/>
          <p:nvPr>
            <p:ph idx="2" type="title"/>
          </p:nvPr>
        </p:nvSpPr>
        <p:spPr>
          <a:xfrm>
            <a:off x="1952325" y="1869575"/>
            <a:ext cx="5239200" cy="869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2600">
                <a:solidFill>
                  <a:schemeClr val="lt1"/>
                </a:solidFill>
              </a:rPr>
              <a:t>24h 37m 23s</a:t>
            </a:r>
            <a:endParaRPr/>
          </a:p>
        </p:txBody>
      </p:sp>
      <p:sp>
        <p:nvSpPr>
          <p:cNvPr id="826" name="Google Shape;826;p45"/>
          <p:cNvSpPr txBox="1"/>
          <p:nvPr>
            <p:ph idx="3" type="title"/>
          </p:nvPr>
        </p:nvSpPr>
        <p:spPr>
          <a:xfrm>
            <a:off x="1952325" y="2736350"/>
            <a:ext cx="5239200" cy="869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2600">
                <a:solidFill>
                  <a:schemeClr val="lt1"/>
                </a:solidFill>
              </a:rPr>
              <a:t>386,000 km</a:t>
            </a:r>
            <a:endParaRPr/>
          </a:p>
        </p:txBody>
      </p:sp>
      <p:sp>
        <p:nvSpPr>
          <p:cNvPr id="827" name="Google Shape;827;p45"/>
          <p:cNvSpPr txBox="1"/>
          <p:nvPr>
            <p:ph idx="1" type="subTitle"/>
          </p:nvPr>
        </p:nvSpPr>
        <p:spPr>
          <a:xfrm>
            <a:off x="2403150" y="1859950"/>
            <a:ext cx="4337700" cy="318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20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chemeClr val="hlink"/>
                </a:solidFill>
              </a:rPr>
              <a:t>earths is the Sun’s mass</a:t>
            </a:r>
            <a:endParaRPr/>
          </a:p>
        </p:txBody>
      </p:sp>
      <p:sp>
        <p:nvSpPr>
          <p:cNvPr id="828" name="Google Shape;828;p45"/>
          <p:cNvSpPr txBox="1"/>
          <p:nvPr>
            <p:ph idx="4" type="subTitle"/>
          </p:nvPr>
        </p:nvSpPr>
        <p:spPr>
          <a:xfrm>
            <a:off x="2403150" y="2726725"/>
            <a:ext cx="4337700" cy="318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is Jupiter’s rotation period</a:t>
            </a:r>
            <a:endParaRPr/>
          </a:p>
        </p:txBody>
      </p:sp>
      <p:sp>
        <p:nvSpPr>
          <p:cNvPr id="829" name="Google Shape;829;p45"/>
          <p:cNvSpPr txBox="1"/>
          <p:nvPr>
            <p:ph idx="5" type="subTitle"/>
          </p:nvPr>
        </p:nvSpPr>
        <p:spPr>
          <a:xfrm>
            <a:off x="2403150" y="3593500"/>
            <a:ext cx="4337700" cy="318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is the distance between the Earth and the Moon</a:t>
            </a:r>
            <a:endParaRPr/>
          </a:p>
        </p:txBody>
      </p:sp>
      <p:sp>
        <p:nvSpPr>
          <p:cNvPr id="830" name="Google Shape;830;p45"/>
          <p:cNvSpPr txBox="1"/>
          <p:nvPr>
            <p:ph type="title"/>
          </p:nvPr>
        </p:nvSpPr>
        <p:spPr>
          <a:xfrm>
            <a:off x="1952325" y="1002800"/>
            <a:ext cx="5239200" cy="8694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-ES">
                <a:solidFill>
                  <a:schemeClr val="lt1"/>
                </a:solidFill>
              </a:rPr>
              <a:t>333,000.00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34" name="Shape 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" name="Google Shape;835;p46"/>
          <p:cNvSpPr txBox="1"/>
          <p:nvPr/>
        </p:nvSpPr>
        <p:spPr>
          <a:xfrm>
            <a:off x="1834827" y="2735002"/>
            <a:ext cx="1944000" cy="54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6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JUPITER</a:t>
            </a:r>
            <a:endParaRPr sz="16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It’s a gas giant and the biggest planet in our Solar System</a:t>
            </a:r>
            <a:endParaRPr sz="9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836" name="Google Shape;836;p46"/>
          <p:cNvSpPr txBox="1"/>
          <p:nvPr/>
        </p:nvSpPr>
        <p:spPr>
          <a:xfrm>
            <a:off x="5626474" y="3690104"/>
            <a:ext cx="2000700" cy="38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6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MERCURY</a:t>
            </a:r>
            <a:endParaRPr sz="16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Mercury is the closest planet to the Sun</a:t>
            </a:r>
            <a:endParaRPr sz="9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837" name="Google Shape;837;p46"/>
          <p:cNvSpPr txBox="1"/>
          <p:nvPr/>
        </p:nvSpPr>
        <p:spPr>
          <a:xfrm>
            <a:off x="5626468" y="1840677"/>
            <a:ext cx="1939200" cy="54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6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MARS</a:t>
            </a:r>
            <a:endParaRPr sz="16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Despite being red, Mars is a cold place, not hot</a:t>
            </a:r>
            <a:endParaRPr sz="9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838" name="Google Shape;838;p46"/>
          <p:cNvSpPr txBox="1"/>
          <p:nvPr/>
        </p:nvSpPr>
        <p:spPr>
          <a:xfrm>
            <a:off x="4548392" y="1133522"/>
            <a:ext cx="321000" cy="226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 sz="1100">
                <a:solidFill>
                  <a:srgbClr val="717076"/>
                </a:solidFill>
                <a:latin typeface="Oswald"/>
                <a:ea typeface="Oswald"/>
                <a:cs typeface="Oswald"/>
                <a:sym typeface="Oswald"/>
              </a:rPr>
              <a:t>25%</a:t>
            </a:r>
            <a:endParaRPr b="1" sz="11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839" name="Google Shape;839;p46"/>
          <p:cNvSpPr txBox="1"/>
          <p:nvPr/>
        </p:nvSpPr>
        <p:spPr>
          <a:xfrm>
            <a:off x="4564353" y="2017939"/>
            <a:ext cx="327300" cy="226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 sz="1100">
                <a:solidFill>
                  <a:srgbClr val="717076"/>
                </a:solidFill>
                <a:latin typeface="Oswald"/>
                <a:ea typeface="Oswald"/>
                <a:cs typeface="Oswald"/>
                <a:sym typeface="Oswald"/>
              </a:rPr>
              <a:t>50%</a:t>
            </a:r>
            <a:endParaRPr b="1" sz="11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840" name="Google Shape;840;p46"/>
          <p:cNvSpPr txBox="1"/>
          <p:nvPr/>
        </p:nvSpPr>
        <p:spPr>
          <a:xfrm>
            <a:off x="4558113" y="2923906"/>
            <a:ext cx="301500" cy="226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 sz="1100">
                <a:solidFill>
                  <a:srgbClr val="717076"/>
                </a:solidFill>
                <a:latin typeface="Oswald"/>
                <a:ea typeface="Oswald"/>
                <a:cs typeface="Oswald"/>
                <a:sym typeface="Oswald"/>
              </a:rPr>
              <a:t>75%</a:t>
            </a:r>
            <a:endParaRPr b="1" sz="11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841" name="Google Shape;841;p46"/>
          <p:cNvSpPr txBox="1"/>
          <p:nvPr/>
        </p:nvSpPr>
        <p:spPr>
          <a:xfrm>
            <a:off x="4511570" y="3804863"/>
            <a:ext cx="395100" cy="226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 sz="1100">
                <a:solidFill>
                  <a:srgbClr val="717076"/>
                </a:solidFill>
                <a:latin typeface="Oswald"/>
                <a:ea typeface="Oswald"/>
                <a:cs typeface="Oswald"/>
                <a:sym typeface="Oswald"/>
              </a:rPr>
              <a:t>100%</a:t>
            </a:r>
            <a:endParaRPr b="1" sz="11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842" name="Google Shape;842;p46"/>
          <p:cNvSpPr txBox="1"/>
          <p:nvPr/>
        </p:nvSpPr>
        <p:spPr>
          <a:xfrm>
            <a:off x="1834827" y="969561"/>
            <a:ext cx="1944000" cy="504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6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VENUS</a:t>
            </a:r>
            <a:endParaRPr sz="16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7620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Venus has a beautiful name, but it’s  terribly hot, even hotter than Mercury</a:t>
            </a:r>
            <a:endParaRPr sz="9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grpSp>
        <p:nvGrpSpPr>
          <p:cNvPr id="843" name="Google Shape;843;p46"/>
          <p:cNvGrpSpPr/>
          <p:nvPr/>
        </p:nvGrpSpPr>
        <p:grpSpPr>
          <a:xfrm>
            <a:off x="4080871" y="590800"/>
            <a:ext cx="1256135" cy="3955888"/>
            <a:chOff x="4080871" y="590800"/>
            <a:chExt cx="1256135" cy="3955888"/>
          </a:xfrm>
        </p:grpSpPr>
        <p:grpSp>
          <p:nvGrpSpPr>
            <p:cNvPr id="844" name="Google Shape;844;p46"/>
            <p:cNvGrpSpPr/>
            <p:nvPr/>
          </p:nvGrpSpPr>
          <p:grpSpPr>
            <a:xfrm>
              <a:off x="4080871" y="3290216"/>
              <a:ext cx="1255992" cy="1256472"/>
              <a:chOff x="4080871" y="3290216"/>
              <a:chExt cx="1255992" cy="1256472"/>
            </a:xfrm>
          </p:grpSpPr>
          <p:sp>
            <p:nvSpPr>
              <p:cNvPr id="845" name="Google Shape;845;p46"/>
              <p:cNvSpPr/>
              <p:nvPr/>
            </p:nvSpPr>
            <p:spPr>
              <a:xfrm>
                <a:off x="4267217" y="3476252"/>
                <a:ext cx="883800" cy="884400"/>
              </a:xfrm>
              <a:prstGeom prst="ellipse">
                <a:avLst/>
              </a:prstGeom>
              <a:noFill/>
              <a:ln cap="flat" cmpd="sng" w="11430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" name="Google Shape;846;p46"/>
              <p:cNvSpPr/>
              <p:nvPr/>
            </p:nvSpPr>
            <p:spPr>
              <a:xfrm>
                <a:off x="4080871" y="3290216"/>
                <a:ext cx="1255992" cy="1256472"/>
              </a:xfrm>
              <a:custGeom>
                <a:rect b="b" l="l" r="r" t="t"/>
                <a:pathLst>
                  <a:path extrusionOk="0" h="1501" w="1501">
                    <a:moveTo>
                      <a:pt x="751" y="1049"/>
                    </a:moveTo>
                    <a:lnTo>
                      <a:pt x="751" y="1049"/>
                    </a:lnTo>
                    <a:lnTo>
                      <a:pt x="719" y="1049"/>
                    </a:lnTo>
                    <a:lnTo>
                      <a:pt x="691" y="1043"/>
                    </a:lnTo>
                    <a:lnTo>
                      <a:pt x="661" y="1037"/>
                    </a:lnTo>
                    <a:lnTo>
                      <a:pt x="634" y="1027"/>
                    </a:lnTo>
                    <a:lnTo>
                      <a:pt x="608" y="1013"/>
                    </a:lnTo>
                    <a:lnTo>
                      <a:pt x="582" y="999"/>
                    </a:lnTo>
                    <a:lnTo>
                      <a:pt x="560" y="981"/>
                    </a:lnTo>
                    <a:lnTo>
                      <a:pt x="538" y="963"/>
                    </a:lnTo>
                    <a:lnTo>
                      <a:pt x="520" y="941"/>
                    </a:lnTo>
                    <a:lnTo>
                      <a:pt x="502" y="919"/>
                    </a:lnTo>
                    <a:lnTo>
                      <a:pt x="488" y="893"/>
                    </a:lnTo>
                    <a:lnTo>
                      <a:pt x="474" y="867"/>
                    </a:lnTo>
                    <a:lnTo>
                      <a:pt x="464" y="839"/>
                    </a:lnTo>
                    <a:lnTo>
                      <a:pt x="458" y="811"/>
                    </a:lnTo>
                    <a:lnTo>
                      <a:pt x="452" y="781"/>
                    </a:lnTo>
                    <a:lnTo>
                      <a:pt x="452" y="751"/>
                    </a:lnTo>
                    <a:lnTo>
                      <a:pt x="452" y="751"/>
                    </a:lnTo>
                    <a:lnTo>
                      <a:pt x="452" y="721"/>
                    </a:lnTo>
                    <a:lnTo>
                      <a:pt x="458" y="691"/>
                    </a:lnTo>
                    <a:lnTo>
                      <a:pt x="464" y="663"/>
                    </a:lnTo>
                    <a:lnTo>
                      <a:pt x="474" y="635"/>
                    </a:lnTo>
                    <a:lnTo>
                      <a:pt x="488" y="609"/>
                    </a:lnTo>
                    <a:lnTo>
                      <a:pt x="502" y="585"/>
                    </a:lnTo>
                    <a:lnTo>
                      <a:pt x="520" y="561"/>
                    </a:lnTo>
                    <a:lnTo>
                      <a:pt x="538" y="541"/>
                    </a:lnTo>
                    <a:lnTo>
                      <a:pt x="560" y="521"/>
                    </a:lnTo>
                    <a:lnTo>
                      <a:pt x="582" y="503"/>
                    </a:lnTo>
                    <a:lnTo>
                      <a:pt x="608" y="489"/>
                    </a:lnTo>
                    <a:lnTo>
                      <a:pt x="634" y="477"/>
                    </a:lnTo>
                    <a:lnTo>
                      <a:pt x="661" y="467"/>
                    </a:lnTo>
                    <a:lnTo>
                      <a:pt x="691" y="459"/>
                    </a:lnTo>
                    <a:lnTo>
                      <a:pt x="719" y="455"/>
                    </a:lnTo>
                    <a:lnTo>
                      <a:pt x="751" y="453"/>
                    </a:lnTo>
                    <a:lnTo>
                      <a:pt x="751" y="453"/>
                    </a:lnTo>
                    <a:lnTo>
                      <a:pt x="781" y="455"/>
                    </a:lnTo>
                    <a:lnTo>
                      <a:pt x="811" y="459"/>
                    </a:lnTo>
                    <a:lnTo>
                      <a:pt x="839" y="467"/>
                    </a:lnTo>
                    <a:lnTo>
                      <a:pt x="867" y="477"/>
                    </a:lnTo>
                    <a:lnTo>
                      <a:pt x="893" y="489"/>
                    </a:lnTo>
                    <a:lnTo>
                      <a:pt x="917" y="503"/>
                    </a:lnTo>
                    <a:lnTo>
                      <a:pt x="941" y="521"/>
                    </a:lnTo>
                    <a:lnTo>
                      <a:pt x="961" y="541"/>
                    </a:lnTo>
                    <a:lnTo>
                      <a:pt x="981" y="561"/>
                    </a:lnTo>
                    <a:lnTo>
                      <a:pt x="997" y="585"/>
                    </a:lnTo>
                    <a:lnTo>
                      <a:pt x="1013" y="609"/>
                    </a:lnTo>
                    <a:lnTo>
                      <a:pt x="1025" y="635"/>
                    </a:lnTo>
                    <a:lnTo>
                      <a:pt x="1035" y="663"/>
                    </a:lnTo>
                    <a:lnTo>
                      <a:pt x="1043" y="691"/>
                    </a:lnTo>
                    <a:lnTo>
                      <a:pt x="1047" y="721"/>
                    </a:lnTo>
                    <a:lnTo>
                      <a:pt x="1049" y="751"/>
                    </a:lnTo>
                    <a:lnTo>
                      <a:pt x="1049" y="751"/>
                    </a:lnTo>
                    <a:lnTo>
                      <a:pt x="1047" y="781"/>
                    </a:lnTo>
                    <a:lnTo>
                      <a:pt x="1043" y="811"/>
                    </a:lnTo>
                    <a:lnTo>
                      <a:pt x="1035" y="839"/>
                    </a:lnTo>
                    <a:lnTo>
                      <a:pt x="1025" y="867"/>
                    </a:lnTo>
                    <a:lnTo>
                      <a:pt x="1013" y="893"/>
                    </a:lnTo>
                    <a:lnTo>
                      <a:pt x="997" y="919"/>
                    </a:lnTo>
                    <a:lnTo>
                      <a:pt x="981" y="941"/>
                    </a:lnTo>
                    <a:lnTo>
                      <a:pt x="961" y="963"/>
                    </a:lnTo>
                    <a:lnTo>
                      <a:pt x="941" y="981"/>
                    </a:lnTo>
                    <a:lnTo>
                      <a:pt x="917" y="999"/>
                    </a:lnTo>
                    <a:lnTo>
                      <a:pt x="893" y="1013"/>
                    </a:lnTo>
                    <a:lnTo>
                      <a:pt x="867" y="1027"/>
                    </a:lnTo>
                    <a:lnTo>
                      <a:pt x="839" y="1037"/>
                    </a:lnTo>
                    <a:lnTo>
                      <a:pt x="811" y="1043"/>
                    </a:lnTo>
                    <a:lnTo>
                      <a:pt x="781" y="1049"/>
                    </a:lnTo>
                    <a:lnTo>
                      <a:pt x="751" y="1049"/>
                    </a:lnTo>
                    <a:close/>
                    <a:moveTo>
                      <a:pt x="751" y="0"/>
                    </a:moveTo>
                    <a:lnTo>
                      <a:pt x="751" y="0"/>
                    </a:lnTo>
                    <a:lnTo>
                      <a:pt x="711" y="2"/>
                    </a:lnTo>
                    <a:lnTo>
                      <a:pt x="673" y="4"/>
                    </a:lnTo>
                    <a:lnTo>
                      <a:pt x="637" y="8"/>
                    </a:lnTo>
                    <a:lnTo>
                      <a:pt x="598" y="16"/>
                    </a:lnTo>
                    <a:lnTo>
                      <a:pt x="562" y="24"/>
                    </a:lnTo>
                    <a:lnTo>
                      <a:pt x="526" y="34"/>
                    </a:lnTo>
                    <a:lnTo>
                      <a:pt x="492" y="46"/>
                    </a:lnTo>
                    <a:lnTo>
                      <a:pt x="458" y="60"/>
                    </a:lnTo>
                    <a:lnTo>
                      <a:pt x="424" y="74"/>
                    </a:lnTo>
                    <a:lnTo>
                      <a:pt x="392" y="90"/>
                    </a:lnTo>
                    <a:lnTo>
                      <a:pt x="360" y="108"/>
                    </a:lnTo>
                    <a:lnTo>
                      <a:pt x="330" y="128"/>
                    </a:lnTo>
                    <a:lnTo>
                      <a:pt x="300" y="150"/>
                    </a:lnTo>
                    <a:lnTo>
                      <a:pt x="272" y="172"/>
                    </a:lnTo>
                    <a:lnTo>
                      <a:pt x="246" y="196"/>
                    </a:lnTo>
                    <a:lnTo>
                      <a:pt x="220" y="220"/>
                    </a:lnTo>
                    <a:lnTo>
                      <a:pt x="194" y="246"/>
                    </a:lnTo>
                    <a:lnTo>
                      <a:pt x="170" y="274"/>
                    </a:lnTo>
                    <a:lnTo>
                      <a:pt x="148" y="302"/>
                    </a:lnTo>
                    <a:lnTo>
                      <a:pt x="128" y="330"/>
                    </a:lnTo>
                    <a:lnTo>
                      <a:pt x="108" y="363"/>
                    </a:lnTo>
                    <a:lnTo>
                      <a:pt x="90" y="393"/>
                    </a:lnTo>
                    <a:lnTo>
                      <a:pt x="74" y="427"/>
                    </a:lnTo>
                    <a:lnTo>
                      <a:pt x="58" y="459"/>
                    </a:lnTo>
                    <a:lnTo>
                      <a:pt x="46" y="493"/>
                    </a:lnTo>
                    <a:lnTo>
                      <a:pt x="34" y="529"/>
                    </a:lnTo>
                    <a:lnTo>
                      <a:pt x="24" y="563"/>
                    </a:lnTo>
                    <a:lnTo>
                      <a:pt x="14" y="601"/>
                    </a:lnTo>
                    <a:lnTo>
                      <a:pt x="8" y="637"/>
                    </a:lnTo>
                    <a:lnTo>
                      <a:pt x="4" y="675"/>
                    </a:lnTo>
                    <a:lnTo>
                      <a:pt x="0" y="713"/>
                    </a:lnTo>
                    <a:lnTo>
                      <a:pt x="0" y="751"/>
                    </a:lnTo>
                    <a:lnTo>
                      <a:pt x="0" y="751"/>
                    </a:lnTo>
                    <a:lnTo>
                      <a:pt x="0" y="789"/>
                    </a:lnTo>
                    <a:lnTo>
                      <a:pt x="4" y="827"/>
                    </a:lnTo>
                    <a:lnTo>
                      <a:pt x="8" y="865"/>
                    </a:lnTo>
                    <a:lnTo>
                      <a:pt x="14" y="903"/>
                    </a:lnTo>
                    <a:lnTo>
                      <a:pt x="24" y="939"/>
                    </a:lnTo>
                    <a:lnTo>
                      <a:pt x="34" y="975"/>
                    </a:lnTo>
                    <a:lnTo>
                      <a:pt x="46" y="1009"/>
                    </a:lnTo>
                    <a:lnTo>
                      <a:pt x="58" y="1043"/>
                    </a:lnTo>
                    <a:lnTo>
                      <a:pt x="74" y="1077"/>
                    </a:lnTo>
                    <a:lnTo>
                      <a:pt x="90" y="1109"/>
                    </a:lnTo>
                    <a:lnTo>
                      <a:pt x="108" y="1139"/>
                    </a:lnTo>
                    <a:lnTo>
                      <a:pt x="128" y="1171"/>
                    </a:lnTo>
                    <a:lnTo>
                      <a:pt x="148" y="1199"/>
                    </a:lnTo>
                    <a:lnTo>
                      <a:pt x="170" y="1229"/>
                    </a:lnTo>
                    <a:lnTo>
                      <a:pt x="194" y="1255"/>
                    </a:lnTo>
                    <a:lnTo>
                      <a:pt x="220" y="1281"/>
                    </a:lnTo>
                    <a:lnTo>
                      <a:pt x="246" y="1307"/>
                    </a:lnTo>
                    <a:lnTo>
                      <a:pt x="272" y="1329"/>
                    </a:lnTo>
                    <a:lnTo>
                      <a:pt x="300" y="1353"/>
                    </a:lnTo>
                    <a:lnTo>
                      <a:pt x="330" y="1373"/>
                    </a:lnTo>
                    <a:lnTo>
                      <a:pt x="360" y="1393"/>
                    </a:lnTo>
                    <a:lnTo>
                      <a:pt x="392" y="1411"/>
                    </a:lnTo>
                    <a:lnTo>
                      <a:pt x="424" y="1427"/>
                    </a:lnTo>
                    <a:lnTo>
                      <a:pt x="458" y="1443"/>
                    </a:lnTo>
                    <a:lnTo>
                      <a:pt x="492" y="1455"/>
                    </a:lnTo>
                    <a:lnTo>
                      <a:pt x="526" y="1467"/>
                    </a:lnTo>
                    <a:lnTo>
                      <a:pt x="562" y="1477"/>
                    </a:lnTo>
                    <a:lnTo>
                      <a:pt x="598" y="1485"/>
                    </a:lnTo>
                    <a:lnTo>
                      <a:pt x="637" y="1493"/>
                    </a:lnTo>
                    <a:lnTo>
                      <a:pt x="673" y="1497"/>
                    </a:lnTo>
                    <a:lnTo>
                      <a:pt x="711" y="1501"/>
                    </a:lnTo>
                    <a:lnTo>
                      <a:pt x="751" y="1501"/>
                    </a:lnTo>
                    <a:lnTo>
                      <a:pt x="751" y="1501"/>
                    </a:lnTo>
                    <a:lnTo>
                      <a:pt x="789" y="1501"/>
                    </a:lnTo>
                    <a:lnTo>
                      <a:pt x="827" y="1497"/>
                    </a:lnTo>
                    <a:lnTo>
                      <a:pt x="865" y="1493"/>
                    </a:lnTo>
                    <a:lnTo>
                      <a:pt x="901" y="1485"/>
                    </a:lnTo>
                    <a:lnTo>
                      <a:pt x="937" y="1477"/>
                    </a:lnTo>
                    <a:lnTo>
                      <a:pt x="973" y="1467"/>
                    </a:lnTo>
                    <a:lnTo>
                      <a:pt x="1009" y="1455"/>
                    </a:lnTo>
                    <a:lnTo>
                      <a:pt x="1043" y="1443"/>
                    </a:lnTo>
                    <a:lnTo>
                      <a:pt x="1075" y="1427"/>
                    </a:lnTo>
                    <a:lnTo>
                      <a:pt x="1107" y="1411"/>
                    </a:lnTo>
                    <a:lnTo>
                      <a:pt x="1139" y="1393"/>
                    </a:lnTo>
                    <a:lnTo>
                      <a:pt x="1169" y="1373"/>
                    </a:lnTo>
                    <a:lnTo>
                      <a:pt x="1199" y="1353"/>
                    </a:lnTo>
                    <a:lnTo>
                      <a:pt x="1227" y="1329"/>
                    </a:lnTo>
                    <a:lnTo>
                      <a:pt x="1255" y="1307"/>
                    </a:lnTo>
                    <a:lnTo>
                      <a:pt x="1281" y="1281"/>
                    </a:lnTo>
                    <a:lnTo>
                      <a:pt x="1305" y="1255"/>
                    </a:lnTo>
                    <a:lnTo>
                      <a:pt x="1329" y="1229"/>
                    </a:lnTo>
                    <a:lnTo>
                      <a:pt x="1351" y="1199"/>
                    </a:lnTo>
                    <a:lnTo>
                      <a:pt x="1373" y="1171"/>
                    </a:lnTo>
                    <a:lnTo>
                      <a:pt x="1391" y="1139"/>
                    </a:lnTo>
                    <a:lnTo>
                      <a:pt x="1409" y="1109"/>
                    </a:lnTo>
                    <a:lnTo>
                      <a:pt x="1427" y="1077"/>
                    </a:lnTo>
                    <a:lnTo>
                      <a:pt x="1441" y="1043"/>
                    </a:lnTo>
                    <a:lnTo>
                      <a:pt x="1455" y="1009"/>
                    </a:lnTo>
                    <a:lnTo>
                      <a:pt x="1467" y="975"/>
                    </a:lnTo>
                    <a:lnTo>
                      <a:pt x="1477" y="939"/>
                    </a:lnTo>
                    <a:lnTo>
                      <a:pt x="1485" y="903"/>
                    </a:lnTo>
                    <a:lnTo>
                      <a:pt x="1491" y="865"/>
                    </a:lnTo>
                    <a:lnTo>
                      <a:pt x="1497" y="827"/>
                    </a:lnTo>
                    <a:lnTo>
                      <a:pt x="1499" y="789"/>
                    </a:lnTo>
                    <a:lnTo>
                      <a:pt x="1501" y="751"/>
                    </a:lnTo>
                    <a:lnTo>
                      <a:pt x="1501" y="751"/>
                    </a:lnTo>
                    <a:lnTo>
                      <a:pt x="1499" y="713"/>
                    </a:lnTo>
                    <a:lnTo>
                      <a:pt x="1497" y="675"/>
                    </a:lnTo>
                    <a:lnTo>
                      <a:pt x="1491" y="637"/>
                    </a:lnTo>
                    <a:lnTo>
                      <a:pt x="1485" y="601"/>
                    </a:lnTo>
                    <a:lnTo>
                      <a:pt x="1477" y="563"/>
                    </a:lnTo>
                    <a:lnTo>
                      <a:pt x="1467" y="529"/>
                    </a:lnTo>
                    <a:lnTo>
                      <a:pt x="1455" y="493"/>
                    </a:lnTo>
                    <a:lnTo>
                      <a:pt x="1441" y="459"/>
                    </a:lnTo>
                    <a:lnTo>
                      <a:pt x="1427" y="427"/>
                    </a:lnTo>
                    <a:lnTo>
                      <a:pt x="1409" y="393"/>
                    </a:lnTo>
                    <a:lnTo>
                      <a:pt x="1391" y="363"/>
                    </a:lnTo>
                    <a:lnTo>
                      <a:pt x="1373" y="330"/>
                    </a:lnTo>
                    <a:lnTo>
                      <a:pt x="1351" y="302"/>
                    </a:lnTo>
                    <a:lnTo>
                      <a:pt x="1329" y="274"/>
                    </a:lnTo>
                    <a:lnTo>
                      <a:pt x="1305" y="246"/>
                    </a:lnTo>
                    <a:lnTo>
                      <a:pt x="1281" y="220"/>
                    </a:lnTo>
                    <a:lnTo>
                      <a:pt x="1255" y="196"/>
                    </a:lnTo>
                    <a:lnTo>
                      <a:pt x="1227" y="172"/>
                    </a:lnTo>
                    <a:lnTo>
                      <a:pt x="1199" y="150"/>
                    </a:lnTo>
                    <a:lnTo>
                      <a:pt x="1169" y="128"/>
                    </a:lnTo>
                    <a:lnTo>
                      <a:pt x="1139" y="108"/>
                    </a:lnTo>
                    <a:lnTo>
                      <a:pt x="1107" y="90"/>
                    </a:lnTo>
                    <a:lnTo>
                      <a:pt x="1075" y="74"/>
                    </a:lnTo>
                    <a:lnTo>
                      <a:pt x="1043" y="60"/>
                    </a:lnTo>
                    <a:lnTo>
                      <a:pt x="1009" y="46"/>
                    </a:lnTo>
                    <a:lnTo>
                      <a:pt x="973" y="34"/>
                    </a:lnTo>
                    <a:lnTo>
                      <a:pt x="937" y="24"/>
                    </a:lnTo>
                    <a:lnTo>
                      <a:pt x="901" y="16"/>
                    </a:lnTo>
                    <a:lnTo>
                      <a:pt x="865" y="8"/>
                    </a:lnTo>
                    <a:lnTo>
                      <a:pt x="827" y="4"/>
                    </a:lnTo>
                    <a:lnTo>
                      <a:pt x="789" y="2"/>
                    </a:lnTo>
                    <a:lnTo>
                      <a:pt x="751" y="0"/>
                    </a:lnTo>
                    <a:close/>
                  </a:path>
                </a:pathLst>
              </a:custGeom>
              <a:solidFill>
                <a:srgbClr val="F7A9A2">
                  <a:alpha val="69800"/>
                </a:srgbClr>
              </a:solidFill>
              <a:ln>
                <a:noFill/>
              </a:ln>
            </p:spPr>
            <p:txBody>
              <a:bodyPr anchorCtr="0" anchor="t" bIns="24100" lIns="48200" spcFirstLastPara="1" rIns="48200" wrap="square" tIns="241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847" name="Google Shape;847;p46"/>
            <p:cNvGrpSpPr/>
            <p:nvPr/>
          </p:nvGrpSpPr>
          <p:grpSpPr>
            <a:xfrm>
              <a:off x="4267217" y="1528735"/>
              <a:ext cx="1069788" cy="1255633"/>
              <a:chOff x="4267217" y="1528735"/>
              <a:chExt cx="1069788" cy="1255633"/>
            </a:xfrm>
          </p:grpSpPr>
          <p:sp>
            <p:nvSpPr>
              <p:cNvPr id="848" name="Google Shape;848;p46"/>
              <p:cNvSpPr/>
              <p:nvPr/>
            </p:nvSpPr>
            <p:spPr>
              <a:xfrm>
                <a:off x="4267217" y="1688969"/>
                <a:ext cx="883947" cy="884282"/>
              </a:xfrm>
              <a:prstGeom prst="ellipse">
                <a:avLst/>
              </a:prstGeom>
              <a:noFill/>
              <a:ln cap="flat" cmpd="sng" w="11430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46"/>
              <p:cNvSpPr/>
              <p:nvPr/>
            </p:nvSpPr>
            <p:spPr>
              <a:xfrm>
                <a:off x="4708590" y="1528735"/>
                <a:ext cx="628415" cy="1255633"/>
              </a:xfrm>
              <a:custGeom>
                <a:rect b="b" l="l" r="r" t="t"/>
                <a:pathLst>
                  <a:path extrusionOk="0" h="1500" w="751">
                    <a:moveTo>
                      <a:pt x="0" y="0"/>
                    </a:moveTo>
                    <a:lnTo>
                      <a:pt x="0" y="452"/>
                    </a:lnTo>
                    <a:lnTo>
                      <a:pt x="0" y="452"/>
                    </a:lnTo>
                    <a:lnTo>
                      <a:pt x="30" y="454"/>
                    </a:lnTo>
                    <a:lnTo>
                      <a:pt x="60" y="458"/>
                    </a:lnTo>
                    <a:lnTo>
                      <a:pt x="88" y="466"/>
                    </a:lnTo>
                    <a:lnTo>
                      <a:pt x="116" y="476"/>
                    </a:lnTo>
                    <a:lnTo>
                      <a:pt x="142" y="488"/>
                    </a:lnTo>
                    <a:lnTo>
                      <a:pt x="166" y="504"/>
                    </a:lnTo>
                    <a:lnTo>
                      <a:pt x="191" y="520"/>
                    </a:lnTo>
                    <a:lnTo>
                      <a:pt x="213" y="540"/>
                    </a:lnTo>
                    <a:lnTo>
                      <a:pt x="231" y="560"/>
                    </a:lnTo>
                    <a:lnTo>
                      <a:pt x="249" y="584"/>
                    </a:lnTo>
                    <a:lnTo>
                      <a:pt x="263" y="608"/>
                    </a:lnTo>
                    <a:lnTo>
                      <a:pt x="275" y="634"/>
                    </a:lnTo>
                    <a:lnTo>
                      <a:pt x="287" y="662"/>
                    </a:lnTo>
                    <a:lnTo>
                      <a:pt x="293" y="690"/>
                    </a:lnTo>
                    <a:lnTo>
                      <a:pt x="297" y="720"/>
                    </a:lnTo>
                    <a:lnTo>
                      <a:pt x="299" y="750"/>
                    </a:lnTo>
                    <a:lnTo>
                      <a:pt x="299" y="750"/>
                    </a:lnTo>
                    <a:lnTo>
                      <a:pt x="297" y="782"/>
                    </a:lnTo>
                    <a:lnTo>
                      <a:pt x="293" y="810"/>
                    </a:lnTo>
                    <a:lnTo>
                      <a:pt x="287" y="840"/>
                    </a:lnTo>
                    <a:lnTo>
                      <a:pt x="275" y="866"/>
                    </a:lnTo>
                    <a:lnTo>
                      <a:pt x="263" y="892"/>
                    </a:lnTo>
                    <a:lnTo>
                      <a:pt x="249" y="918"/>
                    </a:lnTo>
                    <a:lnTo>
                      <a:pt x="231" y="940"/>
                    </a:lnTo>
                    <a:lnTo>
                      <a:pt x="213" y="962"/>
                    </a:lnTo>
                    <a:lnTo>
                      <a:pt x="191" y="980"/>
                    </a:lnTo>
                    <a:lnTo>
                      <a:pt x="166" y="998"/>
                    </a:lnTo>
                    <a:lnTo>
                      <a:pt x="142" y="1012"/>
                    </a:lnTo>
                    <a:lnTo>
                      <a:pt x="116" y="1026"/>
                    </a:lnTo>
                    <a:lnTo>
                      <a:pt x="88" y="1036"/>
                    </a:lnTo>
                    <a:lnTo>
                      <a:pt x="60" y="1042"/>
                    </a:lnTo>
                    <a:lnTo>
                      <a:pt x="30" y="1048"/>
                    </a:lnTo>
                    <a:lnTo>
                      <a:pt x="0" y="1048"/>
                    </a:lnTo>
                    <a:lnTo>
                      <a:pt x="0" y="1500"/>
                    </a:lnTo>
                    <a:lnTo>
                      <a:pt x="0" y="1500"/>
                    </a:lnTo>
                    <a:lnTo>
                      <a:pt x="38" y="1500"/>
                    </a:lnTo>
                    <a:lnTo>
                      <a:pt x="76" y="1496"/>
                    </a:lnTo>
                    <a:lnTo>
                      <a:pt x="114" y="1492"/>
                    </a:lnTo>
                    <a:lnTo>
                      <a:pt x="152" y="1486"/>
                    </a:lnTo>
                    <a:lnTo>
                      <a:pt x="189" y="1476"/>
                    </a:lnTo>
                    <a:lnTo>
                      <a:pt x="223" y="1466"/>
                    </a:lnTo>
                    <a:lnTo>
                      <a:pt x="259" y="1454"/>
                    </a:lnTo>
                    <a:lnTo>
                      <a:pt x="293" y="1442"/>
                    </a:lnTo>
                    <a:lnTo>
                      <a:pt x="327" y="1426"/>
                    </a:lnTo>
                    <a:lnTo>
                      <a:pt x="359" y="1410"/>
                    </a:lnTo>
                    <a:lnTo>
                      <a:pt x="389" y="1392"/>
                    </a:lnTo>
                    <a:lnTo>
                      <a:pt x="421" y="1372"/>
                    </a:lnTo>
                    <a:lnTo>
                      <a:pt x="449" y="1352"/>
                    </a:lnTo>
                    <a:lnTo>
                      <a:pt x="477" y="1330"/>
                    </a:lnTo>
                    <a:lnTo>
                      <a:pt x="505" y="1306"/>
                    </a:lnTo>
                    <a:lnTo>
                      <a:pt x="531" y="1280"/>
                    </a:lnTo>
                    <a:lnTo>
                      <a:pt x="557" y="1254"/>
                    </a:lnTo>
                    <a:lnTo>
                      <a:pt x="579" y="1228"/>
                    </a:lnTo>
                    <a:lnTo>
                      <a:pt x="601" y="1200"/>
                    </a:lnTo>
                    <a:lnTo>
                      <a:pt x="623" y="1170"/>
                    </a:lnTo>
                    <a:lnTo>
                      <a:pt x="643" y="1140"/>
                    </a:lnTo>
                    <a:lnTo>
                      <a:pt x="661" y="1108"/>
                    </a:lnTo>
                    <a:lnTo>
                      <a:pt x="677" y="1076"/>
                    </a:lnTo>
                    <a:lnTo>
                      <a:pt x="691" y="1042"/>
                    </a:lnTo>
                    <a:lnTo>
                      <a:pt x="705" y="1008"/>
                    </a:lnTo>
                    <a:lnTo>
                      <a:pt x="717" y="974"/>
                    </a:lnTo>
                    <a:lnTo>
                      <a:pt x="727" y="938"/>
                    </a:lnTo>
                    <a:lnTo>
                      <a:pt x="735" y="902"/>
                    </a:lnTo>
                    <a:lnTo>
                      <a:pt x="743" y="864"/>
                    </a:lnTo>
                    <a:lnTo>
                      <a:pt x="747" y="828"/>
                    </a:lnTo>
                    <a:lnTo>
                      <a:pt x="749" y="790"/>
                    </a:lnTo>
                    <a:lnTo>
                      <a:pt x="751" y="750"/>
                    </a:lnTo>
                    <a:lnTo>
                      <a:pt x="751" y="750"/>
                    </a:lnTo>
                    <a:lnTo>
                      <a:pt x="749" y="712"/>
                    </a:lnTo>
                    <a:lnTo>
                      <a:pt x="747" y="674"/>
                    </a:lnTo>
                    <a:lnTo>
                      <a:pt x="743" y="636"/>
                    </a:lnTo>
                    <a:lnTo>
                      <a:pt x="735" y="600"/>
                    </a:lnTo>
                    <a:lnTo>
                      <a:pt x="727" y="564"/>
                    </a:lnTo>
                    <a:lnTo>
                      <a:pt x="717" y="528"/>
                    </a:lnTo>
                    <a:lnTo>
                      <a:pt x="705" y="492"/>
                    </a:lnTo>
                    <a:lnTo>
                      <a:pt x="691" y="458"/>
                    </a:lnTo>
                    <a:lnTo>
                      <a:pt x="677" y="426"/>
                    </a:lnTo>
                    <a:lnTo>
                      <a:pt x="661" y="394"/>
                    </a:lnTo>
                    <a:lnTo>
                      <a:pt x="643" y="362"/>
                    </a:lnTo>
                    <a:lnTo>
                      <a:pt x="623" y="332"/>
                    </a:lnTo>
                    <a:lnTo>
                      <a:pt x="601" y="302"/>
                    </a:lnTo>
                    <a:lnTo>
                      <a:pt x="579" y="274"/>
                    </a:lnTo>
                    <a:lnTo>
                      <a:pt x="557" y="246"/>
                    </a:lnTo>
                    <a:lnTo>
                      <a:pt x="531" y="220"/>
                    </a:lnTo>
                    <a:lnTo>
                      <a:pt x="505" y="196"/>
                    </a:lnTo>
                    <a:lnTo>
                      <a:pt x="477" y="172"/>
                    </a:lnTo>
                    <a:lnTo>
                      <a:pt x="449" y="150"/>
                    </a:lnTo>
                    <a:lnTo>
                      <a:pt x="421" y="128"/>
                    </a:lnTo>
                    <a:lnTo>
                      <a:pt x="389" y="110"/>
                    </a:lnTo>
                    <a:lnTo>
                      <a:pt x="359" y="92"/>
                    </a:lnTo>
                    <a:lnTo>
                      <a:pt x="327" y="74"/>
                    </a:lnTo>
                    <a:lnTo>
                      <a:pt x="293" y="60"/>
                    </a:lnTo>
                    <a:lnTo>
                      <a:pt x="259" y="46"/>
                    </a:lnTo>
                    <a:lnTo>
                      <a:pt x="223" y="34"/>
                    </a:lnTo>
                    <a:lnTo>
                      <a:pt x="189" y="24"/>
                    </a:lnTo>
                    <a:lnTo>
                      <a:pt x="152" y="16"/>
                    </a:lnTo>
                    <a:lnTo>
                      <a:pt x="114" y="10"/>
                    </a:lnTo>
                    <a:lnTo>
                      <a:pt x="76" y="4"/>
                    </a:lnTo>
                    <a:lnTo>
                      <a:pt x="38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8A91">
                  <a:alpha val="69800"/>
                </a:srgbClr>
              </a:solidFill>
              <a:ln>
                <a:noFill/>
              </a:ln>
            </p:spPr>
            <p:txBody>
              <a:bodyPr anchorCtr="0" anchor="t" bIns="24100" lIns="48200" spcFirstLastPara="1" rIns="48200" wrap="square" tIns="241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850" name="Google Shape;850;p46"/>
            <p:cNvGrpSpPr/>
            <p:nvPr/>
          </p:nvGrpSpPr>
          <p:grpSpPr>
            <a:xfrm>
              <a:off x="4081006" y="2409188"/>
              <a:ext cx="1255994" cy="1255633"/>
              <a:chOff x="4081006" y="2409188"/>
              <a:chExt cx="1255994" cy="1255633"/>
            </a:xfrm>
          </p:grpSpPr>
          <p:sp>
            <p:nvSpPr>
              <p:cNvPr id="851" name="Google Shape;851;p46"/>
              <p:cNvSpPr/>
              <p:nvPr/>
            </p:nvSpPr>
            <p:spPr>
              <a:xfrm>
                <a:off x="4267217" y="2573304"/>
                <a:ext cx="883947" cy="884282"/>
              </a:xfrm>
              <a:prstGeom prst="ellipse">
                <a:avLst/>
              </a:prstGeom>
              <a:noFill/>
              <a:ln cap="flat" cmpd="sng" w="11430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46"/>
              <p:cNvSpPr/>
              <p:nvPr/>
            </p:nvSpPr>
            <p:spPr>
              <a:xfrm>
                <a:off x="4081006" y="2409188"/>
                <a:ext cx="1255994" cy="1255633"/>
              </a:xfrm>
              <a:custGeom>
                <a:rect b="b" l="l" r="r" t="t"/>
                <a:pathLst>
                  <a:path extrusionOk="0" h="1500" w="1501">
                    <a:moveTo>
                      <a:pt x="751" y="0"/>
                    </a:moveTo>
                    <a:lnTo>
                      <a:pt x="751" y="452"/>
                    </a:lnTo>
                    <a:lnTo>
                      <a:pt x="751" y="452"/>
                    </a:lnTo>
                    <a:lnTo>
                      <a:pt x="781" y="454"/>
                    </a:lnTo>
                    <a:lnTo>
                      <a:pt x="811" y="458"/>
                    </a:lnTo>
                    <a:lnTo>
                      <a:pt x="839" y="464"/>
                    </a:lnTo>
                    <a:lnTo>
                      <a:pt x="867" y="476"/>
                    </a:lnTo>
                    <a:lnTo>
                      <a:pt x="893" y="488"/>
                    </a:lnTo>
                    <a:lnTo>
                      <a:pt x="917" y="502"/>
                    </a:lnTo>
                    <a:lnTo>
                      <a:pt x="941" y="520"/>
                    </a:lnTo>
                    <a:lnTo>
                      <a:pt x="963" y="538"/>
                    </a:lnTo>
                    <a:lnTo>
                      <a:pt x="981" y="560"/>
                    </a:lnTo>
                    <a:lnTo>
                      <a:pt x="999" y="584"/>
                    </a:lnTo>
                    <a:lnTo>
                      <a:pt x="1013" y="608"/>
                    </a:lnTo>
                    <a:lnTo>
                      <a:pt x="1025" y="634"/>
                    </a:lnTo>
                    <a:lnTo>
                      <a:pt x="1037" y="662"/>
                    </a:lnTo>
                    <a:lnTo>
                      <a:pt x="1043" y="690"/>
                    </a:lnTo>
                    <a:lnTo>
                      <a:pt x="1047" y="720"/>
                    </a:lnTo>
                    <a:lnTo>
                      <a:pt x="1049" y="750"/>
                    </a:lnTo>
                    <a:lnTo>
                      <a:pt x="1049" y="750"/>
                    </a:lnTo>
                    <a:lnTo>
                      <a:pt x="1047" y="780"/>
                    </a:lnTo>
                    <a:lnTo>
                      <a:pt x="1043" y="810"/>
                    </a:lnTo>
                    <a:lnTo>
                      <a:pt x="1037" y="838"/>
                    </a:lnTo>
                    <a:lnTo>
                      <a:pt x="1025" y="866"/>
                    </a:lnTo>
                    <a:lnTo>
                      <a:pt x="1013" y="892"/>
                    </a:lnTo>
                    <a:lnTo>
                      <a:pt x="999" y="916"/>
                    </a:lnTo>
                    <a:lnTo>
                      <a:pt x="981" y="940"/>
                    </a:lnTo>
                    <a:lnTo>
                      <a:pt x="963" y="962"/>
                    </a:lnTo>
                    <a:lnTo>
                      <a:pt x="941" y="980"/>
                    </a:lnTo>
                    <a:lnTo>
                      <a:pt x="917" y="998"/>
                    </a:lnTo>
                    <a:lnTo>
                      <a:pt x="893" y="1012"/>
                    </a:lnTo>
                    <a:lnTo>
                      <a:pt x="867" y="1024"/>
                    </a:lnTo>
                    <a:lnTo>
                      <a:pt x="839" y="1036"/>
                    </a:lnTo>
                    <a:lnTo>
                      <a:pt x="811" y="1042"/>
                    </a:lnTo>
                    <a:lnTo>
                      <a:pt x="781" y="1046"/>
                    </a:lnTo>
                    <a:lnTo>
                      <a:pt x="751" y="1048"/>
                    </a:lnTo>
                    <a:lnTo>
                      <a:pt x="751" y="1048"/>
                    </a:lnTo>
                    <a:lnTo>
                      <a:pt x="721" y="1046"/>
                    </a:lnTo>
                    <a:lnTo>
                      <a:pt x="691" y="1042"/>
                    </a:lnTo>
                    <a:lnTo>
                      <a:pt x="663" y="1036"/>
                    </a:lnTo>
                    <a:lnTo>
                      <a:pt x="635" y="1024"/>
                    </a:lnTo>
                    <a:lnTo>
                      <a:pt x="609" y="1012"/>
                    </a:lnTo>
                    <a:lnTo>
                      <a:pt x="585" y="998"/>
                    </a:lnTo>
                    <a:lnTo>
                      <a:pt x="560" y="980"/>
                    </a:lnTo>
                    <a:lnTo>
                      <a:pt x="538" y="962"/>
                    </a:lnTo>
                    <a:lnTo>
                      <a:pt x="520" y="940"/>
                    </a:lnTo>
                    <a:lnTo>
                      <a:pt x="502" y="916"/>
                    </a:lnTo>
                    <a:lnTo>
                      <a:pt x="488" y="892"/>
                    </a:lnTo>
                    <a:lnTo>
                      <a:pt x="476" y="866"/>
                    </a:lnTo>
                    <a:lnTo>
                      <a:pt x="464" y="838"/>
                    </a:lnTo>
                    <a:lnTo>
                      <a:pt x="458" y="810"/>
                    </a:lnTo>
                    <a:lnTo>
                      <a:pt x="454" y="780"/>
                    </a:lnTo>
                    <a:lnTo>
                      <a:pt x="452" y="750"/>
                    </a:lnTo>
                    <a:lnTo>
                      <a:pt x="0" y="750"/>
                    </a:lnTo>
                    <a:lnTo>
                      <a:pt x="0" y="750"/>
                    </a:lnTo>
                    <a:lnTo>
                      <a:pt x="2" y="788"/>
                    </a:lnTo>
                    <a:lnTo>
                      <a:pt x="4" y="826"/>
                    </a:lnTo>
                    <a:lnTo>
                      <a:pt x="8" y="864"/>
                    </a:lnTo>
                    <a:lnTo>
                      <a:pt x="16" y="902"/>
                    </a:lnTo>
                    <a:lnTo>
                      <a:pt x="24" y="938"/>
                    </a:lnTo>
                    <a:lnTo>
                      <a:pt x="34" y="972"/>
                    </a:lnTo>
                    <a:lnTo>
                      <a:pt x="46" y="1008"/>
                    </a:lnTo>
                    <a:lnTo>
                      <a:pt x="60" y="1042"/>
                    </a:lnTo>
                    <a:lnTo>
                      <a:pt x="74" y="1076"/>
                    </a:lnTo>
                    <a:lnTo>
                      <a:pt x="90" y="1108"/>
                    </a:lnTo>
                    <a:lnTo>
                      <a:pt x="108" y="1138"/>
                    </a:lnTo>
                    <a:lnTo>
                      <a:pt x="128" y="1170"/>
                    </a:lnTo>
                    <a:lnTo>
                      <a:pt x="150" y="1198"/>
                    </a:lnTo>
                    <a:lnTo>
                      <a:pt x="172" y="1226"/>
                    </a:lnTo>
                    <a:lnTo>
                      <a:pt x="194" y="1254"/>
                    </a:lnTo>
                    <a:lnTo>
                      <a:pt x="220" y="1280"/>
                    </a:lnTo>
                    <a:lnTo>
                      <a:pt x="246" y="1306"/>
                    </a:lnTo>
                    <a:lnTo>
                      <a:pt x="274" y="1328"/>
                    </a:lnTo>
                    <a:lnTo>
                      <a:pt x="302" y="1350"/>
                    </a:lnTo>
                    <a:lnTo>
                      <a:pt x="330" y="1372"/>
                    </a:lnTo>
                    <a:lnTo>
                      <a:pt x="362" y="1392"/>
                    </a:lnTo>
                    <a:lnTo>
                      <a:pt x="392" y="1410"/>
                    </a:lnTo>
                    <a:lnTo>
                      <a:pt x="424" y="1426"/>
                    </a:lnTo>
                    <a:lnTo>
                      <a:pt x="458" y="1440"/>
                    </a:lnTo>
                    <a:lnTo>
                      <a:pt x="492" y="1454"/>
                    </a:lnTo>
                    <a:lnTo>
                      <a:pt x="528" y="1466"/>
                    </a:lnTo>
                    <a:lnTo>
                      <a:pt x="562" y="1476"/>
                    </a:lnTo>
                    <a:lnTo>
                      <a:pt x="599" y="1484"/>
                    </a:lnTo>
                    <a:lnTo>
                      <a:pt x="637" y="1492"/>
                    </a:lnTo>
                    <a:lnTo>
                      <a:pt x="675" y="1496"/>
                    </a:lnTo>
                    <a:lnTo>
                      <a:pt x="713" y="1498"/>
                    </a:lnTo>
                    <a:lnTo>
                      <a:pt x="751" y="1500"/>
                    </a:lnTo>
                    <a:lnTo>
                      <a:pt x="751" y="1500"/>
                    </a:lnTo>
                    <a:lnTo>
                      <a:pt x="789" y="1498"/>
                    </a:lnTo>
                    <a:lnTo>
                      <a:pt x="827" y="1496"/>
                    </a:lnTo>
                    <a:lnTo>
                      <a:pt x="865" y="1492"/>
                    </a:lnTo>
                    <a:lnTo>
                      <a:pt x="903" y="1484"/>
                    </a:lnTo>
                    <a:lnTo>
                      <a:pt x="939" y="1476"/>
                    </a:lnTo>
                    <a:lnTo>
                      <a:pt x="973" y="1466"/>
                    </a:lnTo>
                    <a:lnTo>
                      <a:pt x="1009" y="1454"/>
                    </a:lnTo>
                    <a:lnTo>
                      <a:pt x="1043" y="1440"/>
                    </a:lnTo>
                    <a:lnTo>
                      <a:pt x="1077" y="1426"/>
                    </a:lnTo>
                    <a:lnTo>
                      <a:pt x="1109" y="1410"/>
                    </a:lnTo>
                    <a:lnTo>
                      <a:pt x="1139" y="1392"/>
                    </a:lnTo>
                    <a:lnTo>
                      <a:pt x="1171" y="1372"/>
                    </a:lnTo>
                    <a:lnTo>
                      <a:pt x="1199" y="1350"/>
                    </a:lnTo>
                    <a:lnTo>
                      <a:pt x="1227" y="1328"/>
                    </a:lnTo>
                    <a:lnTo>
                      <a:pt x="1255" y="1306"/>
                    </a:lnTo>
                    <a:lnTo>
                      <a:pt x="1281" y="1280"/>
                    </a:lnTo>
                    <a:lnTo>
                      <a:pt x="1307" y="1254"/>
                    </a:lnTo>
                    <a:lnTo>
                      <a:pt x="1329" y="1226"/>
                    </a:lnTo>
                    <a:lnTo>
                      <a:pt x="1351" y="1198"/>
                    </a:lnTo>
                    <a:lnTo>
                      <a:pt x="1373" y="1170"/>
                    </a:lnTo>
                    <a:lnTo>
                      <a:pt x="1393" y="1138"/>
                    </a:lnTo>
                    <a:lnTo>
                      <a:pt x="1411" y="1108"/>
                    </a:lnTo>
                    <a:lnTo>
                      <a:pt x="1427" y="1076"/>
                    </a:lnTo>
                    <a:lnTo>
                      <a:pt x="1441" y="1042"/>
                    </a:lnTo>
                    <a:lnTo>
                      <a:pt x="1455" y="1008"/>
                    </a:lnTo>
                    <a:lnTo>
                      <a:pt x="1467" y="972"/>
                    </a:lnTo>
                    <a:lnTo>
                      <a:pt x="1477" y="938"/>
                    </a:lnTo>
                    <a:lnTo>
                      <a:pt x="1485" y="902"/>
                    </a:lnTo>
                    <a:lnTo>
                      <a:pt x="1493" y="864"/>
                    </a:lnTo>
                    <a:lnTo>
                      <a:pt x="1497" y="826"/>
                    </a:lnTo>
                    <a:lnTo>
                      <a:pt x="1499" y="788"/>
                    </a:lnTo>
                    <a:lnTo>
                      <a:pt x="1501" y="750"/>
                    </a:lnTo>
                    <a:lnTo>
                      <a:pt x="1501" y="750"/>
                    </a:lnTo>
                    <a:lnTo>
                      <a:pt x="1499" y="712"/>
                    </a:lnTo>
                    <a:lnTo>
                      <a:pt x="1497" y="674"/>
                    </a:lnTo>
                    <a:lnTo>
                      <a:pt x="1493" y="636"/>
                    </a:lnTo>
                    <a:lnTo>
                      <a:pt x="1485" y="598"/>
                    </a:lnTo>
                    <a:lnTo>
                      <a:pt x="1477" y="562"/>
                    </a:lnTo>
                    <a:lnTo>
                      <a:pt x="1467" y="528"/>
                    </a:lnTo>
                    <a:lnTo>
                      <a:pt x="1455" y="492"/>
                    </a:lnTo>
                    <a:lnTo>
                      <a:pt x="1441" y="458"/>
                    </a:lnTo>
                    <a:lnTo>
                      <a:pt x="1427" y="424"/>
                    </a:lnTo>
                    <a:lnTo>
                      <a:pt x="1411" y="392"/>
                    </a:lnTo>
                    <a:lnTo>
                      <a:pt x="1393" y="362"/>
                    </a:lnTo>
                    <a:lnTo>
                      <a:pt x="1373" y="330"/>
                    </a:lnTo>
                    <a:lnTo>
                      <a:pt x="1351" y="302"/>
                    </a:lnTo>
                    <a:lnTo>
                      <a:pt x="1329" y="274"/>
                    </a:lnTo>
                    <a:lnTo>
                      <a:pt x="1307" y="246"/>
                    </a:lnTo>
                    <a:lnTo>
                      <a:pt x="1281" y="220"/>
                    </a:lnTo>
                    <a:lnTo>
                      <a:pt x="1255" y="194"/>
                    </a:lnTo>
                    <a:lnTo>
                      <a:pt x="1227" y="172"/>
                    </a:lnTo>
                    <a:lnTo>
                      <a:pt x="1199" y="150"/>
                    </a:lnTo>
                    <a:lnTo>
                      <a:pt x="1171" y="128"/>
                    </a:lnTo>
                    <a:lnTo>
                      <a:pt x="1139" y="108"/>
                    </a:lnTo>
                    <a:lnTo>
                      <a:pt x="1109" y="90"/>
                    </a:lnTo>
                    <a:lnTo>
                      <a:pt x="1077" y="74"/>
                    </a:lnTo>
                    <a:lnTo>
                      <a:pt x="1043" y="60"/>
                    </a:lnTo>
                    <a:lnTo>
                      <a:pt x="1009" y="46"/>
                    </a:lnTo>
                    <a:lnTo>
                      <a:pt x="973" y="34"/>
                    </a:lnTo>
                    <a:lnTo>
                      <a:pt x="939" y="24"/>
                    </a:lnTo>
                    <a:lnTo>
                      <a:pt x="903" y="16"/>
                    </a:lnTo>
                    <a:lnTo>
                      <a:pt x="865" y="8"/>
                    </a:lnTo>
                    <a:lnTo>
                      <a:pt x="827" y="4"/>
                    </a:lnTo>
                    <a:lnTo>
                      <a:pt x="789" y="2"/>
                    </a:lnTo>
                    <a:lnTo>
                      <a:pt x="751" y="0"/>
                    </a:lnTo>
                    <a:close/>
                  </a:path>
                </a:pathLst>
              </a:custGeom>
              <a:solidFill>
                <a:srgbClr val="5B435F">
                  <a:alpha val="56540"/>
                </a:srgbClr>
              </a:solidFill>
              <a:ln>
                <a:noFill/>
              </a:ln>
            </p:spPr>
            <p:txBody>
              <a:bodyPr anchorCtr="0" anchor="t" bIns="24100" lIns="48200" spcFirstLastPara="1" rIns="48200" wrap="square" tIns="241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rgbClr val="6C7E95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853" name="Google Shape;853;p46"/>
            <p:cNvGrpSpPr/>
            <p:nvPr/>
          </p:nvGrpSpPr>
          <p:grpSpPr>
            <a:xfrm>
              <a:off x="4267217" y="590800"/>
              <a:ext cx="1060432" cy="1098115"/>
              <a:chOff x="4267217" y="590800"/>
              <a:chExt cx="1060432" cy="1098115"/>
            </a:xfrm>
          </p:grpSpPr>
          <p:sp>
            <p:nvSpPr>
              <p:cNvPr id="854" name="Google Shape;854;p46"/>
              <p:cNvSpPr/>
              <p:nvPr/>
            </p:nvSpPr>
            <p:spPr>
              <a:xfrm>
                <a:off x="4267217" y="804633"/>
                <a:ext cx="883947" cy="884282"/>
              </a:xfrm>
              <a:prstGeom prst="ellipse">
                <a:avLst/>
              </a:prstGeom>
              <a:noFill/>
              <a:ln cap="flat" cmpd="sng" w="11430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/>
              </a:p>
            </p:txBody>
          </p:sp>
          <p:sp>
            <p:nvSpPr>
              <p:cNvPr id="855" name="Google Shape;855;p46"/>
              <p:cNvSpPr/>
              <p:nvPr/>
            </p:nvSpPr>
            <p:spPr>
              <a:xfrm>
                <a:off x="4700071" y="590800"/>
                <a:ext cx="627578" cy="627817"/>
              </a:xfrm>
              <a:custGeom>
                <a:rect b="b" l="l" r="r" t="t"/>
                <a:pathLst>
                  <a:path extrusionOk="0" h="750" w="750">
                    <a:moveTo>
                      <a:pt x="0" y="0"/>
                    </a:moveTo>
                    <a:lnTo>
                      <a:pt x="0" y="452"/>
                    </a:lnTo>
                    <a:lnTo>
                      <a:pt x="0" y="452"/>
                    </a:lnTo>
                    <a:lnTo>
                      <a:pt x="30" y="452"/>
                    </a:lnTo>
                    <a:lnTo>
                      <a:pt x="60" y="458"/>
                    </a:lnTo>
                    <a:lnTo>
                      <a:pt x="88" y="464"/>
                    </a:lnTo>
                    <a:lnTo>
                      <a:pt x="116" y="474"/>
                    </a:lnTo>
                    <a:lnTo>
                      <a:pt x="142" y="488"/>
                    </a:lnTo>
                    <a:lnTo>
                      <a:pt x="166" y="502"/>
                    </a:lnTo>
                    <a:lnTo>
                      <a:pt x="190" y="520"/>
                    </a:lnTo>
                    <a:lnTo>
                      <a:pt x="210" y="538"/>
                    </a:lnTo>
                    <a:lnTo>
                      <a:pt x="230" y="560"/>
                    </a:lnTo>
                    <a:lnTo>
                      <a:pt x="246" y="582"/>
                    </a:lnTo>
                    <a:lnTo>
                      <a:pt x="262" y="608"/>
                    </a:lnTo>
                    <a:lnTo>
                      <a:pt x="274" y="634"/>
                    </a:lnTo>
                    <a:lnTo>
                      <a:pt x="284" y="662"/>
                    </a:lnTo>
                    <a:lnTo>
                      <a:pt x="292" y="690"/>
                    </a:lnTo>
                    <a:lnTo>
                      <a:pt x="296" y="720"/>
                    </a:lnTo>
                    <a:lnTo>
                      <a:pt x="298" y="750"/>
                    </a:lnTo>
                    <a:lnTo>
                      <a:pt x="750" y="750"/>
                    </a:lnTo>
                    <a:lnTo>
                      <a:pt x="750" y="750"/>
                    </a:lnTo>
                    <a:lnTo>
                      <a:pt x="748" y="712"/>
                    </a:lnTo>
                    <a:lnTo>
                      <a:pt x="746" y="674"/>
                    </a:lnTo>
                    <a:lnTo>
                      <a:pt x="740" y="636"/>
                    </a:lnTo>
                    <a:lnTo>
                      <a:pt x="734" y="598"/>
                    </a:lnTo>
                    <a:lnTo>
                      <a:pt x="726" y="562"/>
                    </a:lnTo>
                    <a:lnTo>
                      <a:pt x="716" y="526"/>
                    </a:lnTo>
                    <a:lnTo>
                      <a:pt x="704" y="492"/>
                    </a:lnTo>
                    <a:lnTo>
                      <a:pt x="690" y="458"/>
                    </a:lnTo>
                    <a:lnTo>
                      <a:pt x="676" y="424"/>
                    </a:lnTo>
                    <a:lnTo>
                      <a:pt x="658" y="392"/>
                    </a:lnTo>
                    <a:lnTo>
                      <a:pt x="640" y="360"/>
                    </a:lnTo>
                    <a:lnTo>
                      <a:pt x="622" y="330"/>
                    </a:lnTo>
                    <a:lnTo>
                      <a:pt x="600" y="302"/>
                    </a:lnTo>
                    <a:lnTo>
                      <a:pt x="578" y="272"/>
                    </a:lnTo>
                    <a:lnTo>
                      <a:pt x="554" y="246"/>
                    </a:lnTo>
                    <a:lnTo>
                      <a:pt x="530" y="220"/>
                    </a:lnTo>
                    <a:lnTo>
                      <a:pt x="504" y="194"/>
                    </a:lnTo>
                    <a:lnTo>
                      <a:pt x="476" y="172"/>
                    </a:lnTo>
                    <a:lnTo>
                      <a:pt x="448" y="148"/>
                    </a:lnTo>
                    <a:lnTo>
                      <a:pt x="418" y="128"/>
                    </a:lnTo>
                    <a:lnTo>
                      <a:pt x="388" y="108"/>
                    </a:lnTo>
                    <a:lnTo>
                      <a:pt x="356" y="90"/>
                    </a:lnTo>
                    <a:lnTo>
                      <a:pt x="324" y="74"/>
                    </a:lnTo>
                    <a:lnTo>
                      <a:pt x="292" y="58"/>
                    </a:lnTo>
                    <a:lnTo>
                      <a:pt x="258" y="46"/>
                    </a:lnTo>
                    <a:lnTo>
                      <a:pt x="222" y="34"/>
                    </a:lnTo>
                    <a:lnTo>
                      <a:pt x="186" y="24"/>
                    </a:lnTo>
                    <a:lnTo>
                      <a:pt x="150" y="16"/>
                    </a:lnTo>
                    <a:lnTo>
                      <a:pt x="114" y="8"/>
                    </a:lnTo>
                    <a:lnTo>
                      <a:pt x="76" y="4"/>
                    </a:lnTo>
                    <a:lnTo>
                      <a:pt x="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86381">
                  <a:alpha val="55000"/>
                </a:srgbClr>
              </a:solidFill>
              <a:ln>
                <a:noFill/>
              </a:ln>
            </p:spPr>
            <p:txBody>
              <a:bodyPr anchorCtr="0" anchor="t" bIns="24100" lIns="48200" spcFirstLastPara="1" rIns="48200" wrap="square" tIns="241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56" name="Google Shape;856;p46"/>
          <p:cNvSpPr txBox="1"/>
          <p:nvPr>
            <p:ph type="title"/>
          </p:nvPr>
        </p:nvSpPr>
        <p:spPr>
          <a:xfrm>
            <a:off x="718925" y="341200"/>
            <a:ext cx="2794800" cy="605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How about the percentages?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Sp="0">
  <p:cSld>
    <p:spTree>
      <p:nvGrpSpPr>
        <p:cNvPr id="860" name="Shape 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" name="Google Shape;861;p47"/>
          <p:cNvSpPr/>
          <p:nvPr/>
        </p:nvSpPr>
        <p:spPr>
          <a:xfrm>
            <a:off x="6858000" y="1625319"/>
            <a:ext cx="2287794" cy="1759893"/>
          </a:xfrm>
          <a:custGeom>
            <a:rect b="b" l="l" r="r" t="t"/>
            <a:pathLst>
              <a:path extrusionOk="0" h="3336290" w="4337050">
                <a:moveTo>
                  <a:pt x="0" y="0"/>
                </a:moveTo>
                <a:lnTo>
                  <a:pt x="4337050" y="0"/>
                </a:lnTo>
                <a:lnTo>
                  <a:pt x="4337050" y="3335756"/>
                </a:lnTo>
                <a:lnTo>
                  <a:pt x="0" y="3335756"/>
                </a:lnTo>
                <a:lnTo>
                  <a:pt x="0" y="0"/>
                </a:lnTo>
                <a:close/>
              </a:path>
            </a:pathLst>
          </a:custGeom>
          <a:solidFill>
            <a:srgbClr val="EE8E88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2" name="Google Shape;862;p47"/>
          <p:cNvSpPr/>
          <p:nvPr/>
        </p:nvSpPr>
        <p:spPr>
          <a:xfrm>
            <a:off x="2286000" y="1625319"/>
            <a:ext cx="2287794" cy="1759893"/>
          </a:xfrm>
          <a:custGeom>
            <a:rect b="b" l="l" r="r" t="t"/>
            <a:pathLst>
              <a:path extrusionOk="0" h="3336290" w="4337050">
                <a:moveTo>
                  <a:pt x="0" y="0"/>
                </a:moveTo>
                <a:lnTo>
                  <a:pt x="4337050" y="0"/>
                </a:lnTo>
                <a:lnTo>
                  <a:pt x="4337050" y="3335756"/>
                </a:lnTo>
                <a:lnTo>
                  <a:pt x="0" y="3335756"/>
                </a:lnTo>
                <a:lnTo>
                  <a:pt x="0" y="0"/>
                </a:lnTo>
                <a:close/>
              </a:path>
            </a:pathLst>
          </a:custGeom>
          <a:solidFill>
            <a:srgbClr val="AA868C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3" name="Google Shape;863;p47"/>
          <p:cNvSpPr/>
          <p:nvPr/>
        </p:nvSpPr>
        <p:spPr>
          <a:xfrm>
            <a:off x="0" y="3384409"/>
            <a:ext cx="2287794" cy="1759893"/>
          </a:xfrm>
          <a:custGeom>
            <a:rect b="b" l="l" r="r" t="t"/>
            <a:pathLst>
              <a:path extrusionOk="0" h="3336290" w="4337050">
                <a:moveTo>
                  <a:pt x="0" y="0"/>
                </a:moveTo>
                <a:lnTo>
                  <a:pt x="4337050" y="0"/>
                </a:lnTo>
                <a:lnTo>
                  <a:pt x="4337050" y="3335756"/>
                </a:lnTo>
                <a:lnTo>
                  <a:pt x="0" y="3335756"/>
                </a:lnTo>
                <a:lnTo>
                  <a:pt x="0" y="0"/>
                </a:lnTo>
                <a:close/>
              </a:path>
            </a:pathLst>
          </a:custGeom>
          <a:solidFill>
            <a:srgbClr val="586381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4" name="Google Shape;864;p47"/>
          <p:cNvSpPr/>
          <p:nvPr/>
        </p:nvSpPr>
        <p:spPr>
          <a:xfrm>
            <a:off x="0" y="1625312"/>
            <a:ext cx="2286000" cy="17592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5" name="Google Shape;865;p47"/>
          <p:cNvSpPr/>
          <p:nvPr/>
        </p:nvSpPr>
        <p:spPr>
          <a:xfrm>
            <a:off x="6858000" y="3384409"/>
            <a:ext cx="2286000" cy="1759200"/>
          </a:xfrm>
          <a:prstGeom prst="rect">
            <a:avLst/>
          </a:prstGeom>
          <a:blipFill rotWithShape="1">
            <a:blip r:embed="rId4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6" name="Google Shape;866;p47"/>
          <p:cNvSpPr/>
          <p:nvPr/>
        </p:nvSpPr>
        <p:spPr>
          <a:xfrm>
            <a:off x="4572000" y="1625312"/>
            <a:ext cx="2286000" cy="1759200"/>
          </a:xfrm>
          <a:prstGeom prst="rect">
            <a:avLst/>
          </a:prstGeom>
          <a:blipFill rotWithShape="1">
            <a:blip r:embed="rId5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7" name="Google Shape;867;p47"/>
          <p:cNvSpPr/>
          <p:nvPr/>
        </p:nvSpPr>
        <p:spPr>
          <a:xfrm>
            <a:off x="2286000" y="3384409"/>
            <a:ext cx="2286000" cy="1759200"/>
          </a:xfrm>
          <a:prstGeom prst="rect">
            <a:avLst/>
          </a:prstGeom>
          <a:blipFill rotWithShape="1">
            <a:blip r:embed="rId6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8" name="Google Shape;868;p47"/>
          <p:cNvSpPr txBox="1"/>
          <p:nvPr/>
        </p:nvSpPr>
        <p:spPr>
          <a:xfrm>
            <a:off x="489950" y="3972375"/>
            <a:ext cx="1283100" cy="77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VENUS</a:t>
            </a:r>
            <a:endParaRPr sz="12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Venus has a beautiful name,</a:t>
            </a:r>
            <a:r>
              <a:rPr lang="es-ES" sz="1000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 </a:t>
            </a:r>
            <a:r>
              <a:rPr lang="es-ES" sz="10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but it’s terribly hot, even hotter than Mercury</a:t>
            </a:r>
            <a:endParaRPr sz="1000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869" name="Google Shape;869;p47"/>
          <p:cNvSpPr txBox="1"/>
          <p:nvPr/>
        </p:nvSpPr>
        <p:spPr>
          <a:xfrm>
            <a:off x="2736375" y="2140625"/>
            <a:ext cx="1352400" cy="77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MARS</a:t>
            </a:r>
            <a:endParaRPr sz="12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Despite being red, Mars is a</a:t>
            </a:r>
            <a:r>
              <a:rPr lang="es-ES" sz="1000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 </a:t>
            </a:r>
            <a:r>
              <a:rPr lang="es-ES" sz="10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cold place, not hot. The planet is full of iron oxide dust</a:t>
            </a:r>
            <a:endParaRPr sz="1000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870" name="Google Shape;870;p47"/>
          <p:cNvSpPr txBox="1"/>
          <p:nvPr/>
        </p:nvSpPr>
        <p:spPr>
          <a:xfrm>
            <a:off x="7407625" y="2140626"/>
            <a:ext cx="1283100" cy="77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MERCURY</a:t>
            </a:r>
            <a:endParaRPr sz="12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Mercury is the closest planet</a:t>
            </a:r>
            <a:r>
              <a:rPr lang="es-ES" sz="1000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 </a:t>
            </a:r>
            <a:r>
              <a:rPr lang="es-ES" sz="10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to the Sun and is only a bit larger than our Moon</a:t>
            </a:r>
            <a:endParaRPr sz="1000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871" name="Google Shape;871;p47"/>
          <p:cNvSpPr txBox="1"/>
          <p:nvPr>
            <p:ph type="title"/>
          </p:nvPr>
        </p:nvSpPr>
        <p:spPr>
          <a:xfrm>
            <a:off x="1226451" y="594962"/>
            <a:ext cx="6691200" cy="273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66666"/>
                </a:solidFill>
              </a:rPr>
              <a:t>Sometimes,</a:t>
            </a:r>
            <a:r>
              <a:rPr lang="es-ES"/>
              <a:t> </a:t>
            </a:r>
            <a:r>
              <a:rPr lang="es-ES">
                <a:solidFill>
                  <a:srgbClr val="AA868C"/>
                </a:solidFill>
              </a:rPr>
              <a:t>reviewing concepts</a:t>
            </a:r>
            <a:r>
              <a:rPr lang="es-ES">
                <a:solidFill>
                  <a:srgbClr val="B88A91"/>
                </a:solidFill>
              </a:rPr>
              <a:t> </a:t>
            </a:r>
            <a:r>
              <a:rPr lang="es-ES">
                <a:solidFill>
                  <a:srgbClr val="666666"/>
                </a:solidFill>
              </a:rPr>
              <a:t>is a good idea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872" name="Google Shape;872;p47"/>
          <p:cNvSpPr/>
          <p:nvPr/>
        </p:nvSpPr>
        <p:spPr>
          <a:xfrm>
            <a:off x="4569694" y="3384413"/>
            <a:ext cx="2287794" cy="1759893"/>
          </a:xfrm>
          <a:custGeom>
            <a:rect b="b" l="l" r="r" t="t"/>
            <a:pathLst>
              <a:path extrusionOk="0" h="3336290" w="4337050">
                <a:moveTo>
                  <a:pt x="0" y="0"/>
                </a:moveTo>
                <a:lnTo>
                  <a:pt x="4337050" y="0"/>
                </a:lnTo>
                <a:lnTo>
                  <a:pt x="4337050" y="3335756"/>
                </a:lnTo>
                <a:lnTo>
                  <a:pt x="0" y="3335756"/>
                </a:lnTo>
                <a:lnTo>
                  <a:pt x="0" y="0"/>
                </a:lnTo>
                <a:close/>
              </a:path>
            </a:pathLst>
          </a:custGeom>
          <a:solidFill>
            <a:srgbClr val="5B435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3" name="Google Shape;873;p47"/>
          <p:cNvSpPr txBox="1"/>
          <p:nvPr/>
        </p:nvSpPr>
        <p:spPr>
          <a:xfrm>
            <a:off x="5121625" y="3972348"/>
            <a:ext cx="1283100" cy="62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SATURN</a:t>
            </a:r>
            <a:endParaRPr sz="12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Saturn is the ringed planet. It’s composed mostly of hydrogen and helium</a:t>
            </a:r>
            <a:endParaRPr sz="1000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77" name="Shape 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8" name="Google Shape;878;p48"/>
          <p:cNvGrpSpPr/>
          <p:nvPr/>
        </p:nvGrpSpPr>
        <p:grpSpPr>
          <a:xfrm>
            <a:off x="3741965" y="1604775"/>
            <a:ext cx="1651786" cy="2599310"/>
            <a:chOff x="7099156" y="3043382"/>
            <a:chExt cx="3133725" cy="4929471"/>
          </a:xfrm>
        </p:grpSpPr>
        <p:sp>
          <p:nvSpPr>
            <p:cNvPr id="879" name="Google Shape;879;p48"/>
            <p:cNvSpPr/>
            <p:nvPr/>
          </p:nvSpPr>
          <p:spPr>
            <a:xfrm>
              <a:off x="7099156" y="3550713"/>
              <a:ext cx="3133725" cy="4422140"/>
            </a:xfrm>
            <a:custGeom>
              <a:rect b="b" l="l" r="r" t="t"/>
              <a:pathLst>
                <a:path extrusionOk="0" h="4422140" w="3133725">
                  <a:moveTo>
                    <a:pt x="1916442" y="4132605"/>
                  </a:moveTo>
                  <a:lnTo>
                    <a:pt x="1216812" y="4132605"/>
                  </a:lnTo>
                  <a:lnTo>
                    <a:pt x="1566633" y="4421695"/>
                  </a:lnTo>
                  <a:lnTo>
                    <a:pt x="1916442" y="4132605"/>
                  </a:lnTo>
                  <a:close/>
                </a:path>
                <a:path extrusionOk="0" h="4422140" w="3133725">
                  <a:moveTo>
                    <a:pt x="3133255" y="0"/>
                  </a:moveTo>
                  <a:lnTo>
                    <a:pt x="0" y="0"/>
                  </a:lnTo>
                  <a:lnTo>
                    <a:pt x="0" y="4132605"/>
                  </a:lnTo>
                  <a:lnTo>
                    <a:pt x="3133255" y="4132605"/>
                  </a:lnTo>
                  <a:lnTo>
                    <a:pt x="3133255" y="0"/>
                  </a:lnTo>
                  <a:close/>
                </a:path>
              </a:pathLst>
            </a:custGeom>
            <a:solidFill>
              <a:srgbClr val="95A1B7">
                <a:alpha val="69800"/>
              </a:srgbClr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0" name="Google Shape;880;p48"/>
            <p:cNvSpPr/>
            <p:nvPr/>
          </p:nvSpPr>
          <p:spPr>
            <a:xfrm>
              <a:off x="8157784" y="3043382"/>
              <a:ext cx="1016000" cy="1016000"/>
            </a:xfrm>
            <a:custGeom>
              <a:rect b="b" l="l" r="r" t="t"/>
              <a:pathLst>
                <a:path extrusionOk="0" h="1016000" w="1016000">
                  <a:moveTo>
                    <a:pt x="508000" y="0"/>
                  </a:moveTo>
                  <a:lnTo>
                    <a:pt x="459076" y="2325"/>
                  </a:lnTo>
                  <a:lnTo>
                    <a:pt x="411469" y="9159"/>
                  </a:lnTo>
                  <a:lnTo>
                    <a:pt x="365390" y="20290"/>
                  </a:lnTo>
                  <a:lnTo>
                    <a:pt x="321052" y="35503"/>
                  </a:lnTo>
                  <a:lnTo>
                    <a:pt x="278669" y="54587"/>
                  </a:lnTo>
                  <a:lnTo>
                    <a:pt x="238453" y="77328"/>
                  </a:lnTo>
                  <a:lnTo>
                    <a:pt x="200617" y="103514"/>
                  </a:lnTo>
                  <a:lnTo>
                    <a:pt x="165374" y="132932"/>
                  </a:lnTo>
                  <a:lnTo>
                    <a:pt x="132937" y="165369"/>
                  </a:lnTo>
                  <a:lnTo>
                    <a:pt x="103518" y="200611"/>
                  </a:lnTo>
                  <a:lnTo>
                    <a:pt x="77331" y="238447"/>
                  </a:lnTo>
                  <a:lnTo>
                    <a:pt x="54589" y="278664"/>
                  </a:lnTo>
                  <a:lnTo>
                    <a:pt x="35505" y="321047"/>
                  </a:lnTo>
                  <a:lnTo>
                    <a:pt x="20291" y="365385"/>
                  </a:lnTo>
                  <a:lnTo>
                    <a:pt x="9160" y="411466"/>
                  </a:lnTo>
                  <a:lnTo>
                    <a:pt x="2325" y="459074"/>
                  </a:lnTo>
                  <a:lnTo>
                    <a:pt x="0" y="507999"/>
                  </a:lnTo>
                  <a:lnTo>
                    <a:pt x="2325" y="556923"/>
                  </a:lnTo>
                  <a:lnTo>
                    <a:pt x="9160" y="604530"/>
                  </a:lnTo>
                  <a:lnTo>
                    <a:pt x="20291" y="650609"/>
                  </a:lnTo>
                  <a:lnTo>
                    <a:pt x="35505" y="694947"/>
                  </a:lnTo>
                  <a:lnTo>
                    <a:pt x="54589" y="737330"/>
                  </a:lnTo>
                  <a:lnTo>
                    <a:pt x="77331" y="777546"/>
                  </a:lnTo>
                  <a:lnTo>
                    <a:pt x="103518" y="815382"/>
                  </a:lnTo>
                  <a:lnTo>
                    <a:pt x="132937" y="850625"/>
                  </a:lnTo>
                  <a:lnTo>
                    <a:pt x="165374" y="883062"/>
                  </a:lnTo>
                  <a:lnTo>
                    <a:pt x="200617" y="912481"/>
                  </a:lnTo>
                  <a:lnTo>
                    <a:pt x="238453" y="938668"/>
                  </a:lnTo>
                  <a:lnTo>
                    <a:pt x="278669" y="961410"/>
                  </a:lnTo>
                  <a:lnTo>
                    <a:pt x="321052" y="980494"/>
                  </a:lnTo>
                  <a:lnTo>
                    <a:pt x="365390" y="995708"/>
                  </a:lnTo>
                  <a:lnTo>
                    <a:pt x="411469" y="1006839"/>
                  </a:lnTo>
                  <a:lnTo>
                    <a:pt x="459076" y="1013674"/>
                  </a:lnTo>
                  <a:lnTo>
                    <a:pt x="508000" y="1015999"/>
                  </a:lnTo>
                  <a:lnTo>
                    <a:pt x="556923" y="1013674"/>
                  </a:lnTo>
                  <a:lnTo>
                    <a:pt x="604530" y="1006839"/>
                  </a:lnTo>
                  <a:lnTo>
                    <a:pt x="650609" y="995708"/>
                  </a:lnTo>
                  <a:lnTo>
                    <a:pt x="694947" y="980494"/>
                  </a:lnTo>
                  <a:lnTo>
                    <a:pt x="737330" y="961410"/>
                  </a:lnTo>
                  <a:lnTo>
                    <a:pt x="777546" y="938668"/>
                  </a:lnTo>
                  <a:lnTo>
                    <a:pt x="815382" y="912481"/>
                  </a:lnTo>
                  <a:lnTo>
                    <a:pt x="850625" y="883062"/>
                  </a:lnTo>
                  <a:lnTo>
                    <a:pt x="883062" y="850625"/>
                  </a:lnTo>
                  <a:lnTo>
                    <a:pt x="912481" y="815382"/>
                  </a:lnTo>
                  <a:lnTo>
                    <a:pt x="938668" y="777546"/>
                  </a:lnTo>
                  <a:lnTo>
                    <a:pt x="961410" y="737330"/>
                  </a:lnTo>
                  <a:lnTo>
                    <a:pt x="980494" y="694947"/>
                  </a:lnTo>
                  <a:lnTo>
                    <a:pt x="995708" y="650609"/>
                  </a:lnTo>
                  <a:lnTo>
                    <a:pt x="1006839" y="604530"/>
                  </a:lnTo>
                  <a:lnTo>
                    <a:pt x="1013674" y="556923"/>
                  </a:lnTo>
                  <a:lnTo>
                    <a:pt x="1016000" y="507999"/>
                  </a:lnTo>
                  <a:lnTo>
                    <a:pt x="1013674" y="459074"/>
                  </a:lnTo>
                  <a:lnTo>
                    <a:pt x="1006839" y="411466"/>
                  </a:lnTo>
                  <a:lnTo>
                    <a:pt x="995708" y="365385"/>
                  </a:lnTo>
                  <a:lnTo>
                    <a:pt x="980494" y="321047"/>
                  </a:lnTo>
                  <a:lnTo>
                    <a:pt x="961410" y="278664"/>
                  </a:lnTo>
                  <a:lnTo>
                    <a:pt x="938668" y="238447"/>
                  </a:lnTo>
                  <a:lnTo>
                    <a:pt x="912481" y="200611"/>
                  </a:lnTo>
                  <a:lnTo>
                    <a:pt x="883062" y="165369"/>
                  </a:lnTo>
                  <a:lnTo>
                    <a:pt x="850625" y="132932"/>
                  </a:lnTo>
                  <a:lnTo>
                    <a:pt x="815382" y="103514"/>
                  </a:lnTo>
                  <a:lnTo>
                    <a:pt x="777546" y="77328"/>
                  </a:lnTo>
                  <a:lnTo>
                    <a:pt x="737330" y="54587"/>
                  </a:lnTo>
                  <a:lnTo>
                    <a:pt x="694947" y="35503"/>
                  </a:lnTo>
                  <a:lnTo>
                    <a:pt x="650609" y="20290"/>
                  </a:lnTo>
                  <a:lnTo>
                    <a:pt x="604530" y="9159"/>
                  </a:lnTo>
                  <a:lnTo>
                    <a:pt x="556923" y="2325"/>
                  </a:lnTo>
                  <a:lnTo>
                    <a:pt x="508000" y="0"/>
                  </a:lnTo>
                  <a:close/>
                </a:path>
              </a:pathLst>
            </a:custGeom>
            <a:solidFill>
              <a:srgbClr val="95A1B7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81" name="Google Shape;881;p48"/>
          <p:cNvGrpSpPr/>
          <p:nvPr/>
        </p:nvGrpSpPr>
        <p:grpSpPr>
          <a:xfrm>
            <a:off x="5829617" y="1604775"/>
            <a:ext cx="1651786" cy="2599310"/>
            <a:chOff x="11059794" y="3043382"/>
            <a:chExt cx="3133725" cy="4929471"/>
          </a:xfrm>
        </p:grpSpPr>
        <p:sp>
          <p:nvSpPr>
            <p:cNvPr id="882" name="Google Shape;882;p48"/>
            <p:cNvSpPr/>
            <p:nvPr/>
          </p:nvSpPr>
          <p:spPr>
            <a:xfrm>
              <a:off x="11059794" y="3550713"/>
              <a:ext cx="3133725" cy="4422140"/>
            </a:xfrm>
            <a:custGeom>
              <a:rect b="b" l="l" r="r" t="t"/>
              <a:pathLst>
                <a:path extrusionOk="0" h="4422140" w="3133725">
                  <a:moveTo>
                    <a:pt x="1916442" y="4132605"/>
                  </a:moveTo>
                  <a:lnTo>
                    <a:pt x="1216812" y="4132605"/>
                  </a:lnTo>
                  <a:lnTo>
                    <a:pt x="1566633" y="4421695"/>
                  </a:lnTo>
                  <a:lnTo>
                    <a:pt x="1916442" y="4132605"/>
                  </a:lnTo>
                  <a:close/>
                </a:path>
                <a:path extrusionOk="0" h="4422140" w="3133725">
                  <a:moveTo>
                    <a:pt x="3133255" y="0"/>
                  </a:moveTo>
                  <a:lnTo>
                    <a:pt x="0" y="0"/>
                  </a:lnTo>
                  <a:lnTo>
                    <a:pt x="0" y="4132605"/>
                  </a:lnTo>
                  <a:lnTo>
                    <a:pt x="3133255" y="4132605"/>
                  </a:lnTo>
                  <a:lnTo>
                    <a:pt x="3133255" y="0"/>
                  </a:lnTo>
                  <a:close/>
                </a:path>
              </a:pathLst>
            </a:custGeom>
            <a:solidFill>
              <a:srgbClr val="5B435F">
                <a:alpha val="69800"/>
              </a:srgbClr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3" name="Google Shape;883;p48"/>
            <p:cNvSpPr/>
            <p:nvPr/>
          </p:nvSpPr>
          <p:spPr>
            <a:xfrm>
              <a:off x="12126255" y="3043382"/>
              <a:ext cx="1016000" cy="1016000"/>
            </a:xfrm>
            <a:custGeom>
              <a:rect b="b" l="l" r="r" t="t"/>
              <a:pathLst>
                <a:path extrusionOk="0" h="1016000" w="1016000">
                  <a:moveTo>
                    <a:pt x="508000" y="0"/>
                  </a:moveTo>
                  <a:lnTo>
                    <a:pt x="459074" y="2325"/>
                  </a:lnTo>
                  <a:lnTo>
                    <a:pt x="411466" y="9159"/>
                  </a:lnTo>
                  <a:lnTo>
                    <a:pt x="365385" y="20290"/>
                  </a:lnTo>
                  <a:lnTo>
                    <a:pt x="321047" y="35503"/>
                  </a:lnTo>
                  <a:lnTo>
                    <a:pt x="278664" y="54587"/>
                  </a:lnTo>
                  <a:lnTo>
                    <a:pt x="238447" y="77328"/>
                  </a:lnTo>
                  <a:lnTo>
                    <a:pt x="200611" y="103514"/>
                  </a:lnTo>
                  <a:lnTo>
                    <a:pt x="165369" y="132932"/>
                  </a:lnTo>
                  <a:lnTo>
                    <a:pt x="132932" y="165369"/>
                  </a:lnTo>
                  <a:lnTo>
                    <a:pt x="103514" y="200611"/>
                  </a:lnTo>
                  <a:lnTo>
                    <a:pt x="77328" y="238447"/>
                  </a:lnTo>
                  <a:lnTo>
                    <a:pt x="54587" y="278664"/>
                  </a:lnTo>
                  <a:lnTo>
                    <a:pt x="35503" y="321047"/>
                  </a:lnTo>
                  <a:lnTo>
                    <a:pt x="20290" y="365385"/>
                  </a:lnTo>
                  <a:lnTo>
                    <a:pt x="9159" y="411466"/>
                  </a:lnTo>
                  <a:lnTo>
                    <a:pt x="2325" y="459074"/>
                  </a:lnTo>
                  <a:lnTo>
                    <a:pt x="0" y="507999"/>
                  </a:lnTo>
                  <a:lnTo>
                    <a:pt x="2325" y="556923"/>
                  </a:lnTo>
                  <a:lnTo>
                    <a:pt x="9159" y="604530"/>
                  </a:lnTo>
                  <a:lnTo>
                    <a:pt x="20290" y="650609"/>
                  </a:lnTo>
                  <a:lnTo>
                    <a:pt x="35503" y="694947"/>
                  </a:lnTo>
                  <a:lnTo>
                    <a:pt x="54587" y="737330"/>
                  </a:lnTo>
                  <a:lnTo>
                    <a:pt x="77328" y="777546"/>
                  </a:lnTo>
                  <a:lnTo>
                    <a:pt x="103514" y="815382"/>
                  </a:lnTo>
                  <a:lnTo>
                    <a:pt x="132932" y="850625"/>
                  </a:lnTo>
                  <a:lnTo>
                    <a:pt x="165369" y="883062"/>
                  </a:lnTo>
                  <a:lnTo>
                    <a:pt x="200611" y="912481"/>
                  </a:lnTo>
                  <a:lnTo>
                    <a:pt x="238447" y="938668"/>
                  </a:lnTo>
                  <a:lnTo>
                    <a:pt x="278664" y="961410"/>
                  </a:lnTo>
                  <a:lnTo>
                    <a:pt x="321047" y="980494"/>
                  </a:lnTo>
                  <a:lnTo>
                    <a:pt x="365385" y="995708"/>
                  </a:lnTo>
                  <a:lnTo>
                    <a:pt x="411466" y="1006839"/>
                  </a:lnTo>
                  <a:lnTo>
                    <a:pt x="459074" y="1013674"/>
                  </a:lnTo>
                  <a:lnTo>
                    <a:pt x="508000" y="1015999"/>
                  </a:lnTo>
                  <a:lnTo>
                    <a:pt x="556923" y="1013674"/>
                  </a:lnTo>
                  <a:lnTo>
                    <a:pt x="604530" y="1006839"/>
                  </a:lnTo>
                  <a:lnTo>
                    <a:pt x="650609" y="995708"/>
                  </a:lnTo>
                  <a:lnTo>
                    <a:pt x="694947" y="980494"/>
                  </a:lnTo>
                  <a:lnTo>
                    <a:pt x="737330" y="961410"/>
                  </a:lnTo>
                  <a:lnTo>
                    <a:pt x="777546" y="938668"/>
                  </a:lnTo>
                  <a:lnTo>
                    <a:pt x="815382" y="912481"/>
                  </a:lnTo>
                  <a:lnTo>
                    <a:pt x="850625" y="883062"/>
                  </a:lnTo>
                  <a:lnTo>
                    <a:pt x="883062" y="850625"/>
                  </a:lnTo>
                  <a:lnTo>
                    <a:pt x="912481" y="815382"/>
                  </a:lnTo>
                  <a:lnTo>
                    <a:pt x="938668" y="777546"/>
                  </a:lnTo>
                  <a:lnTo>
                    <a:pt x="961410" y="737330"/>
                  </a:lnTo>
                  <a:lnTo>
                    <a:pt x="980494" y="694947"/>
                  </a:lnTo>
                  <a:lnTo>
                    <a:pt x="995708" y="650609"/>
                  </a:lnTo>
                  <a:lnTo>
                    <a:pt x="1006839" y="604530"/>
                  </a:lnTo>
                  <a:lnTo>
                    <a:pt x="1013674" y="556923"/>
                  </a:lnTo>
                  <a:lnTo>
                    <a:pt x="1016000" y="507999"/>
                  </a:lnTo>
                  <a:lnTo>
                    <a:pt x="1013674" y="459074"/>
                  </a:lnTo>
                  <a:lnTo>
                    <a:pt x="1006839" y="411466"/>
                  </a:lnTo>
                  <a:lnTo>
                    <a:pt x="995708" y="365385"/>
                  </a:lnTo>
                  <a:lnTo>
                    <a:pt x="980494" y="321047"/>
                  </a:lnTo>
                  <a:lnTo>
                    <a:pt x="961410" y="278664"/>
                  </a:lnTo>
                  <a:lnTo>
                    <a:pt x="938668" y="238447"/>
                  </a:lnTo>
                  <a:lnTo>
                    <a:pt x="912481" y="200611"/>
                  </a:lnTo>
                  <a:lnTo>
                    <a:pt x="883062" y="165369"/>
                  </a:lnTo>
                  <a:lnTo>
                    <a:pt x="850625" y="132932"/>
                  </a:lnTo>
                  <a:lnTo>
                    <a:pt x="815382" y="103514"/>
                  </a:lnTo>
                  <a:lnTo>
                    <a:pt x="777546" y="77328"/>
                  </a:lnTo>
                  <a:lnTo>
                    <a:pt x="737330" y="54587"/>
                  </a:lnTo>
                  <a:lnTo>
                    <a:pt x="694947" y="35503"/>
                  </a:lnTo>
                  <a:lnTo>
                    <a:pt x="650609" y="20290"/>
                  </a:lnTo>
                  <a:lnTo>
                    <a:pt x="604530" y="9159"/>
                  </a:lnTo>
                  <a:lnTo>
                    <a:pt x="556923" y="2325"/>
                  </a:lnTo>
                  <a:lnTo>
                    <a:pt x="508000" y="0"/>
                  </a:lnTo>
                  <a:close/>
                </a:path>
              </a:pathLst>
            </a:custGeom>
            <a:solidFill>
              <a:srgbClr val="5B435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84" name="Google Shape;884;p48"/>
          <p:cNvGrpSpPr/>
          <p:nvPr/>
        </p:nvGrpSpPr>
        <p:grpSpPr>
          <a:xfrm>
            <a:off x="1662284" y="1604775"/>
            <a:ext cx="1651786" cy="2599310"/>
            <a:chOff x="3153641" y="3043382"/>
            <a:chExt cx="3133725" cy="4929471"/>
          </a:xfrm>
        </p:grpSpPr>
        <p:sp>
          <p:nvSpPr>
            <p:cNvPr id="885" name="Google Shape;885;p48"/>
            <p:cNvSpPr/>
            <p:nvPr/>
          </p:nvSpPr>
          <p:spPr>
            <a:xfrm>
              <a:off x="3153641" y="3550713"/>
              <a:ext cx="3133725" cy="4422140"/>
            </a:xfrm>
            <a:custGeom>
              <a:rect b="b" l="l" r="r" t="t"/>
              <a:pathLst>
                <a:path extrusionOk="0" h="4422140" w="3133725">
                  <a:moveTo>
                    <a:pt x="1916442" y="4132605"/>
                  </a:moveTo>
                  <a:lnTo>
                    <a:pt x="1216812" y="4132605"/>
                  </a:lnTo>
                  <a:lnTo>
                    <a:pt x="1566633" y="4421695"/>
                  </a:lnTo>
                  <a:lnTo>
                    <a:pt x="1916442" y="4132605"/>
                  </a:lnTo>
                  <a:close/>
                </a:path>
                <a:path extrusionOk="0" h="4422140" w="3133725">
                  <a:moveTo>
                    <a:pt x="3133255" y="0"/>
                  </a:moveTo>
                  <a:lnTo>
                    <a:pt x="0" y="0"/>
                  </a:lnTo>
                  <a:lnTo>
                    <a:pt x="0" y="4132605"/>
                  </a:lnTo>
                  <a:lnTo>
                    <a:pt x="3133255" y="4132605"/>
                  </a:lnTo>
                  <a:lnTo>
                    <a:pt x="3133255" y="0"/>
                  </a:lnTo>
                  <a:close/>
                </a:path>
              </a:pathLst>
            </a:custGeom>
            <a:solidFill>
              <a:srgbClr val="B88A91">
                <a:alpha val="70980"/>
              </a:srgbClr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6" name="Google Shape;886;p48"/>
            <p:cNvSpPr/>
            <p:nvPr/>
          </p:nvSpPr>
          <p:spPr>
            <a:xfrm>
              <a:off x="4212270" y="3043382"/>
              <a:ext cx="1016000" cy="1016000"/>
            </a:xfrm>
            <a:custGeom>
              <a:rect b="b" l="l" r="r" t="t"/>
              <a:pathLst>
                <a:path extrusionOk="0" h="1016000" w="1016000">
                  <a:moveTo>
                    <a:pt x="508000" y="0"/>
                  </a:moveTo>
                  <a:lnTo>
                    <a:pt x="459074" y="2325"/>
                  </a:lnTo>
                  <a:lnTo>
                    <a:pt x="411466" y="9159"/>
                  </a:lnTo>
                  <a:lnTo>
                    <a:pt x="365385" y="20290"/>
                  </a:lnTo>
                  <a:lnTo>
                    <a:pt x="321047" y="35503"/>
                  </a:lnTo>
                  <a:lnTo>
                    <a:pt x="278664" y="54587"/>
                  </a:lnTo>
                  <a:lnTo>
                    <a:pt x="238447" y="77328"/>
                  </a:lnTo>
                  <a:lnTo>
                    <a:pt x="200611" y="103514"/>
                  </a:lnTo>
                  <a:lnTo>
                    <a:pt x="165369" y="132932"/>
                  </a:lnTo>
                  <a:lnTo>
                    <a:pt x="132932" y="165369"/>
                  </a:lnTo>
                  <a:lnTo>
                    <a:pt x="103514" y="200611"/>
                  </a:lnTo>
                  <a:lnTo>
                    <a:pt x="77328" y="238447"/>
                  </a:lnTo>
                  <a:lnTo>
                    <a:pt x="54587" y="278664"/>
                  </a:lnTo>
                  <a:lnTo>
                    <a:pt x="35503" y="321047"/>
                  </a:lnTo>
                  <a:lnTo>
                    <a:pt x="20290" y="365385"/>
                  </a:lnTo>
                  <a:lnTo>
                    <a:pt x="9159" y="411466"/>
                  </a:lnTo>
                  <a:lnTo>
                    <a:pt x="2325" y="459074"/>
                  </a:lnTo>
                  <a:lnTo>
                    <a:pt x="0" y="507999"/>
                  </a:lnTo>
                  <a:lnTo>
                    <a:pt x="2325" y="556923"/>
                  </a:lnTo>
                  <a:lnTo>
                    <a:pt x="9159" y="604530"/>
                  </a:lnTo>
                  <a:lnTo>
                    <a:pt x="20290" y="650609"/>
                  </a:lnTo>
                  <a:lnTo>
                    <a:pt x="35503" y="694947"/>
                  </a:lnTo>
                  <a:lnTo>
                    <a:pt x="54587" y="737330"/>
                  </a:lnTo>
                  <a:lnTo>
                    <a:pt x="77328" y="777546"/>
                  </a:lnTo>
                  <a:lnTo>
                    <a:pt x="103514" y="815382"/>
                  </a:lnTo>
                  <a:lnTo>
                    <a:pt x="132932" y="850625"/>
                  </a:lnTo>
                  <a:lnTo>
                    <a:pt x="165369" y="883062"/>
                  </a:lnTo>
                  <a:lnTo>
                    <a:pt x="200611" y="912481"/>
                  </a:lnTo>
                  <a:lnTo>
                    <a:pt x="238447" y="938668"/>
                  </a:lnTo>
                  <a:lnTo>
                    <a:pt x="278664" y="961410"/>
                  </a:lnTo>
                  <a:lnTo>
                    <a:pt x="321047" y="980494"/>
                  </a:lnTo>
                  <a:lnTo>
                    <a:pt x="365385" y="995708"/>
                  </a:lnTo>
                  <a:lnTo>
                    <a:pt x="411466" y="1006839"/>
                  </a:lnTo>
                  <a:lnTo>
                    <a:pt x="459074" y="1013674"/>
                  </a:lnTo>
                  <a:lnTo>
                    <a:pt x="508000" y="1015999"/>
                  </a:lnTo>
                  <a:lnTo>
                    <a:pt x="556923" y="1013674"/>
                  </a:lnTo>
                  <a:lnTo>
                    <a:pt x="604530" y="1006839"/>
                  </a:lnTo>
                  <a:lnTo>
                    <a:pt x="650609" y="995708"/>
                  </a:lnTo>
                  <a:lnTo>
                    <a:pt x="694947" y="980494"/>
                  </a:lnTo>
                  <a:lnTo>
                    <a:pt x="737330" y="961410"/>
                  </a:lnTo>
                  <a:lnTo>
                    <a:pt x="777546" y="938668"/>
                  </a:lnTo>
                  <a:lnTo>
                    <a:pt x="815382" y="912481"/>
                  </a:lnTo>
                  <a:lnTo>
                    <a:pt x="850625" y="883062"/>
                  </a:lnTo>
                  <a:lnTo>
                    <a:pt x="883062" y="850625"/>
                  </a:lnTo>
                  <a:lnTo>
                    <a:pt x="912481" y="815382"/>
                  </a:lnTo>
                  <a:lnTo>
                    <a:pt x="938668" y="777546"/>
                  </a:lnTo>
                  <a:lnTo>
                    <a:pt x="961410" y="737330"/>
                  </a:lnTo>
                  <a:lnTo>
                    <a:pt x="980494" y="694947"/>
                  </a:lnTo>
                  <a:lnTo>
                    <a:pt x="995708" y="650609"/>
                  </a:lnTo>
                  <a:lnTo>
                    <a:pt x="1006839" y="604530"/>
                  </a:lnTo>
                  <a:lnTo>
                    <a:pt x="1013674" y="556923"/>
                  </a:lnTo>
                  <a:lnTo>
                    <a:pt x="1016000" y="507999"/>
                  </a:lnTo>
                  <a:lnTo>
                    <a:pt x="1013674" y="459074"/>
                  </a:lnTo>
                  <a:lnTo>
                    <a:pt x="1006839" y="411466"/>
                  </a:lnTo>
                  <a:lnTo>
                    <a:pt x="995708" y="365385"/>
                  </a:lnTo>
                  <a:lnTo>
                    <a:pt x="980494" y="321047"/>
                  </a:lnTo>
                  <a:lnTo>
                    <a:pt x="961410" y="278664"/>
                  </a:lnTo>
                  <a:lnTo>
                    <a:pt x="938668" y="238447"/>
                  </a:lnTo>
                  <a:lnTo>
                    <a:pt x="912481" y="200611"/>
                  </a:lnTo>
                  <a:lnTo>
                    <a:pt x="883062" y="165369"/>
                  </a:lnTo>
                  <a:lnTo>
                    <a:pt x="850625" y="132932"/>
                  </a:lnTo>
                  <a:lnTo>
                    <a:pt x="815382" y="103514"/>
                  </a:lnTo>
                  <a:lnTo>
                    <a:pt x="777546" y="77328"/>
                  </a:lnTo>
                  <a:lnTo>
                    <a:pt x="737330" y="54587"/>
                  </a:lnTo>
                  <a:lnTo>
                    <a:pt x="694947" y="35503"/>
                  </a:lnTo>
                  <a:lnTo>
                    <a:pt x="650609" y="20290"/>
                  </a:lnTo>
                  <a:lnTo>
                    <a:pt x="604530" y="9159"/>
                  </a:lnTo>
                  <a:lnTo>
                    <a:pt x="556923" y="2325"/>
                  </a:lnTo>
                  <a:lnTo>
                    <a:pt x="508000" y="0"/>
                  </a:lnTo>
                  <a:close/>
                </a:path>
              </a:pathLst>
            </a:custGeom>
            <a:solidFill>
              <a:srgbClr val="B88A91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87" name="Google Shape;887;p48"/>
          <p:cNvSpPr txBox="1"/>
          <p:nvPr>
            <p:ph type="title"/>
          </p:nvPr>
        </p:nvSpPr>
        <p:spPr>
          <a:xfrm>
            <a:off x="1226451" y="594962"/>
            <a:ext cx="6691200" cy="27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chemeClr val="lt1"/>
                </a:solidFill>
              </a:rPr>
              <a:t>Our </a:t>
            </a:r>
            <a:r>
              <a:rPr lang="es-ES">
                <a:solidFill>
                  <a:srgbClr val="AA868C"/>
                </a:solidFill>
              </a:rPr>
              <a:t>services</a:t>
            </a:r>
            <a:endParaRPr>
              <a:solidFill>
                <a:srgbClr val="AA868C"/>
              </a:solidFill>
            </a:endParaRPr>
          </a:p>
        </p:txBody>
      </p:sp>
      <p:sp>
        <p:nvSpPr>
          <p:cNvPr id="888" name="Google Shape;888;p48"/>
          <p:cNvSpPr/>
          <p:nvPr/>
        </p:nvSpPr>
        <p:spPr>
          <a:xfrm>
            <a:off x="1994162" y="3583127"/>
            <a:ext cx="988474" cy="282038"/>
          </a:xfrm>
          <a:custGeom>
            <a:rect b="b" l="l" r="r" t="t"/>
            <a:pathLst>
              <a:path extrusionOk="0" h="534670" w="1873885">
                <a:moveTo>
                  <a:pt x="1873783" y="0"/>
                </a:moveTo>
                <a:lnTo>
                  <a:pt x="0" y="0"/>
                </a:lnTo>
                <a:lnTo>
                  <a:pt x="0" y="534606"/>
                </a:lnTo>
                <a:lnTo>
                  <a:pt x="1873783" y="534606"/>
                </a:lnTo>
                <a:lnTo>
                  <a:pt x="1873783" y="0"/>
                </a:lnTo>
                <a:close/>
              </a:path>
            </a:pathLst>
          </a:custGeom>
          <a:solidFill>
            <a:srgbClr val="B88A91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9" name="Google Shape;889;p48"/>
          <p:cNvSpPr/>
          <p:nvPr/>
        </p:nvSpPr>
        <p:spPr>
          <a:xfrm>
            <a:off x="4073792" y="3579585"/>
            <a:ext cx="988474" cy="282038"/>
          </a:xfrm>
          <a:custGeom>
            <a:rect b="b" l="l" r="r" t="t"/>
            <a:pathLst>
              <a:path extrusionOk="0" h="534670" w="1873884">
                <a:moveTo>
                  <a:pt x="1873783" y="0"/>
                </a:moveTo>
                <a:lnTo>
                  <a:pt x="0" y="0"/>
                </a:lnTo>
                <a:lnTo>
                  <a:pt x="0" y="534619"/>
                </a:lnTo>
                <a:lnTo>
                  <a:pt x="1873783" y="534619"/>
                </a:lnTo>
                <a:lnTo>
                  <a:pt x="1873783" y="0"/>
                </a:lnTo>
                <a:close/>
              </a:path>
            </a:pathLst>
          </a:custGeom>
          <a:solidFill>
            <a:srgbClr val="95A1B7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0" name="Google Shape;890;p48"/>
          <p:cNvSpPr/>
          <p:nvPr/>
        </p:nvSpPr>
        <p:spPr>
          <a:xfrm>
            <a:off x="6161395" y="3579585"/>
            <a:ext cx="988474" cy="282038"/>
          </a:xfrm>
          <a:custGeom>
            <a:rect b="b" l="l" r="r" t="t"/>
            <a:pathLst>
              <a:path extrusionOk="0" h="534670" w="1873884">
                <a:moveTo>
                  <a:pt x="1873783" y="0"/>
                </a:moveTo>
                <a:lnTo>
                  <a:pt x="0" y="0"/>
                </a:lnTo>
                <a:lnTo>
                  <a:pt x="0" y="534619"/>
                </a:lnTo>
                <a:lnTo>
                  <a:pt x="1873783" y="534619"/>
                </a:lnTo>
                <a:lnTo>
                  <a:pt x="1873783" y="0"/>
                </a:lnTo>
                <a:close/>
              </a:path>
            </a:pathLst>
          </a:custGeom>
          <a:solidFill>
            <a:srgbClr val="5B435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1" name="Google Shape;891;p48"/>
          <p:cNvSpPr txBox="1"/>
          <p:nvPr/>
        </p:nvSpPr>
        <p:spPr>
          <a:xfrm>
            <a:off x="2329713" y="3644303"/>
            <a:ext cx="319500" cy="158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E2E2E2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BASIC</a:t>
            </a:r>
            <a:endParaRPr sz="9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892" name="Google Shape;892;p48"/>
          <p:cNvSpPr txBox="1"/>
          <p:nvPr/>
        </p:nvSpPr>
        <p:spPr>
          <a:xfrm>
            <a:off x="4466949" y="3647795"/>
            <a:ext cx="213600" cy="158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E2E2E2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PRO</a:t>
            </a:r>
            <a:endParaRPr sz="9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893" name="Google Shape;893;p48"/>
          <p:cNvSpPr txBox="1"/>
          <p:nvPr/>
        </p:nvSpPr>
        <p:spPr>
          <a:xfrm>
            <a:off x="6417877" y="3647795"/>
            <a:ext cx="483000" cy="158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E2E2E2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PREMIUM</a:t>
            </a:r>
            <a:endParaRPr sz="9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894" name="Google Shape;894;p48"/>
          <p:cNvSpPr txBox="1"/>
          <p:nvPr/>
        </p:nvSpPr>
        <p:spPr>
          <a:xfrm>
            <a:off x="2085269" y="3105076"/>
            <a:ext cx="781500" cy="28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Characteristic  Characteristic</a:t>
            </a:r>
            <a:endParaRPr sz="900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895" name="Google Shape;895;p48"/>
          <p:cNvSpPr txBox="1"/>
          <p:nvPr/>
        </p:nvSpPr>
        <p:spPr>
          <a:xfrm>
            <a:off x="1813876" y="2418775"/>
            <a:ext cx="13242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8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$</a:t>
            </a:r>
            <a:r>
              <a:rPr lang="es-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35</a:t>
            </a:r>
            <a:endParaRPr sz="12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You can explain your</a:t>
            </a:r>
            <a:r>
              <a:rPr lang="es-ES" sz="9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 </a:t>
            </a:r>
            <a:r>
              <a:rPr lang="es-ES" sz="9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product or your service</a:t>
            </a:r>
            <a:endParaRPr sz="900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grpSp>
        <p:nvGrpSpPr>
          <p:cNvPr id="896" name="Google Shape;896;p48"/>
          <p:cNvGrpSpPr/>
          <p:nvPr/>
        </p:nvGrpSpPr>
        <p:grpSpPr>
          <a:xfrm>
            <a:off x="2357444" y="1744993"/>
            <a:ext cx="4396617" cy="255301"/>
            <a:chOff x="4472480" y="3309297"/>
            <a:chExt cx="8341143" cy="484166"/>
          </a:xfrm>
        </p:grpSpPr>
        <p:sp>
          <p:nvSpPr>
            <p:cNvPr id="897" name="Google Shape;897;p48"/>
            <p:cNvSpPr/>
            <p:nvPr/>
          </p:nvSpPr>
          <p:spPr>
            <a:xfrm>
              <a:off x="12358241" y="3323708"/>
              <a:ext cx="455382" cy="455346"/>
            </a:xfrm>
            <a:custGeom>
              <a:rect b="b" l="l" r="r" t="t"/>
              <a:pathLst>
                <a:path extrusionOk="0" h="12697" w="12698">
                  <a:moveTo>
                    <a:pt x="11784" y="970"/>
                  </a:moveTo>
                  <a:lnTo>
                    <a:pt x="11784" y="2577"/>
                  </a:lnTo>
                  <a:lnTo>
                    <a:pt x="5168" y="4026"/>
                  </a:lnTo>
                  <a:lnTo>
                    <a:pt x="5168" y="2420"/>
                  </a:lnTo>
                  <a:lnTo>
                    <a:pt x="11784" y="970"/>
                  </a:lnTo>
                  <a:close/>
                  <a:moveTo>
                    <a:pt x="10115" y="7741"/>
                  </a:moveTo>
                  <a:cubicBezTo>
                    <a:pt x="10982" y="7741"/>
                    <a:pt x="11784" y="8286"/>
                    <a:pt x="11784" y="8973"/>
                  </a:cubicBezTo>
                  <a:cubicBezTo>
                    <a:pt x="11784" y="9666"/>
                    <a:pt x="11027" y="10201"/>
                    <a:pt x="10145" y="10201"/>
                  </a:cubicBezTo>
                  <a:cubicBezTo>
                    <a:pt x="9358" y="10201"/>
                    <a:pt x="8665" y="9792"/>
                    <a:pt x="8507" y="9225"/>
                  </a:cubicBezTo>
                  <a:cubicBezTo>
                    <a:pt x="8350" y="8689"/>
                    <a:pt x="8728" y="8154"/>
                    <a:pt x="9263" y="7933"/>
                  </a:cubicBezTo>
                  <a:cubicBezTo>
                    <a:pt x="9537" y="7800"/>
                    <a:pt x="9829" y="7741"/>
                    <a:pt x="10115" y="7741"/>
                  </a:cubicBezTo>
                  <a:close/>
                  <a:moveTo>
                    <a:pt x="2665" y="9393"/>
                  </a:moveTo>
                  <a:cubicBezTo>
                    <a:pt x="3537" y="9393"/>
                    <a:pt x="4348" y="9928"/>
                    <a:pt x="4348" y="10642"/>
                  </a:cubicBezTo>
                  <a:cubicBezTo>
                    <a:pt x="4348" y="11304"/>
                    <a:pt x="3592" y="11871"/>
                    <a:pt x="2679" y="11871"/>
                  </a:cubicBezTo>
                  <a:cubicBezTo>
                    <a:pt x="1891" y="11871"/>
                    <a:pt x="1229" y="11430"/>
                    <a:pt x="1072" y="10894"/>
                  </a:cubicBezTo>
                  <a:cubicBezTo>
                    <a:pt x="914" y="10327"/>
                    <a:pt x="1261" y="9823"/>
                    <a:pt x="1828" y="9571"/>
                  </a:cubicBezTo>
                  <a:cubicBezTo>
                    <a:pt x="2097" y="9448"/>
                    <a:pt x="2384" y="9393"/>
                    <a:pt x="2665" y="9393"/>
                  </a:cubicBezTo>
                  <a:close/>
                  <a:moveTo>
                    <a:pt x="12242" y="1"/>
                  </a:moveTo>
                  <a:cubicBezTo>
                    <a:pt x="12197" y="1"/>
                    <a:pt x="12149" y="9"/>
                    <a:pt x="12099" y="25"/>
                  </a:cubicBezTo>
                  <a:lnTo>
                    <a:pt x="4663" y="1664"/>
                  </a:lnTo>
                  <a:cubicBezTo>
                    <a:pt x="4474" y="1695"/>
                    <a:pt x="4348" y="1853"/>
                    <a:pt x="4348" y="2073"/>
                  </a:cubicBezTo>
                  <a:lnTo>
                    <a:pt x="4348" y="9067"/>
                  </a:lnTo>
                  <a:cubicBezTo>
                    <a:pt x="3876" y="8721"/>
                    <a:pt x="3277" y="8563"/>
                    <a:pt x="2679" y="8563"/>
                  </a:cubicBezTo>
                  <a:cubicBezTo>
                    <a:pt x="1481" y="8563"/>
                    <a:pt x="536" y="9256"/>
                    <a:pt x="284" y="10138"/>
                  </a:cubicBezTo>
                  <a:cubicBezTo>
                    <a:pt x="1" y="11084"/>
                    <a:pt x="568" y="12060"/>
                    <a:pt x="1670" y="12501"/>
                  </a:cubicBezTo>
                  <a:cubicBezTo>
                    <a:pt x="1997" y="12634"/>
                    <a:pt x="2349" y="12697"/>
                    <a:pt x="2700" y="12697"/>
                  </a:cubicBezTo>
                  <a:cubicBezTo>
                    <a:pt x="3600" y="12697"/>
                    <a:pt x="4494" y="12281"/>
                    <a:pt x="4947" y="11556"/>
                  </a:cubicBezTo>
                  <a:cubicBezTo>
                    <a:pt x="5104" y="11273"/>
                    <a:pt x="5199" y="10957"/>
                    <a:pt x="5199" y="10611"/>
                  </a:cubicBezTo>
                  <a:lnTo>
                    <a:pt x="5199" y="4909"/>
                  </a:lnTo>
                  <a:lnTo>
                    <a:pt x="11815" y="3428"/>
                  </a:lnTo>
                  <a:lnTo>
                    <a:pt x="11815" y="7460"/>
                  </a:lnTo>
                  <a:cubicBezTo>
                    <a:pt x="11342" y="7114"/>
                    <a:pt x="10775" y="6956"/>
                    <a:pt x="10177" y="6956"/>
                  </a:cubicBezTo>
                  <a:cubicBezTo>
                    <a:pt x="8948" y="6956"/>
                    <a:pt x="8003" y="7649"/>
                    <a:pt x="7782" y="8532"/>
                  </a:cubicBezTo>
                  <a:cubicBezTo>
                    <a:pt x="7499" y="9477"/>
                    <a:pt x="8034" y="10453"/>
                    <a:pt x="9137" y="10894"/>
                  </a:cubicBezTo>
                  <a:cubicBezTo>
                    <a:pt x="9470" y="11017"/>
                    <a:pt x="9823" y="11076"/>
                    <a:pt x="10172" y="11076"/>
                  </a:cubicBezTo>
                  <a:cubicBezTo>
                    <a:pt x="11077" y="11076"/>
                    <a:pt x="11959" y="10677"/>
                    <a:pt x="12414" y="9949"/>
                  </a:cubicBezTo>
                  <a:cubicBezTo>
                    <a:pt x="12571" y="9666"/>
                    <a:pt x="12697" y="9351"/>
                    <a:pt x="12697" y="8973"/>
                  </a:cubicBezTo>
                  <a:cubicBezTo>
                    <a:pt x="12603" y="8941"/>
                    <a:pt x="12603" y="403"/>
                    <a:pt x="12603" y="403"/>
                  </a:cubicBezTo>
                  <a:cubicBezTo>
                    <a:pt x="12603" y="170"/>
                    <a:pt x="12453" y="1"/>
                    <a:pt x="122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98" name="Google Shape;898;p48"/>
            <p:cNvGrpSpPr/>
            <p:nvPr/>
          </p:nvGrpSpPr>
          <p:grpSpPr>
            <a:xfrm>
              <a:off x="8479333" y="3327097"/>
              <a:ext cx="402234" cy="448568"/>
              <a:chOff x="-40150450" y="1977325"/>
              <a:chExt cx="280400" cy="312700"/>
            </a:xfrm>
          </p:grpSpPr>
          <p:sp>
            <p:nvSpPr>
              <p:cNvPr id="899" name="Google Shape;899;p48"/>
              <p:cNvSpPr/>
              <p:nvPr/>
            </p:nvSpPr>
            <p:spPr>
              <a:xfrm>
                <a:off x="-40052800" y="20411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" name="Google Shape;900;p48"/>
              <p:cNvSpPr/>
              <p:nvPr/>
            </p:nvSpPr>
            <p:spPr>
              <a:xfrm>
                <a:off x="-40150450" y="1977325"/>
                <a:ext cx="280400" cy="312700"/>
              </a:xfrm>
              <a:custGeom>
                <a:rect b="b" l="l" r="r" t="t"/>
                <a:pathLst>
                  <a:path extrusionOk="0" h="12508" w="11216">
                    <a:moveTo>
                      <a:pt x="8379" y="838"/>
                    </a:moveTo>
                    <a:cubicBezTo>
                      <a:pt x="8626" y="838"/>
                      <a:pt x="8880" y="873"/>
                      <a:pt x="9137" y="946"/>
                    </a:cubicBezTo>
                    <a:cubicBezTo>
                      <a:pt x="8948" y="1733"/>
                      <a:pt x="8506" y="2300"/>
                      <a:pt x="7971" y="2615"/>
                    </a:cubicBezTo>
                    <a:cubicBezTo>
                      <a:pt x="7908" y="2678"/>
                      <a:pt x="7876" y="2678"/>
                      <a:pt x="7876" y="2678"/>
                    </a:cubicBezTo>
                    <a:cubicBezTo>
                      <a:pt x="7861" y="2694"/>
                      <a:pt x="7853" y="2694"/>
                      <a:pt x="7845" y="2694"/>
                    </a:cubicBezTo>
                    <a:cubicBezTo>
                      <a:pt x="7837" y="2694"/>
                      <a:pt x="7829" y="2694"/>
                      <a:pt x="7813" y="2710"/>
                    </a:cubicBezTo>
                    <a:cubicBezTo>
                      <a:pt x="7470" y="2868"/>
                      <a:pt x="7083" y="2938"/>
                      <a:pt x="6744" y="2938"/>
                    </a:cubicBezTo>
                    <a:cubicBezTo>
                      <a:pt x="6678" y="2938"/>
                      <a:pt x="6615" y="2935"/>
                      <a:pt x="6553" y="2930"/>
                    </a:cubicBezTo>
                    <a:lnTo>
                      <a:pt x="6459" y="2930"/>
                    </a:lnTo>
                    <a:cubicBezTo>
                      <a:pt x="6301" y="2930"/>
                      <a:pt x="6112" y="2899"/>
                      <a:pt x="5955" y="2867"/>
                    </a:cubicBezTo>
                    <a:cubicBezTo>
                      <a:pt x="6240" y="1597"/>
                      <a:pt x="7230" y="838"/>
                      <a:pt x="8379" y="838"/>
                    </a:cubicBezTo>
                    <a:close/>
                    <a:moveTo>
                      <a:pt x="9798" y="8538"/>
                    </a:moveTo>
                    <a:lnTo>
                      <a:pt x="9798" y="8538"/>
                    </a:lnTo>
                    <a:cubicBezTo>
                      <a:pt x="9831" y="8545"/>
                      <a:pt x="9862" y="8554"/>
                      <a:pt x="9892" y="8565"/>
                    </a:cubicBezTo>
                    <a:lnTo>
                      <a:pt x="9892" y="8565"/>
                    </a:lnTo>
                    <a:cubicBezTo>
                      <a:pt x="9829" y="8546"/>
                      <a:pt x="9798" y="8538"/>
                      <a:pt x="9798" y="8538"/>
                    </a:cubicBezTo>
                    <a:close/>
                    <a:moveTo>
                      <a:pt x="3433" y="3256"/>
                    </a:moveTo>
                    <a:cubicBezTo>
                      <a:pt x="3506" y="3256"/>
                      <a:pt x="3570" y="3264"/>
                      <a:pt x="3623" y="3277"/>
                    </a:cubicBezTo>
                    <a:cubicBezTo>
                      <a:pt x="4064" y="3403"/>
                      <a:pt x="4631" y="3970"/>
                      <a:pt x="5167" y="4128"/>
                    </a:cubicBezTo>
                    <a:cubicBezTo>
                      <a:pt x="5293" y="4159"/>
                      <a:pt x="5419" y="4159"/>
                      <a:pt x="5514" y="4159"/>
                    </a:cubicBezTo>
                    <a:lnTo>
                      <a:pt x="5577" y="4159"/>
                    </a:lnTo>
                    <a:cubicBezTo>
                      <a:pt x="5923" y="4159"/>
                      <a:pt x="6270" y="3907"/>
                      <a:pt x="6585" y="3718"/>
                    </a:cubicBezTo>
                    <a:cubicBezTo>
                      <a:pt x="7152" y="3718"/>
                      <a:pt x="7687" y="3592"/>
                      <a:pt x="8160" y="3371"/>
                    </a:cubicBezTo>
                    <a:cubicBezTo>
                      <a:pt x="9294" y="3812"/>
                      <a:pt x="10838" y="5388"/>
                      <a:pt x="9767" y="8475"/>
                    </a:cubicBezTo>
                    <a:cubicBezTo>
                      <a:pt x="9420" y="9672"/>
                      <a:pt x="8506" y="11342"/>
                      <a:pt x="7561" y="11594"/>
                    </a:cubicBezTo>
                    <a:cubicBezTo>
                      <a:pt x="7484" y="11627"/>
                      <a:pt x="7404" y="11641"/>
                      <a:pt x="7319" y="11641"/>
                    </a:cubicBezTo>
                    <a:cubicBezTo>
                      <a:pt x="7161" y="11641"/>
                      <a:pt x="6990" y="11593"/>
                      <a:pt x="6805" y="11531"/>
                    </a:cubicBezTo>
                    <a:cubicBezTo>
                      <a:pt x="6459" y="11279"/>
                      <a:pt x="6081" y="11027"/>
                      <a:pt x="5608" y="11027"/>
                    </a:cubicBezTo>
                    <a:cubicBezTo>
                      <a:pt x="5482" y="11027"/>
                      <a:pt x="5356" y="11027"/>
                      <a:pt x="5135" y="11059"/>
                    </a:cubicBezTo>
                    <a:cubicBezTo>
                      <a:pt x="4820" y="11122"/>
                      <a:pt x="4537" y="11311"/>
                      <a:pt x="4253" y="11468"/>
                    </a:cubicBezTo>
                    <a:cubicBezTo>
                      <a:pt x="4094" y="11568"/>
                      <a:pt x="3934" y="11630"/>
                      <a:pt x="3767" y="11630"/>
                    </a:cubicBezTo>
                    <a:cubicBezTo>
                      <a:pt x="3670" y="11630"/>
                      <a:pt x="3570" y="11609"/>
                      <a:pt x="3466" y="11563"/>
                    </a:cubicBezTo>
                    <a:cubicBezTo>
                      <a:pt x="3119" y="11437"/>
                      <a:pt x="2804" y="11122"/>
                      <a:pt x="2552" y="10838"/>
                    </a:cubicBezTo>
                    <a:cubicBezTo>
                      <a:pt x="1386" y="9515"/>
                      <a:pt x="0" y="6207"/>
                      <a:pt x="1670" y="4222"/>
                    </a:cubicBezTo>
                    <a:cubicBezTo>
                      <a:pt x="2238" y="3518"/>
                      <a:pt x="2992" y="3256"/>
                      <a:pt x="3433" y="3256"/>
                    </a:cubicBezTo>
                    <a:close/>
                    <a:moveTo>
                      <a:pt x="8415" y="0"/>
                    </a:moveTo>
                    <a:cubicBezTo>
                      <a:pt x="7084" y="0"/>
                      <a:pt x="5925" y="752"/>
                      <a:pt x="5356" y="1985"/>
                    </a:cubicBezTo>
                    <a:cubicBezTo>
                      <a:pt x="5104" y="1576"/>
                      <a:pt x="4663" y="1198"/>
                      <a:pt x="4190" y="977"/>
                    </a:cubicBezTo>
                    <a:lnTo>
                      <a:pt x="4033" y="883"/>
                    </a:lnTo>
                    <a:cubicBezTo>
                      <a:pt x="3975" y="858"/>
                      <a:pt x="3917" y="846"/>
                      <a:pt x="3862" y="846"/>
                    </a:cubicBezTo>
                    <a:cubicBezTo>
                      <a:pt x="3703" y="846"/>
                      <a:pt x="3559" y="940"/>
                      <a:pt x="3466" y="1103"/>
                    </a:cubicBezTo>
                    <a:cubicBezTo>
                      <a:pt x="3340" y="1292"/>
                      <a:pt x="3466" y="1513"/>
                      <a:pt x="3655" y="1639"/>
                    </a:cubicBezTo>
                    <a:lnTo>
                      <a:pt x="3812" y="1733"/>
                    </a:lnTo>
                    <a:cubicBezTo>
                      <a:pt x="4411" y="1985"/>
                      <a:pt x="4820" y="2521"/>
                      <a:pt x="4978" y="3088"/>
                    </a:cubicBezTo>
                    <a:cubicBezTo>
                      <a:pt x="4600" y="2867"/>
                      <a:pt x="4253" y="2615"/>
                      <a:pt x="3907" y="2521"/>
                    </a:cubicBezTo>
                    <a:cubicBezTo>
                      <a:pt x="3773" y="2479"/>
                      <a:pt x="3623" y="2459"/>
                      <a:pt x="3462" y="2459"/>
                    </a:cubicBezTo>
                    <a:cubicBezTo>
                      <a:pt x="2151" y="2459"/>
                      <a:pt x="126" y="3831"/>
                      <a:pt x="126" y="6553"/>
                    </a:cubicBezTo>
                    <a:cubicBezTo>
                      <a:pt x="126" y="8034"/>
                      <a:pt x="725" y="9641"/>
                      <a:pt x="1544" y="10870"/>
                    </a:cubicBezTo>
                    <a:cubicBezTo>
                      <a:pt x="2365" y="12070"/>
                      <a:pt x="3159" y="12482"/>
                      <a:pt x="3830" y="12482"/>
                    </a:cubicBezTo>
                    <a:cubicBezTo>
                      <a:pt x="4162" y="12482"/>
                      <a:pt x="4465" y="12381"/>
                      <a:pt x="4726" y="12224"/>
                    </a:cubicBezTo>
                    <a:cubicBezTo>
                      <a:pt x="4978" y="12067"/>
                      <a:pt x="5324" y="11846"/>
                      <a:pt x="5514" y="11846"/>
                    </a:cubicBezTo>
                    <a:cubicBezTo>
                      <a:pt x="5545" y="11846"/>
                      <a:pt x="5573" y="11844"/>
                      <a:pt x="5602" y="11844"/>
                    </a:cubicBezTo>
                    <a:cubicBezTo>
                      <a:pt x="5689" y="11844"/>
                      <a:pt x="5789" y="11862"/>
                      <a:pt x="6049" y="12004"/>
                    </a:cubicBezTo>
                    <a:lnTo>
                      <a:pt x="6396" y="12224"/>
                    </a:lnTo>
                    <a:cubicBezTo>
                      <a:pt x="6711" y="12445"/>
                      <a:pt x="6994" y="12508"/>
                      <a:pt x="7309" y="12508"/>
                    </a:cubicBezTo>
                    <a:cubicBezTo>
                      <a:pt x="8822" y="12508"/>
                      <a:pt x="10082" y="10302"/>
                      <a:pt x="10617" y="8853"/>
                    </a:cubicBezTo>
                    <a:cubicBezTo>
                      <a:pt x="11121" y="7246"/>
                      <a:pt x="11216" y="5514"/>
                      <a:pt x="10271" y="4096"/>
                    </a:cubicBezTo>
                    <a:cubicBezTo>
                      <a:pt x="9924" y="3560"/>
                      <a:pt x="9452" y="3151"/>
                      <a:pt x="8979" y="2867"/>
                    </a:cubicBezTo>
                    <a:cubicBezTo>
                      <a:pt x="9546" y="2363"/>
                      <a:pt x="9924" y="1607"/>
                      <a:pt x="10050" y="693"/>
                    </a:cubicBezTo>
                    <a:cubicBezTo>
                      <a:pt x="10082" y="504"/>
                      <a:pt x="9956" y="347"/>
                      <a:pt x="9767" y="252"/>
                    </a:cubicBezTo>
                    <a:cubicBezTo>
                      <a:pt x="9308" y="81"/>
                      <a:pt x="8852" y="0"/>
                      <a:pt x="84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" name="Google Shape;901;p48"/>
              <p:cNvSpPr/>
              <p:nvPr/>
            </p:nvSpPr>
            <p:spPr>
              <a:xfrm>
                <a:off x="-39925200" y="210807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" name="Google Shape;902;p48"/>
              <p:cNvSpPr/>
              <p:nvPr/>
            </p:nvSpPr>
            <p:spPr>
              <a:xfrm>
                <a:off x="-39958275" y="2087025"/>
                <a:ext cx="44925" cy="105350"/>
              </a:xfrm>
              <a:custGeom>
                <a:rect b="b" l="l" r="r" t="t"/>
                <a:pathLst>
                  <a:path extrusionOk="0" h="4214" w="1797">
                    <a:moveTo>
                      <a:pt x="439" y="1"/>
                    </a:moveTo>
                    <a:cubicBezTo>
                      <a:pt x="326" y="1"/>
                      <a:pt x="216" y="55"/>
                      <a:pt x="126" y="181"/>
                    </a:cubicBezTo>
                    <a:cubicBezTo>
                      <a:pt x="0" y="370"/>
                      <a:pt x="0" y="590"/>
                      <a:pt x="189" y="748"/>
                    </a:cubicBezTo>
                    <a:cubicBezTo>
                      <a:pt x="1009" y="1378"/>
                      <a:pt x="914" y="2638"/>
                      <a:pt x="536" y="3678"/>
                    </a:cubicBezTo>
                    <a:cubicBezTo>
                      <a:pt x="473" y="3867"/>
                      <a:pt x="599" y="4087"/>
                      <a:pt x="819" y="4182"/>
                    </a:cubicBezTo>
                    <a:cubicBezTo>
                      <a:pt x="862" y="4203"/>
                      <a:pt x="908" y="4213"/>
                      <a:pt x="954" y="4213"/>
                    </a:cubicBezTo>
                    <a:cubicBezTo>
                      <a:pt x="1112" y="4213"/>
                      <a:pt x="1275" y="4093"/>
                      <a:pt x="1324" y="3898"/>
                    </a:cubicBezTo>
                    <a:cubicBezTo>
                      <a:pt x="1639" y="2922"/>
                      <a:pt x="1796" y="1787"/>
                      <a:pt x="1324" y="842"/>
                    </a:cubicBezTo>
                    <a:cubicBezTo>
                      <a:pt x="1166" y="559"/>
                      <a:pt x="977" y="275"/>
                      <a:pt x="693" y="86"/>
                    </a:cubicBezTo>
                    <a:cubicBezTo>
                      <a:pt x="612" y="32"/>
                      <a:pt x="525" y="1"/>
                      <a:pt x="4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3" name="Google Shape;903;p48"/>
            <p:cNvGrpSpPr/>
            <p:nvPr/>
          </p:nvGrpSpPr>
          <p:grpSpPr>
            <a:xfrm>
              <a:off x="4472480" y="3309297"/>
              <a:ext cx="515026" cy="484166"/>
              <a:chOff x="-42804750" y="1949600"/>
              <a:chExt cx="337125" cy="316925"/>
            </a:xfrm>
          </p:grpSpPr>
          <p:sp>
            <p:nvSpPr>
              <p:cNvPr id="904" name="Google Shape;904;p48"/>
              <p:cNvSpPr/>
              <p:nvPr/>
            </p:nvSpPr>
            <p:spPr>
              <a:xfrm>
                <a:off x="-42731500" y="2013125"/>
                <a:ext cx="189825" cy="189900"/>
              </a:xfrm>
              <a:custGeom>
                <a:rect b="b" l="l" r="r" t="t"/>
                <a:pathLst>
                  <a:path extrusionOk="0" h="7596" w="7593">
                    <a:moveTo>
                      <a:pt x="3781" y="805"/>
                    </a:moveTo>
                    <a:cubicBezTo>
                      <a:pt x="5419" y="805"/>
                      <a:pt x="6742" y="2128"/>
                      <a:pt x="6742" y="3767"/>
                    </a:cubicBezTo>
                    <a:cubicBezTo>
                      <a:pt x="6774" y="5405"/>
                      <a:pt x="5419" y="6760"/>
                      <a:pt x="3781" y="6760"/>
                    </a:cubicBezTo>
                    <a:cubicBezTo>
                      <a:pt x="2426" y="6760"/>
                      <a:pt x="1292" y="5878"/>
                      <a:pt x="946" y="4649"/>
                    </a:cubicBezTo>
                    <a:cubicBezTo>
                      <a:pt x="347" y="2727"/>
                      <a:pt x="1765" y="805"/>
                      <a:pt x="3781" y="805"/>
                    </a:cubicBezTo>
                    <a:close/>
                    <a:moveTo>
                      <a:pt x="3809" y="1"/>
                    </a:moveTo>
                    <a:cubicBezTo>
                      <a:pt x="3297" y="1"/>
                      <a:pt x="2785" y="105"/>
                      <a:pt x="2300" y="301"/>
                    </a:cubicBezTo>
                    <a:cubicBezTo>
                      <a:pt x="946" y="868"/>
                      <a:pt x="0" y="2223"/>
                      <a:pt x="0" y="3798"/>
                    </a:cubicBezTo>
                    <a:cubicBezTo>
                      <a:pt x="0" y="5058"/>
                      <a:pt x="630" y="6224"/>
                      <a:pt x="1670" y="6949"/>
                    </a:cubicBezTo>
                    <a:cubicBezTo>
                      <a:pt x="2333" y="7390"/>
                      <a:pt x="3060" y="7596"/>
                      <a:pt x="3776" y="7596"/>
                    </a:cubicBezTo>
                    <a:cubicBezTo>
                      <a:pt x="4286" y="7596"/>
                      <a:pt x="4790" y="7492"/>
                      <a:pt x="5262" y="7295"/>
                    </a:cubicBezTo>
                    <a:cubicBezTo>
                      <a:pt x="6648" y="6697"/>
                      <a:pt x="7593" y="5373"/>
                      <a:pt x="7593" y="3798"/>
                    </a:cubicBezTo>
                    <a:cubicBezTo>
                      <a:pt x="7593" y="2506"/>
                      <a:pt x="6931" y="1341"/>
                      <a:pt x="5892" y="648"/>
                    </a:cubicBezTo>
                    <a:cubicBezTo>
                      <a:pt x="5248" y="206"/>
                      <a:pt x="4528" y="1"/>
                      <a:pt x="38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" name="Google Shape;905;p48"/>
              <p:cNvSpPr/>
              <p:nvPr/>
            </p:nvSpPr>
            <p:spPr>
              <a:xfrm>
                <a:off x="-42804750" y="1949600"/>
                <a:ext cx="337125" cy="316925"/>
              </a:xfrm>
              <a:custGeom>
                <a:rect b="b" l="l" r="r" t="t"/>
                <a:pathLst>
                  <a:path extrusionOk="0" h="12677" w="13485">
                    <a:moveTo>
                      <a:pt x="3306" y="817"/>
                    </a:moveTo>
                    <a:cubicBezTo>
                      <a:pt x="3769" y="817"/>
                      <a:pt x="4233" y="967"/>
                      <a:pt x="4600" y="1267"/>
                    </a:cubicBezTo>
                    <a:cubicBezTo>
                      <a:pt x="3277" y="1802"/>
                      <a:pt x="2174" y="2905"/>
                      <a:pt x="1607" y="4260"/>
                    </a:cubicBezTo>
                    <a:cubicBezTo>
                      <a:pt x="914" y="3283"/>
                      <a:pt x="1072" y="1897"/>
                      <a:pt x="2143" y="1172"/>
                    </a:cubicBezTo>
                    <a:cubicBezTo>
                      <a:pt x="2484" y="935"/>
                      <a:pt x="2895" y="817"/>
                      <a:pt x="3306" y="817"/>
                    </a:cubicBezTo>
                    <a:close/>
                    <a:moveTo>
                      <a:pt x="10101" y="823"/>
                    </a:moveTo>
                    <a:cubicBezTo>
                      <a:pt x="10771" y="823"/>
                      <a:pt x="11436" y="1137"/>
                      <a:pt x="11846" y="1771"/>
                    </a:cubicBezTo>
                    <a:cubicBezTo>
                      <a:pt x="12382" y="2527"/>
                      <a:pt x="12319" y="3535"/>
                      <a:pt x="11783" y="4260"/>
                    </a:cubicBezTo>
                    <a:cubicBezTo>
                      <a:pt x="11248" y="2905"/>
                      <a:pt x="10177" y="1802"/>
                      <a:pt x="8790" y="1267"/>
                    </a:cubicBezTo>
                    <a:cubicBezTo>
                      <a:pt x="9176" y="971"/>
                      <a:pt x="9640" y="823"/>
                      <a:pt x="10101" y="823"/>
                    </a:cubicBezTo>
                    <a:close/>
                    <a:moveTo>
                      <a:pt x="6662" y="1686"/>
                    </a:moveTo>
                    <a:cubicBezTo>
                      <a:pt x="7287" y="1686"/>
                      <a:pt x="7908" y="1809"/>
                      <a:pt x="8475" y="2055"/>
                    </a:cubicBezTo>
                    <a:cubicBezTo>
                      <a:pt x="10177" y="2748"/>
                      <a:pt x="11311" y="4417"/>
                      <a:pt x="11311" y="6339"/>
                    </a:cubicBezTo>
                    <a:cubicBezTo>
                      <a:pt x="11374" y="8891"/>
                      <a:pt x="9263" y="10970"/>
                      <a:pt x="6711" y="10970"/>
                    </a:cubicBezTo>
                    <a:cubicBezTo>
                      <a:pt x="4159" y="10970"/>
                      <a:pt x="2048" y="8891"/>
                      <a:pt x="2017" y="6339"/>
                    </a:cubicBezTo>
                    <a:cubicBezTo>
                      <a:pt x="2017" y="4764"/>
                      <a:pt x="2804" y="3346"/>
                      <a:pt x="4065" y="2464"/>
                    </a:cubicBezTo>
                    <a:cubicBezTo>
                      <a:pt x="4846" y="1943"/>
                      <a:pt x="5759" y="1686"/>
                      <a:pt x="6662" y="1686"/>
                    </a:cubicBezTo>
                    <a:close/>
                    <a:moveTo>
                      <a:pt x="3282" y="1"/>
                    </a:moveTo>
                    <a:cubicBezTo>
                      <a:pt x="2347" y="1"/>
                      <a:pt x="1411" y="437"/>
                      <a:pt x="820" y="1298"/>
                    </a:cubicBezTo>
                    <a:cubicBezTo>
                      <a:pt x="0" y="2496"/>
                      <a:pt x="189" y="4165"/>
                      <a:pt x="1292" y="5142"/>
                    </a:cubicBezTo>
                    <a:cubicBezTo>
                      <a:pt x="820" y="7316"/>
                      <a:pt x="1702" y="9553"/>
                      <a:pt x="3497" y="10844"/>
                    </a:cubicBezTo>
                    <a:lnTo>
                      <a:pt x="2867" y="12073"/>
                    </a:lnTo>
                    <a:cubicBezTo>
                      <a:pt x="2773" y="12262"/>
                      <a:pt x="2867" y="12514"/>
                      <a:pt x="3088" y="12640"/>
                    </a:cubicBezTo>
                    <a:cubicBezTo>
                      <a:pt x="3137" y="12665"/>
                      <a:pt x="3189" y="12677"/>
                      <a:pt x="3240" y="12677"/>
                    </a:cubicBezTo>
                    <a:cubicBezTo>
                      <a:pt x="3386" y="12677"/>
                      <a:pt x="3530" y="12582"/>
                      <a:pt x="3623" y="12420"/>
                    </a:cubicBezTo>
                    <a:lnTo>
                      <a:pt x="4222" y="11254"/>
                    </a:lnTo>
                    <a:cubicBezTo>
                      <a:pt x="4994" y="11632"/>
                      <a:pt x="5821" y="11821"/>
                      <a:pt x="6648" y="11821"/>
                    </a:cubicBezTo>
                    <a:cubicBezTo>
                      <a:pt x="7475" y="11821"/>
                      <a:pt x="8302" y="11632"/>
                      <a:pt x="9074" y="11254"/>
                    </a:cubicBezTo>
                    <a:lnTo>
                      <a:pt x="9641" y="12420"/>
                    </a:lnTo>
                    <a:cubicBezTo>
                      <a:pt x="9736" y="12587"/>
                      <a:pt x="9904" y="12663"/>
                      <a:pt x="10062" y="12663"/>
                    </a:cubicBezTo>
                    <a:cubicBezTo>
                      <a:pt x="10113" y="12663"/>
                      <a:pt x="10162" y="12655"/>
                      <a:pt x="10208" y="12640"/>
                    </a:cubicBezTo>
                    <a:cubicBezTo>
                      <a:pt x="10397" y="12514"/>
                      <a:pt x="10492" y="12262"/>
                      <a:pt x="10397" y="12073"/>
                    </a:cubicBezTo>
                    <a:lnTo>
                      <a:pt x="9767" y="10844"/>
                    </a:lnTo>
                    <a:cubicBezTo>
                      <a:pt x="11594" y="9584"/>
                      <a:pt x="12476" y="7347"/>
                      <a:pt x="11972" y="5142"/>
                    </a:cubicBezTo>
                    <a:cubicBezTo>
                      <a:pt x="13485" y="3882"/>
                      <a:pt x="13359" y="1582"/>
                      <a:pt x="11752" y="511"/>
                    </a:cubicBezTo>
                    <a:cubicBezTo>
                      <a:pt x="11243" y="171"/>
                      <a:pt x="10658" y="5"/>
                      <a:pt x="10078" y="5"/>
                    </a:cubicBezTo>
                    <a:cubicBezTo>
                      <a:pt x="9258" y="5"/>
                      <a:pt x="8449" y="338"/>
                      <a:pt x="7877" y="983"/>
                    </a:cubicBezTo>
                    <a:cubicBezTo>
                      <a:pt x="7483" y="905"/>
                      <a:pt x="7081" y="865"/>
                      <a:pt x="6679" y="865"/>
                    </a:cubicBezTo>
                    <a:cubicBezTo>
                      <a:pt x="6278" y="865"/>
                      <a:pt x="5876" y="905"/>
                      <a:pt x="5482" y="983"/>
                    </a:cubicBezTo>
                    <a:cubicBezTo>
                      <a:pt x="4898" y="326"/>
                      <a:pt x="4090" y="1"/>
                      <a:pt x="32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" name="Google Shape;906;p48"/>
              <p:cNvSpPr/>
              <p:nvPr/>
            </p:nvSpPr>
            <p:spPr>
              <a:xfrm>
                <a:off x="-42644075" y="2060025"/>
                <a:ext cx="59100" cy="65400"/>
              </a:xfrm>
              <a:custGeom>
                <a:rect b="b" l="l" r="r" t="t"/>
                <a:pathLst>
                  <a:path extrusionOk="0" h="2616" w="2364">
                    <a:moveTo>
                      <a:pt x="442" y="0"/>
                    </a:moveTo>
                    <a:cubicBezTo>
                      <a:pt x="189" y="0"/>
                      <a:pt x="0" y="189"/>
                      <a:pt x="0" y="410"/>
                    </a:cubicBezTo>
                    <a:lnTo>
                      <a:pt x="0" y="2237"/>
                    </a:lnTo>
                    <a:cubicBezTo>
                      <a:pt x="0" y="2458"/>
                      <a:pt x="189" y="2615"/>
                      <a:pt x="442" y="2615"/>
                    </a:cubicBezTo>
                    <a:lnTo>
                      <a:pt x="1922" y="2615"/>
                    </a:lnTo>
                    <a:cubicBezTo>
                      <a:pt x="2174" y="2615"/>
                      <a:pt x="2363" y="2426"/>
                      <a:pt x="2363" y="2237"/>
                    </a:cubicBezTo>
                    <a:cubicBezTo>
                      <a:pt x="2363" y="1954"/>
                      <a:pt x="2174" y="1796"/>
                      <a:pt x="1922" y="1796"/>
                    </a:cubicBezTo>
                    <a:lnTo>
                      <a:pt x="820" y="1796"/>
                    </a:lnTo>
                    <a:lnTo>
                      <a:pt x="820" y="410"/>
                    </a:lnTo>
                    <a:cubicBezTo>
                      <a:pt x="820" y="189"/>
                      <a:pt x="631" y="0"/>
                      <a:pt x="4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07" name="Google Shape;907;p48"/>
          <p:cNvSpPr txBox="1"/>
          <p:nvPr/>
        </p:nvSpPr>
        <p:spPr>
          <a:xfrm>
            <a:off x="4165044" y="3105076"/>
            <a:ext cx="781500" cy="28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Characteristic  Characteristic</a:t>
            </a:r>
            <a:endParaRPr sz="900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908" name="Google Shape;908;p48"/>
          <p:cNvSpPr txBox="1"/>
          <p:nvPr/>
        </p:nvSpPr>
        <p:spPr>
          <a:xfrm>
            <a:off x="3893651" y="2418775"/>
            <a:ext cx="13242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8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$60</a:t>
            </a:r>
            <a:endParaRPr sz="12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You can explain your product or your service</a:t>
            </a:r>
            <a:endParaRPr sz="900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909" name="Google Shape;909;p48"/>
          <p:cNvSpPr txBox="1"/>
          <p:nvPr/>
        </p:nvSpPr>
        <p:spPr>
          <a:xfrm>
            <a:off x="6269044" y="3105076"/>
            <a:ext cx="781500" cy="28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Characteristic  Characteristic</a:t>
            </a:r>
            <a:endParaRPr sz="900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910" name="Google Shape;910;p48"/>
          <p:cNvSpPr txBox="1"/>
          <p:nvPr/>
        </p:nvSpPr>
        <p:spPr>
          <a:xfrm>
            <a:off x="5997651" y="2418775"/>
            <a:ext cx="1324200" cy="56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8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$85</a:t>
            </a:r>
            <a:endParaRPr sz="12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You can explain your product or your service</a:t>
            </a:r>
            <a:endParaRPr sz="900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14" name="Shape 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" name="Google Shape;915;p49"/>
          <p:cNvSpPr txBox="1"/>
          <p:nvPr>
            <p:ph type="title"/>
          </p:nvPr>
        </p:nvSpPr>
        <p:spPr>
          <a:xfrm>
            <a:off x="6672294" y="1476681"/>
            <a:ext cx="4897200" cy="69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2500">
                <a:solidFill>
                  <a:srgbClr val="717076"/>
                </a:solidFill>
              </a:rPr>
              <a:t>Desktop </a:t>
            </a:r>
            <a:endParaRPr sz="2500">
              <a:solidFill>
                <a:srgbClr val="717076"/>
              </a:solidFill>
            </a:endParaRPr>
          </a:p>
          <a:p>
            <a:pPr indent="0" lvl="0" marL="1270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-ES" sz="2500">
                <a:solidFill>
                  <a:srgbClr val="717076"/>
                </a:solidFill>
              </a:rPr>
              <a:t>Software</a:t>
            </a:r>
            <a:endParaRPr sz="2500">
              <a:solidFill>
                <a:srgbClr val="717076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" name="Google Shape;916;p49"/>
          <p:cNvSpPr/>
          <p:nvPr/>
        </p:nvSpPr>
        <p:spPr>
          <a:xfrm>
            <a:off x="7033850" y="2431107"/>
            <a:ext cx="1455077" cy="0"/>
          </a:xfrm>
          <a:custGeom>
            <a:rect b="b" l="l" r="r" t="t"/>
            <a:pathLst>
              <a:path extrusionOk="0" h="120000" w="2758440">
                <a:moveTo>
                  <a:pt x="2757817" y="0"/>
                </a:moveTo>
                <a:lnTo>
                  <a:pt x="0" y="0"/>
                </a:lnTo>
              </a:path>
            </a:pathLst>
          </a:custGeom>
          <a:noFill/>
          <a:ln cap="flat" cmpd="sng" w="25400">
            <a:solidFill>
              <a:srgbClr val="B88A9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17" name="Google Shape;917;p49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1931045" y="1323859"/>
            <a:ext cx="3346402" cy="205599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18" name="Google Shape;918;p49"/>
          <p:cNvGrpSpPr/>
          <p:nvPr/>
        </p:nvGrpSpPr>
        <p:grpSpPr>
          <a:xfrm>
            <a:off x="1815552" y="1211192"/>
            <a:ext cx="3575821" cy="2720894"/>
            <a:chOff x="3422350" y="731675"/>
            <a:chExt cx="4831537" cy="3674898"/>
          </a:xfrm>
        </p:grpSpPr>
        <p:sp>
          <p:nvSpPr>
            <p:cNvPr id="919" name="Google Shape;919;p49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9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921" name="Google Shape;921;p49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922" name="Google Shape;922;p49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9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9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9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9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9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9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9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9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9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9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9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9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9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9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9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/>
            </a:p>
          </p:txBody>
        </p:sp>
        <p:sp>
          <p:nvSpPr>
            <p:cNvPr id="938" name="Google Shape;938;p49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9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9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9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2" name="Google Shape;942;p49"/>
          <p:cNvSpPr txBox="1"/>
          <p:nvPr>
            <p:ph idx="1" type="subTitle"/>
          </p:nvPr>
        </p:nvSpPr>
        <p:spPr>
          <a:xfrm>
            <a:off x="6672300" y="2686675"/>
            <a:ext cx="1782600" cy="869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marR="0" rtl="0" algn="l">
              <a:lnSpc>
                <a:spcPct val="1014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-ES" sz="1200">
                <a:solidFill>
                  <a:schemeClr val="hlink"/>
                </a:solidFill>
              </a:rPr>
              <a:t>You can replace the image on the screen with your own work. Just delete this one, add yours and send it to the back</a:t>
            </a:r>
            <a:endParaRPr sz="1200">
              <a:solidFill>
                <a:schemeClr val="dk1"/>
              </a:solidFill>
            </a:endParaRPr>
          </a:p>
          <a:p>
            <a:pPr indent="0" lvl="0" marL="12700" marR="0" rtl="0" algn="l">
              <a:lnSpc>
                <a:spcPct val="1014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t/>
            </a:r>
            <a:endParaRPr sz="1200">
              <a:solidFill>
                <a:schemeClr val="hlink"/>
              </a:solidFill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46" name="Shape 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" name="Google Shape;947;p50"/>
          <p:cNvSpPr txBox="1"/>
          <p:nvPr>
            <p:ph type="title"/>
          </p:nvPr>
        </p:nvSpPr>
        <p:spPr>
          <a:xfrm>
            <a:off x="6672294" y="1472067"/>
            <a:ext cx="4897200" cy="603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2500">
                <a:solidFill>
                  <a:srgbClr val="717076"/>
                </a:solidFill>
              </a:rPr>
              <a:t>Tablet </a:t>
            </a:r>
            <a:endParaRPr sz="2500">
              <a:solidFill>
                <a:srgbClr val="717076"/>
              </a:solidFill>
            </a:endParaRPr>
          </a:p>
          <a:p>
            <a:pPr indent="0" lvl="0" marL="1270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-ES" sz="2500">
                <a:solidFill>
                  <a:srgbClr val="717076"/>
                </a:solidFill>
              </a:rPr>
              <a:t>App</a:t>
            </a:r>
            <a:endParaRPr sz="2500">
              <a:solidFill>
                <a:srgbClr val="717076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" name="Google Shape;948;p50"/>
          <p:cNvSpPr/>
          <p:nvPr/>
        </p:nvSpPr>
        <p:spPr>
          <a:xfrm>
            <a:off x="7033850" y="2431107"/>
            <a:ext cx="1455077" cy="0"/>
          </a:xfrm>
          <a:custGeom>
            <a:rect b="b" l="l" r="r" t="t"/>
            <a:pathLst>
              <a:path extrusionOk="0" h="120000" w="2758440">
                <a:moveTo>
                  <a:pt x="2757817" y="0"/>
                </a:moveTo>
                <a:lnTo>
                  <a:pt x="0" y="0"/>
                </a:lnTo>
              </a:path>
            </a:pathLst>
          </a:custGeom>
          <a:noFill/>
          <a:ln cap="flat" cmpd="sng" w="25400">
            <a:solidFill>
              <a:srgbClr val="B88A9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49" name="Google Shape;949;p50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2770532" y="1216141"/>
            <a:ext cx="1887689" cy="271006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50" name="Google Shape;950;p50"/>
          <p:cNvGrpSpPr/>
          <p:nvPr/>
        </p:nvGrpSpPr>
        <p:grpSpPr>
          <a:xfrm>
            <a:off x="2585929" y="1034627"/>
            <a:ext cx="2257319" cy="3074317"/>
            <a:chOff x="887870" y="706370"/>
            <a:chExt cx="2740130" cy="3730062"/>
          </a:xfrm>
        </p:grpSpPr>
        <p:sp>
          <p:nvSpPr>
            <p:cNvPr id="951" name="Google Shape;951;p50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50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50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954" name="Google Shape;954;p50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955" name="Google Shape;955;p50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956" name="Google Shape;956;p50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" name="Google Shape;957;p50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50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50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50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" name="Google Shape;961;p50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" name="Google Shape;962;p50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/>
              </a:p>
            </p:txBody>
          </p:sp>
          <p:sp>
            <p:nvSpPr>
              <p:cNvPr id="963" name="Google Shape;963;p50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64" name="Google Shape;964;p50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50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6" name="Google Shape;966;p50"/>
          <p:cNvSpPr txBox="1"/>
          <p:nvPr>
            <p:ph idx="1" type="subTitle"/>
          </p:nvPr>
        </p:nvSpPr>
        <p:spPr>
          <a:xfrm>
            <a:off x="6672300" y="2686675"/>
            <a:ext cx="1782600" cy="869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marR="0" rtl="0" algn="l">
              <a:lnSpc>
                <a:spcPct val="1014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-ES" sz="1200">
                <a:solidFill>
                  <a:schemeClr val="hlink"/>
                </a:solidFill>
              </a:rPr>
              <a:t>You can replace the image on the screen with your own work. Just delete this one, add yours and send it to the back</a:t>
            </a:r>
            <a:endParaRPr sz="1200">
              <a:solidFill>
                <a:schemeClr val="dk1"/>
              </a:solidFill>
            </a:endParaRPr>
          </a:p>
          <a:p>
            <a:pPr indent="0" lvl="0" marL="12700" marR="0" rtl="0" algn="l">
              <a:lnSpc>
                <a:spcPct val="1014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t/>
            </a:r>
            <a:endParaRPr sz="1200">
              <a:solidFill>
                <a:schemeClr val="hlink"/>
              </a:solidFill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70" name="Shape 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1" name="Google Shape;971;p51"/>
          <p:cNvSpPr txBox="1"/>
          <p:nvPr>
            <p:ph type="title"/>
          </p:nvPr>
        </p:nvSpPr>
        <p:spPr>
          <a:xfrm>
            <a:off x="6672294" y="1486727"/>
            <a:ext cx="1938900" cy="688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2500">
                <a:solidFill>
                  <a:srgbClr val="666666"/>
                </a:solidFill>
              </a:rPr>
              <a:t>Mobile </a:t>
            </a:r>
            <a:endParaRPr sz="2500">
              <a:solidFill>
                <a:srgbClr val="666666"/>
              </a:solidFill>
            </a:endParaRPr>
          </a:p>
          <a:p>
            <a:pPr indent="0" lvl="0" marL="1270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-ES" sz="2500">
                <a:solidFill>
                  <a:srgbClr val="666666"/>
                </a:solidFill>
              </a:rPr>
              <a:t>Web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972" name="Google Shape;972;p51"/>
          <p:cNvSpPr/>
          <p:nvPr/>
        </p:nvSpPr>
        <p:spPr>
          <a:xfrm>
            <a:off x="7033850" y="2431107"/>
            <a:ext cx="1455077" cy="0"/>
          </a:xfrm>
          <a:custGeom>
            <a:rect b="b" l="l" r="r" t="t"/>
            <a:pathLst>
              <a:path extrusionOk="0" h="120000" w="2758440">
                <a:moveTo>
                  <a:pt x="2757817" y="0"/>
                </a:moveTo>
                <a:lnTo>
                  <a:pt x="0" y="0"/>
                </a:lnTo>
              </a:path>
            </a:pathLst>
          </a:custGeom>
          <a:noFill/>
          <a:ln cap="flat" cmpd="sng" w="25400">
            <a:solidFill>
              <a:srgbClr val="B88A9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73" name="Google Shape;973;p51"/>
          <p:cNvGrpSpPr/>
          <p:nvPr/>
        </p:nvGrpSpPr>
        <p:grpSpPr>
          <a:xfrm>
            <a:off x="3001506" y="1121415"/>
            <a:ext cx="1453883" cy="2900805"/>
            <a:chOff x="2487400" y="238125"/>
            <a:chExt cx="2621025" cy="5226675"/>
          </a:xfrm>
        </p:grpSpPr>
        <p:sp>
          <p:nvSpPr>
            <p:cNvPr id="974" name="Google Shape;974;p51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1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1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1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1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1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1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981" name="Google Shape;981;p51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3048439" y="1348885"/>
            <a:ext cx="1364484" cy="2418034"/>
          </a:xfrm>
          <a:prstGeom prst="rect">
            <a:avLst/>
          </a:prstGeom>
          <a:noFill/>
          <a:ln>
            <a:noFill/>
          </a:ln>
        </p:spPr>
      </p:pic>
      <p:sp>
        <p:nvSpPr>
          <p:cNvPr id="982" name="Google Shape;982;p51"/>
          <p:cNvSpPr txBox="1"/>
          <p:nvPr>
            <p:ph idx="1" type="subTitle"/>
          </p:nvPr>
        </p:nvSpPr>
        <p:spPr>
          <a:xfrm>
            <a:off x="6672300" y="2686675"/>
            <a:ext cx="1782600" cy="869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marR="0" rtl="0" algn="l">
              <a:lnSpc>
                <a:spcPct val="1014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-ES" sz="1200">
                <a:solidFill>
                  <a:schemeClr val="hlink"/>
                </a:solidFill>
              </a:rPr>
              <a:t>You can replace the image on the screen with your own work. Just delete this one, add yours and send it to the back</a:t>
            </a:r>
            <a:endParaRPr sz="1200">
              <a:solidFill>
                <a:schemeClr val="dk1"/>
              </a:solidFill>
            </a:endParaRPr>
          </a:p>
          <a:p>
            <a:pPr indent="0" lvl="0" marL="12700" marR="0" rtl="0" algn="l">
              <a:lnSpc>
                <a:spcPct val="1014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t/>
            </a:r>
            <a:endParaRPr sz="1200">
              <a:solidFill>
                <a:schemeClr val="hlink"/>
              </a:solidFill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86" name="Shape 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7" name="Google Shape;987;p52"/>
          <p:cNvPicPr preferRelativeResize="0"/>
          <p:nvPr/>
        </p:nvPicPr>
        <p:blipFill rotWithShape="1">
          <a:blip r:embed="rId3">
            <a:alphaModFix/>
          </a:blip>
          <a:srcRect b="0" l="7107" r="-9" t="39566"/>
          <a:stretch/>
        </p:blipFill>
        <p:spPr>
          <a:xfrm rot="10800000">
            <a:off x="3205103" y="1137150"/>
            <a:ext cx="2753300" cy="2687100"/>
          </a:xfrm>
          <a:prstGeom prst="flowChartMerge">
            <a:avLst/>
          </a:prstGeom>
          <a:noFill/>
          <a:ln>
            <a:noFill/>
          </a:ln>
        </p:spPr>
      </p:pic>
      <p:pic>
        <p:nvPicPr>
          <p:cNvPr id="988" name="Google Shape;988;p52"/>
          <p:cNvPicPr preferRelativeResize="0"/>
          <p:nvPr/>
        </p:nvPicPr>
        <p:blipFill rotWithShape="1">
          <a:blip r:embed="rId4">
            <a:alphaModFix/>
          </a:blip>
          <a:srcRect b="28028" l="-920" r="919" t="6909"/>
          <a:stretch/>
        </p:blipFill>
        <p:spPr>
          <a:xfrm>
            <a:off x="1629400" y="1137150"/>
            <a:ext cx="2753300" cy="2687100"/>
          </a:xfrm>
          <a:prstGeom prst="flowChartMerge">
            <a:avLst/>
          </a:prstGeom>
          <a:noFill/>
          <a:ln>
            <a:noFill/>
          </a:ln>
        </p:spPr>
      </p:pic>
      <p:pic>
        <p:nvPicPr>
          <p:cNvPr id="989" name="Google Shape;989;p52"/>
          <p:cNvPicPr preferRelativeResize="0"/>
          <p:nvPr/>
        </p:nvPicPr>
        <p:blipFill rotWithShape="1">
          <a:blip r:embed="rId5">
            <a:alphaModFix/>
          </a:blip>
          <a:srcRect b="26727" l="0" r="0" t="8210"/>
          <a:stretch/>
        </p:blipFill>
        <p:spPr>
          <a:xfrm>
            <a:off x="4717000" y="1137150"/>
            <a:ext cx="2753300" cy="2687100"/>
          </a:xfrm>
          <a:prstGeom prst="flowChartMerge">
            <a:avLst/>
          </a:prstGeom>
          <a:noFill/>
          <a:ln>
            <a:noFill/>
          </a:ln>
        </p:spPr>
      </p:pic>
      <p:sp>
        <p:nvSpPr>
          <p:cNvPr id="990" name="Google Shape;990;p52"/>
          <p:cNvSpPr txBox="1"/>
          <p:nvPr/>
        </p:nvSpPr>
        <p:spPr>
          <a:xfrm>
            <a:off x="1157785" y="3446999"/>
            <a:ext cx="1276800" cy="409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6400">
            <a:noAutofit/>
          </a:bodyPr>
          <a:lstStyle/>
          <a:p>
            <a:pPr indent="27940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You can replace the image on the screen with your own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991" name="Google Shape;991;p52"/>
          <p:cNvSpPr txBox="1"/>
          <p:nvPr/>
        </p:nvSpPr>
        <p:spPr>
          <a:xfrm>
            <a:off x="6754425" y="3461657"/>
            <a:ext cx="1276800" cy="409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You can replace the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image on the screen with your own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992" name="Google Shape;992;p52"/>
          <p:cNvSpPr txBox="1"/>
          <p:nvPr/>
        </p:nvSpPr>
        <p:spPr>
          <a:xfrm>
            <a:off x="3935219" y="4488702"/>
            <a:ext cx="1276800" cy="409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666666"/>
                </a:solidFill>
                <a:latin typeface="Nunito"/>
                <a:ea typeface="Nunito"/>
                <a:cs typeface="Nunito"/>
                <a:sym typeface="Nunito"/>
              </a:rPr>
              <a:t>You can replace the image on the screen with your own</a:t>
            </a:r>
            <a:endParaRPr sz="10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993" name="Google Shape;993;p52"/>
          <p:cNvSpPr txBox="1"/>
          <p:nvPr/>
        </p:nvSpPr>
        <p:spPr>
          <a:xfrm>
            <a:off x="3927046" y="4141301"/>
            <a:ext cx="1290000" cy="241500"/>
          </a:xfrm>
          <a:prstGeom prst="rect">
            <a:avLst/>
          </a:pr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21750">
            <a:noAutofit/>
          </a:bodyPr>
          <a:lstStyle/>
          <a:p>
            <a:pPr indent="0" lvl="0" marL="381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3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JAMES PATTERSON</a:t>
            </a:r>
            <a:endParaRPr sz="13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994" name="Google Shape;994;p52"/>
          <p:cNvSpPr txBox="1"/>
          <p:nvPr/>
        </p:nvSpPr>
        <p:spPr>
          <a:xfrm>
            <a:off x="6754430" y="3096293"/>
            <a:ext cx="1035300" cy="241500"/>
          </a:xfrm>
          <a:prstGeom prst="rect">
            <a:avLst/>
          </a:pr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29125">
            <a:noAutofit/>
          </a:bodyPr>
          <a:lstStyle/>
          <a:p>
            <a:pPr indent="0" lvl="0" marL="50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3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HELENA JAMES</a:t>
            </a:r>
            <a:endParaRPr sz="13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995" name="Google Shape;995;p52"/>
          <p:cNvSpPr txBox="1"/>
          <p:nvPr/>
        </p:nvSpPr>
        <p:spPr>
          <a:xfrm>
            <a:off x="1610763" y="3082899"/>
            <a:ext cx="823800" cy="241500"/>
          </a:xfrm>
          <a:prstGeom prst="rect">
            <a:avLst/>
          </a:prstGeom>
          <a:solidFill>
            <a:srgbClr val="B88A91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27450">
            <a:noAutofit/>
          </a:bodyPr>
          <a:lstStyle/>
          <a:p>
            <a:pPr indent="0" lvl="0" marL="76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3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JENNY DOE</a:t>
            </a:r>
            <a:endParaRPr sz="13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996" name="Google Shape;996;p52"/>
          <p:cNvSpPr txBox="1"/>
          <p:nvPr>
            <p:ph type="title"/>
          </p:nvPr>
        </p:nvSpPr>
        <p:spPr>
          <a:xfrm>
            <a:off x="1226451" y="594962"/>
            <a:ext cx="6691200" cy="27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66666"/>
                </a:solidFill>
              </a:rPr>
              <a:t>Our </a:t>
            </a:r>
            <a:r>
              <a:rPr lang="es-ES">
                <a:solidFill>
                  <a:srgbClr val="B88A91"/>
                </a:solidFill>
              </a:rPr>
              <a:t>team</a:t>
            </a:r>
            <a:endParaRPr>
              <a:solidFill>
                <a:srgbClr val="B88A91"/>
              </a:solidFill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000" name="Shape 1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" name="Google Shape;1001;p53"/>
          <p:cNvSpPr/>
          <p:nvPr/>
        </p:nvSpPr>
        <p:spPr>
          <a:xfrm>
            <a:off x="5164209" y="2850252"/>
            <a:ext cx="2056670" cy="0"/>
          </a:xfrm>
          <a:custGeom>
            <a:rect b="b" l="l" r="r" t="t"/>
            <a:pathLst>
              <a:path extrusionOk="0" h="120000" w="3898900">
                <a:moveTo>
                  <a:pt x="0" y="0"/>
                </a:moveTo>
                <a:lnTo>
                  <a:pt x="3898900" y="0"/>
                </a:lnTo>
              </a:path>
            </a:pathLst>
          </a:custGeom>
          <a:noFill/>
          <a:ln cap="flat" cmpd="sng" w="25400">
            <a:solidFill>
              <a:srgbClr val="B88A9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2" name="Google Shape;1002;p53"/>
          <p:cNvSpPr txBox="1"/>
          <p:nvPr>
            <p:ph type="ctrTitle"/>
          </p:nvPr>
        </p:nvSpPr>
        <p:spPr>
          <a:xfrm>
            <a:off x="1177893" y="1988047"/>
            <a:ext cx="6467400" cy="552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Thanks</a:t>
            </a:r>
            <a:r>
              <a:rPr lang="es-ES">
                <a:solidFill>
                  <a:srgbClr val="FFFFFF"/>
                </a:solidFill>
              </a:rPr>
              <a:t>!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03" name="Google Shape;1003;p53"/>
          <p:cNvSpPr txBox="1"/>
          <p:nvPr>
            <p:ph idx="1" type="subTitle"/>
          </p:nvPr>
        </p:nvSpPr>
        <p:spPr>
          <a:xfrm>
            <a:off x="4768650" y="3159950"/>
            <a:ext cx="2847300" cy="1308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 sz="1200">
                <a:solidFill>
                  <a:srgbClr val="FFFFFF"/>
                </a:solidFill>
              </a:rPr>
              <a:t>Does anyone have any questions?</a:t>
            </a:r>
            <a:endParaRPr sz="1200">
              <a:solidFill>
                <a:srgbClr val="FFFFFF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>
              <a:solidFill>
                <a:srgbClr val="FFFFFF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 sz="1200">
                <a:solidFill>
                  <a:srgbClr val="FFFFFF"/>
                </a:solidFill>
              </a:rPr>
              <a:t>addyouremail@freepik.com</a:t>
            </a:r>
            <a:endParaRPr sz="1200">
              <a:solidFill>
                <a:srgbClr val="FFFFFF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 sz="1200">
                <a:solidFill>
                  <a:srgbClr val="FFFFFF"/>
                </a:solidFill>
              </a:rPr>
              <a:t>+91  620 421 838</a:t>
            </a:r>
            <a:endParaRPr sz="1200">
              <a:solidFill>
                <a:srgbClr val="FFFFFF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</a:rPr>
              <a:t>yourcompany.com</a:t>
            </a:r>
            <a:endParaRPr sz="12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007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54"/>
          <p:cNvSpPr txBox="1"/>
          <p:nvPr>
            <p:ph idx="1" type="subTitle"/>
          </p:nvPr>
        </p:nvSpPr>
        <p:spPr>
          <a:xfrm flipH="1">
            <a:off x="857076" y="2322175"/>
            <a:ext cx="5894400" cy="1277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s-ES" sz="12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This is where you </a:t>
            </a:r>
            <a:r>
              <a:rPr lang="es-ES" sz="1200">
                <a:solidFill>
                  <a:schemeClr val="lt1"/>
                </a:solidFill>
              </a:rPr>
              <a:t>give credit to </a:t>
            </a:r>
            <a:r>
              <a:rPr lang="es-ES" sz="12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the ones who are part of this project.</a:t>
            </a:r>
            <a:endParaRPr sz="1200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s-ES" sz="12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Did you like the resources on this </a:t>
            </a:r>
            <a:r>
              <a:rPr lang="es-ES" sz="1200">
                <a:solidFill>
                  <a:schemeClr val="lt1"/>
                </a:solidFill>
              </a:rPr>
              <a:t>template</a:t>
            </a:r>
            <a:r>
              <a:rPr lang="es-ES" sz="12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? Get them for free at our other websites.</a:t>
            </a:r>
            <a:endParaRPr sz="1200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Nunito"/>
              <a:buChar char="◂"/>
            </a:pPr>
            <a:r>
              <a:rPr lang="es-ES" sz="12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Presentation template by </a:t>
            </a:r>
            <a:r>
              <a:rPr lang="es-ES" sz="1200" u="sng">
                <a:solidFill>
                  <a:srgbClr val="EE8E88"/>
                </a:solidFill>
                <a:latin typeface="Nunito"/>
                <a:ea typeface="Nunito"/>
                <a:cs typeface="Nunito"/>
                <a:sym typeface="Nunito"/>
                <a:hlinkClick r:id="rId4"/>
              </a:rPr>
              <a:t>Slides</a:t>
            </a:r>
            <a:r>
              <a:rPr lang="es-ES" sz="1200" u="sng">
                <a:solidFill>
                  <a:srgbClr val="EE8E88"/>
                </a:solidFill>
                <a:hlinkClick r:id="rId5"/>
              </a:rPr>
              <a:t>g</a:t>
            </a:r>
            <a:r>
              <a:rPr lang="es-ES" sz="1200" u="sng">
                <a:solidFill>
                  <a:srgbClr val="EE8E88"/>
                </a:solidFill>
                <a:latin typeface="Nunito"/>
                <a:ea typeface="Nunito"/>
                <a:cs typeface="Nunito"/>
                <a:sym typeface="Nunito"/>
                <a:hlinkClick r:id="rId6"/>
              </a:rPr>
              <a:t>o</a:t>
            </a:r>
            <a:endParaRPr sz="1200">
              <a:solidFill>
                <a:srgbClr val="EE8E88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Nunito"/>
              <a:buChar char="◂"/>
            </a:pPr>
            <a:r>
              <a:rPr lang="es-ES" sz="12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Icons by </a:t>
            </a:r>
            <a:r>
              <a:rPr lang="es-ES" sz="1200" u="sng">
                <a:solidFill>
                  <a:srgbClr val="EE8E88"/>
                </a:solidFill>
                <a:latin typeface="Nunito"/>
                <a:ea typeface="Nunito"/>
                <a:cs typeface="Nunito"/>
                <a:sym typeface="Nunito"/>
                <a:hlinkClick r:id="rId7"/>
              </a:rPr>
              <a:t>Flaticon</a:t>
            </a:r>
            <a:endParaRPr sz="1200">
              <a:solidFill>
                <a:srgbClr val="EE8E88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Nunito"/>
              <a:buChar char="◂"/>
            </a:pPr>
            <a:r>
              <a:rPr lang="es-ES" sz="12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Images &amp; infographics by </a:t>
            </a:r>
            <a:r>
              <a:rPr lang="es-ES" sz="1200" u="sng">
                <a:solidFill>
                  <a:srgbClr val="EE8E88"/>
                </a:solidFill>
                <a:latin typeface="Nunito"/>
                <a:ea typeface="Nunito"/>
                <a:cs typeface="Nunito"/>
                <a:sym typeface="Nunito"/>
                <a:hlinkClick r:id="rId8"/>
              </a:rPr>
              <a:t>Freepik</a:t>
            </a:r>
            <a:endParaRPr sz="1200">
              <a:solidFill>
                <a:srgbClr val="EE8E88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Nunito Light"/>
              <a:buChar char="◂"/>
            </a:pPr>
            <a:r>
              <a:rPr lang="es-ES" sz="12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Author introduction slide photo created by Freepik</a:t>
            </a:r>
            <a:endParaRPr sz="1200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Nunito Light"/>
              <a:buChar char="◂"/>
            </a:pPr>
            <a:r>
              <a:rPr lang="es-ES" sz="12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Text &amp; Image slide photo created by Freepik</a:t>
            </a:r>
            <a:endParaRPr sz="1200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Nunito Light"/>
              <a:buChar char="◂"/>
            </a:pPr>
            <a:r>
              <a:rPr lang="es-ES" sz="12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Big image slide photo created by Freepik</a:t>
            </a:r>
            <a:endParaRPr sz="1200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1009" name="Google Shape;1009;p54"/>
          <p:cNvSpPr txBox="1"/>
          <p:nvPr>
            <p:ph type="title"/>
          </p:nvPr>
        </p:nvSpPr>
        <p:spPr>
          <a:xfrm>
            <a:off x="857075" y="1649025"/>
            <a:ext cx="2794800" cy="29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 sz="1900">
                <a:solidFill>
                  <a:srgbClr val="EE8E88"/>
                </a:solidFill>
              </a:rPr>
              <a:t>Credits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13" name="Shape 1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" name="Google Shape;1014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15" name="Google Shape;1015;p55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>
                <a:solidFill>
                  <a:schemeClr val="lt1"/>
                </a:solidFill>
              </a:rPr>
              <a:t>In order to use this template, you must credit </a:t>
            </a:r>
            <a:r>
              <a:rPr b="1" lang="es-ES" u="sng">
                <a:solidFill>
                  <a:srgbClr val="869FB2"/>
                </a:solidFill>
              </a:rPr>
              <a:t>S</a:t>
            </a:r>
            <a:r>
              <a:rPr b="1" lang="es-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-ES"/>
              <a:t> </a:t>
            </a:r>
            <a:r>
              <a:rPr lang="es-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-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-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-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-ES" sz="1100">
                <a:solidFill>
                  <a:srgbClr val="FFFFFF"/>
                </a:solidFill>
              </a:rPr>
              <a:t>templates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16" name="Google Shape;1016;p55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-ES">
                <a:solidFill>
                  <a:srgbClr val="FFFFFF"/>
                </a:solidFill>
              </a:rPr>
              <a:t>read </a:t>
            </a: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20" name="Shape 1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1" name="Google Shape;1021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22" name="Google Shape;1022;p56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23" name="Google Shape;1023;p56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>
                <a:solidFill>
                  <a:srgbClr val="FFFFFF"/>
                </a:solidFill>
              </a:rPr>
              <a:t>Oswald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-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https://fonts.google.com/specimen/Oswald</a:t>
            </a:r>
            <a:r>
              <a:rPr lang="es-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>
                <a:solidFill>
                  <a:srgbClr val="FFFFFF"/>
                </a:solidFill>
              </a:rPr>
              <a:t>Nunito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-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https://fonts.google.com/specimen/Nunito</a:t>
            </a:r>
            <a:r>
              <a:rPr lang="es-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024" name="Google Shape;1024;p56"/>
          <p:cNvGrpSpPr/>
          <p:nvPr/>
        </p:nvGrpSpPr>
        <p:grpSpPr>
          <a:xfrm>
            <a:off x="1521809" y="3498592"/>
            <a:ext cx="6100647" cy="754092"/>
            <a:chOff x="3894359" y="6634917"/>
            <a:chExt cx="11573983" cy="1430100"/>
          </a:xfrm>
        </p:grpSpPr>
        <p:sp>
          <p:nvSpPr>
            <p:cNvPr id="1025" name="Google Shape;1025;p56"/>
            <p:cNvSpPr/>
            <p:nvPr/>
          </p:nvSpPr>
          <p:spPr>
            <a:xfrm>
              <a:off x="5908853" y="66349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586381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6"/>
            <p:cNvSpPr/>
            <p:nvPr/>
          </p:nvSpPr>
          <p:spPr>
            <a:xfrm>
              <a:off x="7923338" y="66349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5B435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027" name="Google Shape;1027;p56"/>
            <p:cNvSpPr/>
            <p:nvPr/>
          </p:nvSpPr>
          <p:spPr>
            <a:xfrm>
              <a:off x="9937822" y="66349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AA868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028" name="Google Shape;1028;p56"/>
            <p:cNvSpPr/>
            <p:nvPr/>
          </p:nvSpPr>
          <p:spPr>
            <a:xfrm>
              <a:off x="3894359" y="66349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A5B7C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029" name="Google Shape;1029;p56"/>
            <p:cNvSpPr txBox="1"/>
            <p:nvPr/>
          </p:nvSpPr>
          <p:spPr>
            <a:xfrm>
              <a:off x="3894359" y="69327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#a5b7c6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30" name="Google Shape;1030;p56"/>
            <p:cNvSpPr txBox="1"/>
            <p:nvPr/>
          </p:nvSpPr>
          <p:spPr>
            <a:xfrm>
              <a:off x="5908853" y="69327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#586381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31" name="Google Shape;1031;p56"/>
            <p:cNvSpPr txBox="1"/>
            <p:nvPr/>
          </p:nvSpPr>
          <p:spPr>
            <a:xfrm>
              <a:off x="7923348" y="69327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#5b435f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32" name="Google Shape;1032;p56"/>
            <p:cNvSpPr txBox="1"/>
            <p:nvPr/>
          </p:nvSpPr>
          <p:spPr>
            <a:xfrm>
              <a:off x="9937842" y="69327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#aa868c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33" name="Google Shape;1033;p56"/>
            <p:cNvSpPr/>
            <p:nvPr/>
          </p:nvSpPr>
          <p:spPr>
            <a:xfrm>
              <a:off x="11952322" y="66349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EE8E8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034" name="Google Shape;1034;p56"/>
            <p:cNvSpPr txBox="1"/>
            <p:nvPr/>
          </p:nvSpPr>
          <p:spPr>
            <a:xfrm>
              <a:off x="11952342" y="69327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#ee8e88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35" name="Google Shape;1035;p56"/>
            <p:cNvSpPr/>
            <p:nvPr/>
          </p:nvSpPr>
          <p:spPr>
            <a:xfrm>
              <a:off x="13966822" y="66349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66666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036" name="Google Shape;1036;p56"/>
            <p:cNvSpPr txBox="1"/>
            <p:nvPr/>
          </p:nvSpPr>
          <p:spPr>
            <a:xfrm>
              <a:off x="13966842" y="69327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#666666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40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1" name="Google Shape;1041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42" name="Google Shape;1042;p57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-ES">
                <a:solidFill>
                  <a:srgbClr val="FFFFFF"/>
                </a:solidFill>
              </a:rPr>
              <a:t>on </a:t>
            </a: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043" name="Google Shape;1043;p57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044" name="Google Shape;1044;p57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7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7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7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7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7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7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7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7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7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7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7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7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" name="Google Shape;1057;p57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058" name="Google Shape;1058;p57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7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" name="Google Shape;1060;p57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061" name="Google Shape;1061;p57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7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7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7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" name="Google Shape;1065;p57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066" name="Google Shape;1066;p57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7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" name="Google Shape;1068;p57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069" name="Google Shape;1069;p57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7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7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" name="Google Shape;1072;p57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073" name="Google Shape;1073;p57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7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7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" name="Google Shape;1076;p57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077" name="Google Shape;1077;p57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7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" name="Google Shape;1079;p57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080" name="Google Shape;1080;p57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7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7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7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" name="Google Shape;1084;p57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085" name="Google Shape;1085;p57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7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7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7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" name="Google Shape;1089;p57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090" name="Google Shape;1090;p57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7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7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7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7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" name="Google Shape;1095;p57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096" name="Google Shape;1096;p57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7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7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7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7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57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57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7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7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7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7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7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7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7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7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7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7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7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7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7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7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7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" name="Google Shape;1118;p57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119" name="Google Shape;1119;p57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7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57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57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7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7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7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7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7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7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7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7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7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7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7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7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7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7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57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57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7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7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7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7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7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7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7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57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57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7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7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57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57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57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7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7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57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57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7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7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7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7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7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7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7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57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57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57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57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7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7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7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7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7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7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7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7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7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7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" name="Google Shape;1178;p57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179" name="Google Shape;1179;p57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7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7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7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7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7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7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7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7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7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7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7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" name="Google Shape;1191;p57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192" name="Google Shape;1192;p57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7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7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7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7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7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7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7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7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7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" name="Google Shape;1202;p57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203" name="Google Shape;1203;p57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7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7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7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" name="Google Shape;1207;p57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208" name="Google Shape;1208;p57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7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7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" name="Google Shape;1211;p57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212" name="Google Shape;1212;p57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7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7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7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7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7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" name="Google Shape;1218;p57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219" name="Google Shape;1219;p57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7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7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7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7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7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7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" name="Google Shape;1226;p57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227" name="Google Shape;1227;p57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7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7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7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7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" name="Google Shape;1232;p57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233" name="Google Shape;1233;p57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7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7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7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7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7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7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7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7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7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3" name="Google Shape;1243;p57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4" name="Google Shape;1244;p57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5" name="Google Shape;1245;p57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6" name="Google Shape;1246;p57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7" name="Google Shape;1247;p57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248" name="Google Shape;1248;p57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7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" name="Google Shape;1250;p57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251" name="Google Shape;1251;p57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7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" name="Google Shape;1253;p57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254" name="Google Shape;1254;p57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7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" name="Google Shape;1256;p57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257" name="Google Shape;1257;p57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7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" name="Google Shape;1259;p57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260" name="Google Shape;1260;p57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7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" name="Google Shape;1262;p57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263" name="Google Shape;1263;p57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7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" name="Google Shape;1265;p57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266" name="Google Shape;1266;p57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7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" name="Google Shape;1268;p57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269" name="Google Shape;1269;p57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7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7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" name="Google Shape;1272;p57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273" name="Google Shape;1273;p57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7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7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" name="Google Shape;1276;p57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277" name="Google Shape;1277;p57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7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7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" name="Google Shape;1280;p57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281" name="Google Shape;1281;p57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7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7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" name="Google Shape;1284;p57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285" name="Google Shape;1285;p57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7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7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" name="Google Shape;1288;p57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289" name="Google Shape;1289;p57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7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7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" name="Google Shape;1292;p57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293" name="Google Shape;1293;p57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7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5" name="Google Shape;1295;p57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" name="Google Shape;1296;p57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" name="Google Shape;1297;p57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" name="Google Shape;1298;p57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" name="Google Shape;1299;p57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0" name="Google Shape;1300;p57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1" name="Google Shape;1301;p57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2" name="Google Shape;1302;p57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" name="Google Shape;1303;p57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4" name="Google Shape;1304;p57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5" name="Google Shape;1305;p57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6" name="Google Shape;1306;p57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307" name="Google Shape;1307;p57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7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9" name="Google Shape;1309;p57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0" name="Google Shape;1310;p57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311" name="Google Shape;1311;p57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7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" name="Google Shape;1313;p57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314" name="Google Shape;1314;p57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7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6" name="Google Shape;1316;p57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" name="Google Shape;1317;p57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8" name="Google Shape;1318;p57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9" name="Google Shape;1319;p57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320" name="Google Shape;1320;p57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7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7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7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7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7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7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7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7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9" name="Google Shape;1329;p57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330" name="Google Shape;1330;p57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7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7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7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7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7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7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7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7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7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7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7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7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7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7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7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" name="Google Shape;1346;p57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347" name="Google Shape;1347;p57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7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" name="Google Shape;1349;p57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350" name="Google Shape;1350;p57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7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7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7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7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7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7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7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7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7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7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7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7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7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7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7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7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7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7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7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" name="Google Shape;1370;p57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371" name="Google Shape;1371;p57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7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7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7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7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7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7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7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7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7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7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7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7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7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7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7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7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7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7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7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7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7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7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7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7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7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7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7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7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7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7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7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7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7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7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7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7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7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7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7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7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7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7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7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7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7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7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7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7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7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7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7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7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7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7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7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7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7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7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7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7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7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7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7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7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7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7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7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7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7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7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7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7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7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7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7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7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7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9" name="Google Shape;1449;p57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" name="Google Shape;1450;p57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" name="Google Shape;1451;p57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2" name="Google Shape;1452;p57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3" name="Google Shape;1453;p57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4" name="Google Shape;1454;p57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" name="Google Shape;1455;p57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6" name="Google Shape;1456;p57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7" name="Google Shape;1457;p57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8" name="Google Shape;1458;p57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9" name="Google Shape;1459;p57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0" name="Google Shape;1460;p57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1" name="Google Shape;1461;p57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2" name="Google Shape;1462;p57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3" name="Google Shape;1463;p57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4" name="Google Shape;1464;p57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5" name="Google Shape;1465;p57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6" name="Google Shape;1466;p57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7" name="Google Shape;1467;p57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8" name="Google Shape;1468;p57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9" name="Google Shape;1469;p57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0" name="Google Shape;1470;p57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1" name="Google Shape;1471;p57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72" name="Google Shape;1472;p57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473" name="Google Shape;1473;p57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7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7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7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7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7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7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7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7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7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7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7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7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7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7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7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7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7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7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7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7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7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7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7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7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7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7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7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7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7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7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7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7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7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7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7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7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7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7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7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7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7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7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7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7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7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7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7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7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7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7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7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7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7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7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7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7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7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7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7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7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7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7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7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7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7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7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7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7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7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7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7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57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57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7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7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7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7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7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7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7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7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7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7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7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7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7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7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7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7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7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7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7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7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7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7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7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7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7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7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7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7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7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7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7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7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7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7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7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7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7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7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7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7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7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7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7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7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7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7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7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7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7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7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57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7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7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7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7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7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7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7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7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7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7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7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7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7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7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7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7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7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7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7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7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7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7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7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7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7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7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7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7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7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7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7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7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7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7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7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7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7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7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7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7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7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7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7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7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7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7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7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7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7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7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7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7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7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7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7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56" name="Shape 1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7" name="Google Shape;1657;p58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658" name="Google Shape;1658;p58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8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8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1" name="Google Shape;1661;p58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662" name="Google Shape;1662;p58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8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4" name="Google Shape;1664;p58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665" name="Google Shape;1665;p58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8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7" name="Google Shape;1667;p58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668" name="Google Shape;1668;p58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8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0" name="Google Shape;1670;p58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671" name="Google Shape;1671;p58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72" name="Google Shape;1672;p58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673" name="Google Shape;1673;p58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58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58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76" name="Google Shape;1676;p58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677" name="Google Shape;1677;p58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78" name="Google Shape;1678;p58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679" name="Google Shape;1679;p58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58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81" name="Google Shape;1681;p58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682" name="Google Shape;1682;p58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8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4" name="Google Shape;1684;p58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685" name="Google Shape;1685;p58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686" name="Google Shape;1686;p58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687" name="Google Shape;1687;p58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688" name="Google Shape;1688;p58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89" name="Google Shape;1689;p58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690" name="Google Shape;1690;p58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1" name="Google Shape;1691;p58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692" name="Google Shape;1692;p58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8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8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8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96" name="Google Shape;1696;p58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697" name="Google Shape;1697;p58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" name="Google Shape;1698;p58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58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" name="Google Shape;1700;p58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01" name="Google Shape;1701;p58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702" name="Google Shape;1702;p58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703" name="Google Shape;1703;p58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704" name="Google Shape;1704;p58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05" name="Google Shape;1705;p58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06" name="Google Shape;1706;p58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707" name="Google Shape;1707;p58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708" name="Google Shape;1708;p58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709" name="Google Shape;1709;p58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10" name="Google Shape;1710;p58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711" name="Google Shape;1711;p58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712" name="Google Shape;1712;p58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" name="Google Shape;1713;p58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14" name="Google Shape;1714;p58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715" name="Google Shape;1715;p58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716" name="Google Shape;1716;p58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717" name="Google Shape;1717;p58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58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719" name="Google Shape;1719;p58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8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8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2" name="Google Shape;1722;p58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723" name="Google Shape;1723;p58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8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8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8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7" name="Google Shape;1727;p58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728" name="Google Shape;1728;p58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8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8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8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8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8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4" name="Google Shape;1734;p58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735" name="Google Shape;1735;p58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8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37" name="Google Shape;1737;p58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8" name="Google Shape;1738;p58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739" name="Google Shape;1739;p58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740" name="Google Shape;1740;p58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58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" name="Google Shape;1742;p58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3" name="Google Shape;1743;p58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744" name="Google Shape;1744;p58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" name="Google Shape;1745;p58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58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7" name="Google Shape;1747;p58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748" name="Google Shape;1748;p58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58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58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51" name="Google Shape;1751;p58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752" name="Google Shape;1752;p58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8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4" name="Google Shape;1754;p58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755" name="Google Shape;1755;p58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756" name="Google Shape;1756;p58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58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8" name="Google Shape;1758;p58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759" name="Google Shape;1759;p58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" name="Google Shape;1760;p58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1" name="Google Shape;1761;p58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762" name="Google Shape;1762;p58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" name="Google Shape;1763;p58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4" name="Google Shape;1764;p58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765" name="Google Shape;1765;p58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" name="Google Shape;1766;p58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67" name="Google Shape;1767;p58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768" name="Google Shape;1768;p58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8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0" name="Google Shape;1770;p58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771" name="Google Shape;1771;p58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8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8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8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8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8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8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8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8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8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1" name="Google Shape;1781;p58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782" name="Google Shape;1782;p58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783" name="Google Shape;1783;p58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" name="Google Shape;1784;p58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785" name="Google Shape;1785;p58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786" name="Google Shape;1786;p58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787" name="Google Shape;1787;p58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8" name="Google Shape;1788;p58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89" name="Google Shape;1789;p58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790" name="Google Shape;1790;p58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1" name="Google Shape;1791;p58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92" name="Google Shape;1792;p58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793" name="Google Shape;1793;p58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4" name="Google Shape;1794;p58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95" name="Google Shape;1795;p58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796" name="Google Shape;1796;p58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7" name="Google Shape;1797;p58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98" name="Google Shape;1798;p58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99" name="Google Shape;1799;p58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800" name="Google Shape;1800;p58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801" name="Google Shape;1801;p58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2" name="Google Shape;1802;p58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" name="Google Shape;1803;p58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4" name="Google Shape;1804;p58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805" name="Google Shape;1805;p58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" name="Google Shape;1806;p58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" name="Google Shape;1807;p58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8" name="Google Shape;1808;p58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809" name="Google Shape;1809;p58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" name="Google Shape;1810;p58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" name="Google Shape;1811;p58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2" name="Google Shape;1812;p58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813" name="Google Shape;1813;p58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" name="Google Shape;1814;p58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58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6" name="Google Shape;1816;p58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817" name="Google Shape;1817;p58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58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58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20" name="Google Shape;1820;p58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821" name="Google Shape;1821;p58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8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8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8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8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8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8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8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8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8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8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8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8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8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8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8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8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38" name="Google Shape;1838;p58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39" name="Google Shape;1839;p58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840" name="Google Shape;1840;p58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8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2" name="Google Shape;1842;p58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843" name="Google Shape;1843;p58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8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8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8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8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8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8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8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8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8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8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4" name="Google Shape;1854;p58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855" name="Google Shape;1855;p58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8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8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8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8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8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8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8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8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8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8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8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8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8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8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8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8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8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8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8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8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8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8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8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8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8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8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2" name="Google Shape;1882;p58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883" name="Google Shape;1883;p58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84" name="Google Shape;1884;p58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85" name="Google Shape;1885;p58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8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87" name="Google Shape;1887;p58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8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58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90" name="Google Shape;1890;p58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91" name="Google Shape;1891;p58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92" name="Google Shape;1892;p58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8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8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8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8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97" name="Google Shape;1897;p58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8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8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8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8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8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903" name="Google Shape;1903;p58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8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8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8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8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8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8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8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8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8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8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8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8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8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8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8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8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8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8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8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8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8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8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8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8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8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8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8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8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8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8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8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8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8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8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8" name="Google Shape;1938;p58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939" name="Google Shape;1939;p58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40" name="Google Shape;1940;p58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941" name="Google Shape;1941;p58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58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" name="Google Shape;1943;p58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58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5" name="Google Shape;1945;p58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946" name="Google Shape;1946;p58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" name="Google Shape;1947;p58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" name="Google Shape;1948;p58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58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50" name="Google Shape;1950;p58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951" name="Google Shape;1951;p58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8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8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8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5" name="Google Shape;1955;p58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956" name="Google Shape;1956;p58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957" name="Google Shape;1957;p58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" name="Google Shape;1958;p58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" name="Google Shape;1959;p58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58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1" name="Google Shape;1961;p58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962" name="Google Shape;1962;p58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" name="Google Shape;1963;p58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58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5" name="Google Shape;1965;p58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966" name="Google Shape;1966;p58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967" name="Google Shape;1967;p58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" name="Google Shape;1968;p58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969" name="Google Shape;1969;p58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970" name="Google Shape;1970;p58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" name="Google Shape;1971;p58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58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" name="Google Shape;1973;p58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4" name="Google Shape;1974;p58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975" name="Google Shape;1975;p58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" name="Google Shape;1976;p58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" name="Google Shape;1977;p58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8" name="Google Shape;1978;p58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979" name="Google Shape;1979;p58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" name="Google Shape;1980;p58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81" name="Google Shape;1981;p58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982" name="Google Shape;1982;p58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983" name="Google Shape;1983;p58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" name="Google Shape;1984;p58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" name="Google Shape;1985;p58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" name="Google Shape;1986;p58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" name="Google Shape;1987;p58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" name="Google Shape;1988;p58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" name="Google Shape;1989;p58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" name="Google Shape;1990;p58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58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" name="Google Shape;1992;p58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" name="Google Shape;1993;p58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" name="Google Shape;1994;p58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" name="Google Shape;1995;p58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" name="Google Shape;1996;p58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" name="Google Shape;1997;p58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" name="Google Shape;1998;p58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58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" name="Google Shape;2000;p58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" name="Google Shape;2001;p58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2" name="Google Shape;2002;p58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58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58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" name="Google Shape;2005;p58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" name="Google Shape;2006;p58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" name="Google Shape;2007;p58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" name="Google Shape;2008;p58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58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" name="Google Shape;2010;p58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" name="Google Shape;2011;p58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" name="Google Shape;2012;p58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" name="Google Shape;2013;p58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58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58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6" name="Google Shape;2016;p58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017" name="Google Shape;2017;p58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" name="Google Shape;2018;p58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58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58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58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58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" name="Google Shape;2023;p58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24" name="Google Shape;2024;p58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025" name="Google Shape;2025;p58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8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8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8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8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8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1" name="Google Shape;2031;p58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032" name="Google Shape;2032;p58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8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8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8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6" name="Google Shape;2036;p58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037" name="Google Shape;2037;p58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8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8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0" name="Google Shape;2040;p58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041" name="Google Shape;2041;p58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042" name="Google Shape;2042;p58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58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4" name="Google Shape;2044;p58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045" name="Google Shape;2045;p58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58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7" name="Google Shape;2047;p58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048" name="Google Shape;2048;p58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58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" name="Google Shape;2050;p58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51" name="Google Shape;2051;p58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052" name="Google Shape;2052;p58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053" name="Google Shape;2053;p58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" name="Google Shape;2054;p58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" name="Google Shape;2055;p58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6" name="Google Shape;2056;p58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057" name="Google Shape;2057;p58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58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" name="Google Shape;2059;p58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0" name="Google Shape;2060;p58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061" name="Google Shape;2061;p58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" name="Google Shape;2062;p58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63" name="Google Shape;2063;p58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064" name="Google Shape;2064;p58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8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8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8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8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8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8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8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8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8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8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8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8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7" name="Google Shape;2077;p58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078" name="Google Shape;2078;p58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079" name="Google Shape;2079;p58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58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58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2" name="Google Shape;2082;p58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083" name="Google Shape;2083;p58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" name="Google Shape;2084;p58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58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6" name="Google Shape;2086;p58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087" name="Google Shape;2087;p58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" name="Google Shape;2088;p58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58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90" name="Google Shape;2090;p58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091" name="Google Shape;2091;p58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58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58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8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58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58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58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8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8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8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8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2" name="Google Shape;2102;p58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103" name="Google Shape;2103;p58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8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5" name="Google Shape;2105;p58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106" name="Google Shape;2106;p58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8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58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8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58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8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58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58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58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58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8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58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58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8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8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8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8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8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58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8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8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58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58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8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8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8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8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8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8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8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8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8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8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8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8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8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8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3" name="Google Shape;2143;p58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144" name="Google Shape;2144;p58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8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8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8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8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8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8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8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8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8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8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8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8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8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8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9" name="Google Shape;2159;p58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160" name="Google Shape;2160;p58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161" name="Google Shape;2161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" name="Google Shape;2162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3" name="Google Shape;2163;p58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164" name="Google Shape;2164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" name="Google Shape;2165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6" name="Google Shape;2166;p58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167" name="Google Shape;2167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168" name="Google Shape;2168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169" name="Google Shape;2169;p58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170" name="Google Shape;2170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171" name="Google Shape;2171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72" name="Google Shape;2172;p58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173" name="Google Shape;2173;p58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174" name="Google Shape;2174;p58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" name="Google Shape;2175;p58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58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77" name="Google Shape;2177;p58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178" name="Google Shape;2178;p58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58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58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1" name="Google Shape;2181;p58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182" name="Google Shape;2182;p58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" name="Google Shape;2183;p58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" name="Google Shape;2184;p58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5" name="Google Shape;2185;p58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186" name="Google Shape;2186;p58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" name="Google Shape;2187;p58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" name="Google Shape;2188;p58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9" name="Google Shape;2189;p58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190" name="Google Shape;2190;p58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" name="Google Shape;2191;p58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" name="Google Shape;2192;p58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3" name="Google Shape;2193;p58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194" name="Google Shape;2194;p58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" name="Google Shape;2195;p58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" name="Google Shape;2196;p58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7" name="Google Shape;2197;p58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198" name="Google Shape;2198;p58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" name="Google Shape;2199;p58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" name="Google Shape;2200;p58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1" name="Google Shape;2201;p58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202" name="Google Shape;2202;p58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" name="Google Shape;2203;p58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4" name="Google Shape;2204;p58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5" name="Google Shape;2205;p58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206" name="Google Shape;2206;p58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" name="Google Shape;2207;p58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" name="Google Shape;2208;p58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9" name="Google Shape;2209;p58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210" name="Google Shape;2210;p58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" name="Google Shape;2211;p58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" name="Google Shape;2212;p58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13" name="Google Shape;2213;p58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214" name="Google Shape;2214;p58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215" name="Google Shape;2215;p58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" name="Google Shape;2216;p58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17" name="Google Shape;2217;p58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218" name="Google Shape;2218;p58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" name="Google Shape;2219;p58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0" name="Google Shape;2220;p58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221" name="Google Shape;2221;p58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" name="Google Shape;2222;p58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3" name="Google Shape;2223;p58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224" name="Google Shape;2224;p58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" name="Google Shape;2225;p58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6" name="Google Shape;2226;p58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227" name="Google Shape;2227;p58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" name="Google Shape;2228;p58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9" name="Google Shape;2229;p58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230" name="Google Shape;2230;p58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58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2" name="Google Shape;2232;p58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233" name="Google Shape;2233;p58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58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5" name="Google Shape;2235;p58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236" name="Google Shape;2236;p58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" name="Google Shape;2237;p58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8" name="Google Shape;2238;p58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239" name="Google Shape;2239;p58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" name="Google Shape;2240;p58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1" name="Google Shape;2241;p58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242" name="Google Shape;2242;p58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" name="Google Shape;2243;p58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244" name="Google Shape;2244;p58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5" name="Google Shape;2245;p58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6" name="Google Shape;2246;p58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7" name="Google Shape;2247;p58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8" name="Google Shape;2248;p58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9" name="Google Shape;2249;p58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0" name="Google Shape;2250;p58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1" name="Google Shape;2251;p58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2" name="Google Shape;2252;p58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3" name="Google Shape;2253;p58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4" name="Google Shape;2254;p58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5" name="Google Shape;2255;p58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6" name="Google Shape;2256;p58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7" name="Google Shape;2257;p58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8" name="Google Shape;2258;p58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9" name="Google Shape;2259;p58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0" name="Google Shape;2260;p58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1" name="Google Shape;2261;p58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2" name="Google Shape;2262;p58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3" name="Google Shape;2263;p58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4" name="Google Shape;2264;p58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5" name="Google Shape;2265;p58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6" name="Google Shape;2266;p58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7" name="Google Shape;2267;p58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8" name="Google Shape;2268;p58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9" name="Google Shape;2269;p58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0" name="Google Shape;2270;p58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1" name="Google Shape;2271;p58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2" name="Google Shape;2272;p58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3" name="Google Shape;2273;p58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4" name="Google Shape;2274;p58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5" name="Google Shape;2275;p58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6" name="Google Shape;2276;p58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7" name="Google Shape;2277;p58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8" name="Google Shape;2278;p58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79" name="Google Shape;2279;p58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280" name="Google Shape;2280;p58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8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8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8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8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8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8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8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8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8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8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8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8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8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8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8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8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8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8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8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8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8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8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8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8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8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8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8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8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8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8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8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8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8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8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8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8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8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8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8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8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8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8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8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8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8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8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8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8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8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8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8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8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8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8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8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8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8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8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8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8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8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8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8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8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8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8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8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8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8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8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8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8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8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8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8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8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8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8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8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8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8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8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8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8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8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8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8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8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8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8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8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8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8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8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8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8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8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8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8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8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8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8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8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8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8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8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8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8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8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8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8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8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8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8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8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8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8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8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8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8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8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8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8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8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8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8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8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8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8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8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8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8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8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8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8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8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8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8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8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8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8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8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8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8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8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8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8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8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8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8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8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8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8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8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8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8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8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8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8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8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8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8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8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8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8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8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8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8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8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8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8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8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8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8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8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8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8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8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8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8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8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8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8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8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8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8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8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8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8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8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8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8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8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8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8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8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8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8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8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8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8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8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8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8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8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8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8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8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8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8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8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8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8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8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8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8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8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8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8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8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8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8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8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8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8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8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8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8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8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8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8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8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8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8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8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8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8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8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8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8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8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8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8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8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8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8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8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8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8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8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8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8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8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8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8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8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8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8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8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8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8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8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8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8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8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8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8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8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8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8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8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8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8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8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8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8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8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8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8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8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8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8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8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8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8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8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8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8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8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8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8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8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8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8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8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8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8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8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8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8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8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8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8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8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8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8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8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8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8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8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8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8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8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8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8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8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8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8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8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8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8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8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8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8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8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8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8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8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8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8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8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8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8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8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8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8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8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8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8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8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8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8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8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8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8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8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8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8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8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8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8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8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8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8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8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8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8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8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8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8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8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8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8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8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8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8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8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8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8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8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8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8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8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8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8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8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8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8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8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8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8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8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8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8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8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8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8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8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8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8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8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8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8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8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8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8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8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8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8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8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8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8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8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8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8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8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8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8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8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8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8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8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8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8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8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8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8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8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8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8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8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8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8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8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8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8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8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8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8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8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8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8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8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8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8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8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8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8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8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8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8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8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8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8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8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8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8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8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8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8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8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8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8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8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8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8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8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8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8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8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8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8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8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8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8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8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8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8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8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8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8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8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8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8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8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8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8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8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8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8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8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8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8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8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8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8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8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8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8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8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8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8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8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8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8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8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8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8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8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8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8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8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8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8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8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8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8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8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8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8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8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8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8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8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8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8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8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8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8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8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8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8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8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8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8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8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8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8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8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8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8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8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8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8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8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8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8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8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8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8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8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8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8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8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8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8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8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8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8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8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8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8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8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8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8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8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8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8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8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8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8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8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8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8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8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8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8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8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8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8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8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8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8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8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8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8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8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8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8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8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8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8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8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8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8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8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8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8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8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8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8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8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8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8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8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8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8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8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8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8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8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8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8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8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8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8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8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8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8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8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8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8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8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8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8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8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8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8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8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8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8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8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8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8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8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8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8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8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8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8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8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8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8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8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8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8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8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8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8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8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8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8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8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8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8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8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8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8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8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8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8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8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8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8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8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8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8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8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8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8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8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8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8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8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8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8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8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8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8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8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8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8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8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8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8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8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8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8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8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8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8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8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8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8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8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8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8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8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8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8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8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8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8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8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8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8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8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8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8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8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8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8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8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8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8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8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8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8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8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8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8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8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8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8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8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8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8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8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8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8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8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8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8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8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8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8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8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8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8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8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8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8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8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8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8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8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8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8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8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8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8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8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8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8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8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8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8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8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8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8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8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8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8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8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8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8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8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8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8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8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8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8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8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8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8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8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8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8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8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8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8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8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8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8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8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8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8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8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8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8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8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8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8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8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8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8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8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8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8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8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8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8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8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8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8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8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8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8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8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8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8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8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8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8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8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8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8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8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8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8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8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8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8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8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8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8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8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8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8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8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8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8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8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8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8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8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8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8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8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8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8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8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8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8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8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8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8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8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8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8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8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8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8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8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8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8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8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8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8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8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8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8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8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8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8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8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8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8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8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8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8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8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8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8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8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8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8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8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8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8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8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8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8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8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8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8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8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8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8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8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8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8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8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8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8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8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8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8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8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8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8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8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8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8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8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8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8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8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8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8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8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8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8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8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8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8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8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8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8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8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8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8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8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8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8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8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8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8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8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8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8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8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8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8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8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8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8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8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8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8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8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8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8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8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8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8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8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8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8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8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8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8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8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8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8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8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8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8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8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8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8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8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33" name="Google Shape;3233;p58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234" name="Google Shape;3234;p58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235" name="Google Shape;3235;p58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58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37" name="Google Shape;3237;p58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8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39" name="Google Shape;3239;p58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240" name="Google Shape;3240;p58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241" name="Google Shape;3241;p58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42" name="Google Shape;3242;p58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43" name="Google Shape;3243;p58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244" name="Google Shape;3244;p58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245" name="Google Shape;3245;p58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246" name="Google Shape;3246;p58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247" name="Google Shape;3247;p58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8" name="Google Shape;3248;p58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9" name="Google Shape;3249;p58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50" name="Google Shape;3250;p58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51" name="Google Shape;3251;p58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252" name="Google Shape;3252;p58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253" name="Google Shape;3253;p58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54" name="Google Shape;3254;p58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55" name="Google Shape;3255;p58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256" name="Google Shape;3256;p58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57" name="Google Shape;3257;p58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58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58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58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58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62" name="Google Shape;3262;p58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263" name="Google Shape;3263;p58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58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265" name="Google Shape;3265;p58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266" name="Google Shape;3266;p58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58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68" name="Google Shape;3268;p58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269" name="Google Shape;3269;p58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270" name="Google Shape;3270;p58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58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272" name="Google Shape;3272;p58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273" name="Google Shape;3273;p58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74" name="Google Shape;3274;p58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75" name="Google Shape;3275;p58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276" name="Google Shape;3276;p58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277" name="Google Shape;3277;p58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278" name="Google Shape;3278;p58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79" name="Google Shape;3279;p58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280" name="Google Shape;3280;p58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281" name="Google Shape;3281;p58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82" name="Google Shape;3282;p58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83" name="Google Shape;3283;p58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284" name="Google Shape;3284;p58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85" name="Google Shape;3285;p58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86" name="Google Shape;3286;p58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287" name="Google Shape;3287;p58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88" name="Google Shape;3288;p58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89" name="Google Shape;3289;p58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8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8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92" name="Google Shape;3292;p58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293" name="Google Shape;3293;p58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58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58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58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58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58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58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58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58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58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58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58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58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58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58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58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09" name="Google Shape;3309;p58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8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8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8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8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8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8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8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8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8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8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8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8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8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8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8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8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8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8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8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8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8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31" name="Google Shape;3331;p58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332" name="Google Shape;3332;p58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58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34" name="Google Shape;3334;p58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35" name="Google Shape;3335;p58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336" name="Google Shape;3336;p58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58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58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58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40" name="Google Shape;3340;p58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8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8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8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8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8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8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47" name="Google Shape;3347;p58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348" name="Google Shape;3348;p58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58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58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58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52" name="Google Shape;3352;p58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8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8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8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8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8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8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8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8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8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8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8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8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8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8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8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8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8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8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8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8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8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8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8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8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8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8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58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8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81" name="Google Shape;3381;p58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382" name="Google Shape;3382;p58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58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84" name="Google Shape;3384;p58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85" name="Google Shape;3385;p58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386" name="Google Shape;3386;p58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58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88" name="Google Shape;3388;p58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389" name="Google Shape;3389;p58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58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91" name="Google Shape;3391;p58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8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8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8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8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8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8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8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99" name="Google Shape;3399;p58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400" name="Google Shape;3400;p58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58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58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58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04" name="Google Shape;3404;p58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8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8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8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8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8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8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8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12" name="Google Shape;3412;p58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413" name="Google Shape;3413;p58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58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58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58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17" name="Google Shape;3417;p58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8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8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8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8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8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8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8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8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8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8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8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8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8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8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8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8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58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58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8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8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58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58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8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8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58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58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58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58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58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58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58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58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58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58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58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58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58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58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8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8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8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59" name="Google Shape;3459;p58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460" name="Google Shape;3460;p58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58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62" name="Google Shape;3462;p58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8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8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8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8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8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8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8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8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8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8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8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8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8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8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58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58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58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58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58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8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58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58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58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58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58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8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8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8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58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58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8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58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58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58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97" name="Google Shape;3497;p58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498" name="Google Shape;3498;p58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499" name="Google Shape;3499;p58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58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58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58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58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58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58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58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58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58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58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58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58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58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58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58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58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58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58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58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58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58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58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58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58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58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58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58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58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58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58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58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58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58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58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58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58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58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58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58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58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58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58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58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58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58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58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58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58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58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58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58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58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58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58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58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58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58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58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58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58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58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58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58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58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58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58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58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58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58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58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58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58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58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58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58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58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58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58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58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58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58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58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58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58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58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58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58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58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58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58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58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58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58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58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58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58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58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58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58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58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58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58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58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58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58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58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58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58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58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58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58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58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58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58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58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58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58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58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58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58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58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58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58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58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58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58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58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58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58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58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58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58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58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58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58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58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58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58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58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58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58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58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58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58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58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58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58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58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58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58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58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58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58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58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58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58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58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58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58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58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58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58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58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58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58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58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58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58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58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58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58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58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58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58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58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58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58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58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58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58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58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58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58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58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58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58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58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58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58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58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58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58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58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58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58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58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58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58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58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58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58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58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58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58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58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58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58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58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58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58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58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58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58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58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58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58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58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58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58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58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58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58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58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58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58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58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58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58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58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58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58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58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58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58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58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58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58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58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58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58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58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58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58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58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58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58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58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58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58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58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58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58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58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58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58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58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58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58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58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58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58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58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58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58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58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58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58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58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58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58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58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58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58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73" name="Google Shape;3773;p58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74" name="Google Shape;3774;p58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775" name="Google Shape;3775;p58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58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58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58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58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58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58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58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58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58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58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58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58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58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58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58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58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58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58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58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58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58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58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58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58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58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58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58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58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58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58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58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58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58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58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58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11" name="Google Shape;3811;p58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812" name="Google Shape;3812;p58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813" name="Google Shape;3813;p58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58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58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58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58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58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58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58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58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58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58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58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58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58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58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58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29" name="Google Shape;3829;p58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830" name="Google Shape;3830;p58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58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58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58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58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58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58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58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58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58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58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58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58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58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58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58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58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58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58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58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58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58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58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58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58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58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58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58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58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58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58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58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58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58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58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58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58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58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58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58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58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58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58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58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58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58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58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58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58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58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58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58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58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58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58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58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58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58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58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58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58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58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58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58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58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58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58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58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58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58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58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58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58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58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58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58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58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58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58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58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58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58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58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58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58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58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58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58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58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58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58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58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58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58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58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58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58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58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58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58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58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58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58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58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58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58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58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58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58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58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58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58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58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58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58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58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58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58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58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58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58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58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58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58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58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58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58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58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58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58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58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58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58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58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58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58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58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58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58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58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58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58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58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58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58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58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58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58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58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58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58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58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58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58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58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58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58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58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58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58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58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58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58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58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58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58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58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58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58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58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58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58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58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58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58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58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58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58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58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58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58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58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58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58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58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58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58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58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58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58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58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58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58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58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58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58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58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58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58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58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58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58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58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58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58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58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58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58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58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58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58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58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58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58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58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58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58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58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58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58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58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58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58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58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58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58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58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58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58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58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58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58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58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58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58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58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58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58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58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58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58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58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58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58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58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58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58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58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58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58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58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58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58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58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58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58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58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58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58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58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58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58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58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58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58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58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58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58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58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58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58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58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58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58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58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58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58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58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58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58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58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58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58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58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58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58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58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58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58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58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58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58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58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58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58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58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58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58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58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58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58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58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58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58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58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58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58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58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58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58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58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58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58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43" name="Google Shape;4143;p58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147" name="Shape 4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8" name="Google Shape;4148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-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149" name="Google Shape;4149;p59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-ES"/>
            </a:br>
            <a:endParaRPr/>
          </a:p>
        </p:txBody>
      </p:sp>
      <p:grpSp>
        <p:nvGrpSpPr>
          <p:cNvPr id="4150" name="Google Shape;4150;p59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151" name="Google Shape;4151;p59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59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59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59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59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59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7" name="Google Shape;4157;p59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158" name="Google Shape;4158;p59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59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0" name="Google Shape;4160;p59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161" name="Google Shape;4161;p59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59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3" name="Google Shape;4163;p59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164" name="Google Shape;4164;p59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59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6" name="Google Shape;4166;p59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167" name="Google Shape;4167;p59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59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59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59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59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59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3" name="Google Shape;4173;p59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174" name="Google Shape;4174;p59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59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59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59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59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" name="Google Shape;4179;p59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59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59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2" name="Google Shape;4182;p59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183" name="Google Shape;4183;p59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59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5" name="Google Shape;4185;p59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186" name="Google Shape;4186;p59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59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8" name="Google Shape;4188;p59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189" name="Google Shape;4189;p59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59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1" name="Google Shape;4191;p59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192" name="Google Shape;4192;p59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59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59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59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59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7" name="Google Shape;4197;p59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198" name="Google Shape;4198;p59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59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59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59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02" name="Google Shape;4202;p59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03" name="Google Shape;4203;p59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204" name="Google Shape;4204;p59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59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59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7" name="Google Shape;4207;p59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208" name="Google Shape;4208;p59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59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0" name="Google Shape;4210;p59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211" name="Google Shape;4211;p59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59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59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14" name="Google Shape;4214;p59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15" name="Google Shape;4215;p59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216" name="Google Shape;4216;p59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59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59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59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0" name="Google Shape;4220;p59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221" name="Google Shape;4221;p59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59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3" name="Google Shape;4223;p59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224" name="Google Shape;4224;p59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59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59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59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59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59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0" name="Google Shape;4230;p59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231" name="Google Shape;4231;p59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59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59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59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59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59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59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8" name="Google Shape;4238;p59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239" name="Google Shape;4239;p59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59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59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59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3" name="Google Shape;4243;p59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244" name="Google Shape;4244;p59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59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6" name="Google Shape;4246;p59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247" name="Google Shape;4247;p59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59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59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0" name="Google Shape;4250;p59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251" name="Google Shape;4251;p59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59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59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4" name="Google Shape;4254;p59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255" name="Google Shape;4255;p59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59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7" name="Google Shape;4257;p59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258" name="Google Shape;4258;p59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59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59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59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59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3" name="Google Shape;4263;p59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264" name="Google Shape;4264;p59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59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59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59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59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59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59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59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59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59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59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59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59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59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59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59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59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59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59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3" name="Google Shape;4283;p59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284" name="Google Shape;4284;p59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59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59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59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8" name="Google Shape;4288;p59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289" name="Google Shape;4289;p59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59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59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2" name="Google Shape;4292;p59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293" name="Google Shape;4293;p59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59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59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59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59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8" name="Google Shape;4298;p59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299" name="Google Shape;4299;p59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59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59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2" name="Google Shape;4302;p59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303" name="Google Shape;4303;p59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59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59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6" name="Google Shape;4306;p59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307" name="Google Shape;4307;p59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59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59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59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59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2" name="Google Shape;4312;p59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313" name="Google Shape;4313;p59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59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59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16" name="Google Shape;4316;p59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17" name="Google Shape;4317;p59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318" name="Google Shape;4318;p59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59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0" name="Google Shape;4320;p59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321" name="Google Shape;4321;p59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59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59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59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59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59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59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59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9" name="Google Shape;4329;p59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330" name="Google Shape;4330;p59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59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59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3" name="Google Shape;4333;p59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334" name="Google Shape;4334;p59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59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6" name="Google Shape;4336;p59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337" name="Google Shape;4337;p59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59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59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0" name="Google Shape;4340;p59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341" name="Google Shape;4341;p59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59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59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59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59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6" name="Google Shape;4346;p59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347" name="Google Shape;4347;p59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59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49" name="Google Shape;4349;p59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50" name="Google Shape;4350;p59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351" name="Google Shape;4351;p59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59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59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59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59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59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59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8" name="Google Shape;4358;p59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359" name="Google Shape;4359;p59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59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59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2" name="Google Shape;4362;p59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363" name="Google Shape;4363;p59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59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59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6" name="Google Shape;4366;p59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7" name="Google Shape;4367;p59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368" name="Google Shape;4368;p59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59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59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1" name="Google Shape;4371;p59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59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59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4" name="Google Shape;4374;p59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375" name="Google Shape;4375;p59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59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59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8" name="Google Shape;4378;p59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379" name="Google Shape;4379;p59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59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59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59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59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59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5" name="Google Shape;4385;p59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6" name="Google Shape;4386;p59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387" name="Google Shape;4387;p59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59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59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0" name="Google Shape;4390;p59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59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92" name="Google Shape;4392;p59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93" name="Google Shape;4393;p59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394" name="Google Shape;4394;p59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59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59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7" name="Google Shape;4397;p59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398" name="Google Shape;4398;p59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59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00" name="Google Shape;4400;p59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01" name="Google Shape;4401;p59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402" name="Google Shape;4402;p59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59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4" name="Google Shape;4404;p59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405" name="Google Shape;4405;p59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59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07" name="Google Shape;4407;p59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08" name="Google Shape;4408;p59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09" name="Google Shape;4409;p59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410" name="Google Shape;4410;p59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59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59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59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59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5" name="Google Shape;4415;p59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416" name="Google Shape;4416;p59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59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59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59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59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59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2" name="Google Shape;4422;p59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423" name="Google Shape;4423;p59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59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59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59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7" name="Google Shape;4427;p59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8" name="Google Shape;4428;p59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429" name="Google Shape;4429;p59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59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59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59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3" name="Google Shape;4433;p59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434" name="Google Shape;4434;p59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59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6" name="Google Shape;4436;p59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437" name="Google Shape;4437;p59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8" name="Google Shape;4438;p59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9" name="Google Shape;4439;p59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440" name="Google Shape;4440;p59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59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2" name="Google Shape;4442;p59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443" name="Google Shape;4443;p59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59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5" name="Google Shape;4445;p59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446" name="Google Shape;4446;p59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59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59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9" name="Google Shape;4449;p59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0" name="Google Shape;4450;p59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59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2" name="Google Shape;4452;p59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453" name="Google Shape;4453;p59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4" name="Google Shape;4454;p59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5" name="Google Shape;4455;p59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6" name="Google Shape;4456;p59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457" name="Google Shape;4457;p59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8" name="Google Shape;4458;p59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9" name="Google Shape;4459;p59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59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1" name="Google Shape;4461;p59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462" name="Google Shape;4462;p59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59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59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5" name="Google Shape;4465;p59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466" name="Google Shape;4466;p59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59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8" name="Google Shape;4468;p59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9" name="Google Shape;4469;p59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59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59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2" name="Google Shape;4472;p59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59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4" name="Google Shape;4474;p59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475" name="Google Shape;4475;p59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59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7" name="Google Shape;4477;p59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8" name="Google Shape;4478;p59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59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0" name="Google Shape;4480;p59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481" name="Google Shape;4481;p59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2" name="Google Shape;4482;p59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3" name="Google Shape;4483;p59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59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59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59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7" name="Google Shape;4487;p59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488" name="Google Shape;4488;p59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9" name="Google Shape;4489;p59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59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59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59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59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4" name="Google Shape;4494;p59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5" name="Google Shape;4495;p59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59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59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59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59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0" name="Google Shape;4500;p59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501" name="Google Shape;4501;p59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2" name="Google Shape;4502;p59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59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59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59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6" name="Google Shape;4506;p59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7" name="Google Shape;4507;p59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8" name="Google Shape;4508;p59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509" name="Google Shape;4509;p59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0" name="Google Shape;4510;p59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59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59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59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4" name="Google Shape;4514;p59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515" name="Google Shape;4515;p59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59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17" name="Google Shape;4517;p59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18" name="Google Shape;4518;p59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519" name="Google Shape;4519;p59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59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1" name="Google Shape;4521;p59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522" name="Google Shape;4522;p59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3" name="Google Shape;4523;p59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4" name="Google Shape;4524;p59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5" name="Google Shape;4525;p59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526" name="Google Shape;4526;p59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59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59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9" name="Google Shape;4529;p59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530" name="Google Shape;4530;p59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59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2" name="Google Shape;4532;p59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533" name="Google Shape;4533;p59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59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5" name="Google Shape;4535;p59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536" name="Google Shape;4536;p59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59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8" name="Google Shape;4538;p59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9" name="Google Shape;4539;p59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540" name="Google Shape;4540;p59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59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2" name="Google Shape;4542;p59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3" name="Google Shape;4543;p59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544" name="Google Shape;4544;p59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59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59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59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8" name="Google Shape;4548;p59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549" name="Google Shape;4549;p59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59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59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59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3" name="Google Shape;4553;p59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554" name="Google Shape;4554;p59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59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59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59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8" name="Google Shape;4558;p59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559" name="Google Shape;4559;p59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59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59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2" name="Google Shape;4562;p59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563" name="Google Shape;4563;p59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4" name="Google Shape;4564;p59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5" name="Google Shape;4565;p59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566" name="Google Shape;4566;p59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7" name="Google Shape;4567;p59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8" name="Google Shape;4568;p59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569" name="Google Shape;4569;p59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0" name="Google Shape;4570;p59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59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59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3" name="Google Shape;4573;p59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574" name="Google Shape;4574;p59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5" name="Google Shape;4575;p59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59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59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8" name="Google Shape;4578;p59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9" name="Google Shape;4579;p59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580" name="Google Shape;4580;p59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1" name="Google Shape;4581;p59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2" name="Google Shape;4582;p59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59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59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59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6" name="Google Shape;4586;p59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87" name="Google Shape;4587;p59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88" name="Google Shape;4588;p59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589" name="Google Shape;4589;p59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59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59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2" name="Google Shape;4592;p59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3" name="Google Shape;4593;p59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594" name="Google Shape;4594;p59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59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6" name="Google Shape;4596;p59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7" name="Google Shape;4597;p59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59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59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0" name="Google Shape;4600;p59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1" name="Google Shape;4601;p59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59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59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4" name="Google Shape;4604;p59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605" name="Google Shape;4605;p59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6" name="Google Shape;4606;p59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59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8" name="Google Shape;4608;p59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609" name="Google Shape;4609;p59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59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59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59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13" name="Google Shape;4613;p59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14" name="Google Shape;4614;p59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15" name="Google Shape;4615;p59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616" name="Google Shape;4616;p59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7" name="Google Shape;4617;p59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8" name="Google Shape;4618;p59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9" name="Google Shape;4619;p59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620" name="Google Shape;4620;p59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59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59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3" name="Google Shape;4623;p59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624" name="Google Shape;4624;p59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59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59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59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8" name="Google Shape;4628;p59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629" name="Google Shape;4629;p59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59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59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2" name="Google Shape;4632;p59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633" name="Google Shape;4633;p59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59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35" name="Google Shape;4635;p59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36" name="Google Shape;4636;p59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637" name="Google Shape;4637;p59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59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9" name="Google Shape;4639;p59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640" name="Google Shape;4640;p59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1" name="Google Shape;4641;p59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59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59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44" name="Google Shape;4644;p59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45" name="Google Shape;4645;p59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46" name="Google Shape;4646;p59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647" name="Google Shape;4647;p59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8" name="Google Shape;4648;p59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59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0" name="Google Shape;4650;p59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651" name="Google Shape;4651;p59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2" name="Google Shape;4652;p59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3" name="Google Shape;4653;p59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4" name="Google Shape;4654;p59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655" name="Google Shape;4655;p59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6" name="Google Shape;4656;p59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7" name="Google Shape;4657;p59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58" name="Google Shape;4658;p59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59" name="Google Shape;4659;p59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60" name="Google Shape;4660;p59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661" name="Google Shape;4661;p59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2" name="Google Shape;4662;p59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3" name="Google Shape;4663;p59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664" name="Google Shape;4664;p59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59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6" name="Google Shape;4666;p59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67" name="Google Shape;4667;p59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68" name="Google Shape;4668;p59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669" name="Google Shape;4669;p59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0" name="Google Shape;4670;p59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1" name="Google Shape;4671;p59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2" name="Google Shape;4672;p59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3" name="Google Shape;4673;p59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674" name="Google Shape;4674;p59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5" name="Google Shape;4675;p59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6" name="Google Shape;4676;p59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7" name="Google Shape;4677;p59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8" name="Google Shape;4678;p59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59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0" name="Google Shape;4680;p59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681" name="Google Shape;4681;p59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2" name="Google Shape;4682;p59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3" name="Google Shape;4683;p59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684" name="Google Shape;4684;p59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5" name="Google Shape;4685;p59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6" name="Google Shape;4686;p59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7" name="Google Shape;4687;p59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88" name="Google Shape;4688;p59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89" name="Google Shape;4689;p59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90" name="Google Shape;4690;p59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691" name="Google Shape;4691;p59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2" name="Google Shape;4692;p59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3" name="Google Shape;4693;p59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4" name="Google Shape;4694;p59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5" name="Google Shape;4695;p59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6" name="Google Shape;4696;p59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7" name="Google Shape;4697;p59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8" name="Google Shape;4698;p59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99" name="Google Shape;4699;p59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00" name="Google Shape;4700;p59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701" name="Google Shape;4701;p59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2" name="Google Shape;4702;p59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3" name="Google Shape;4703;p59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4" name="Google Shape;4704;p59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705" name="Google Shape;4705;p59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6" name="Google Shape;4706;p59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7" name="Google Shape;4707;p59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8" name="Google Shape;4708;p59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709" name="Google Shape;4709;p59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59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1" name="Google Shape;4711;p59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2" name="Google Shape;4712;p59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713" name="Google Shape;4713;p59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4" name="Google Shape;4714;p59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59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6" name="Google Shape;4716;p59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7" name="Google Shape;4717;p59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718" name="Google Shape;4718;p59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9" name="Google Shape;4719;p59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59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1" name="Google Shape;4721;p59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2" name="Google Shape;4722;p59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723" name="Google Shape;4723;p59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4" name="Google Shape;4724;p59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25" name="Google Shape;4725;p59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26" name="Google Shape;4726;p59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27" name="Google Shape;4727;p59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28" name="Google Shape;4728;p59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729" name="Google Shape;4729;p59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0" name="Google Shape;4730;p59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1" name="Google Shape;4731;p59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732" name="Google Shape;4732;p59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3" name="Google Shape;4733;p59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4" name="Google Shape;4734;p59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5" name="Google Shape;4735;p59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6" name="Google Shape;4736;p59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37" name="Google Shape;4737;p59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38" name="Google Shape;4738;p59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739" name="Google Shape;4739;p59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0" name="Google Shape;4740;p59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1" name="Google Shape;4741;p59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42" name="Google Shape;4742;p59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43" name="Google Shape;4743;p59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44" name="Google Shape;4744;p59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745" name="Google Shape;4745;p59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6" name="Google Shape;4746;p59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7" name="Google Shape;4747;p59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748" name="Google Shape;4748;p59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9" name="Google Shape;4749;p59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0" name="Google Shape;4750;p59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751" name="Google Shape;4751;p59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2" name="Google Shape;4752;p59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53" name="Google Shape;4753;p59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54" name="Google Shape;4754;p59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755" name="Google Shape;4755;p59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6" name="Google Shape;4756;p59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7" name="Google Shape;4757;p59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8" name="Google Shape;4758;p59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9" name="Google Shape;4759;p59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0" name="Google Shape;4760;p59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761" name="Google Shape;4761;p59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2" name="Google Shape;4762;p59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3" name="Google Shape;4763;p59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4" name="Google Shape;4764;p59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765" name="Google Shape;4765;p59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6" name="Google Shape;4766;p59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67" name="Google Shape;4767;p59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68" name="Google Shape;4768;p59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769" name="Google Shape;4769;p59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0" name="Google Shape;4770;p59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1" name="Google Shape;4771;p59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772" name="Google Shape;4772;p59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3" name="Google Shape;4773;p59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4" name="Google Shape;4774;p59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5" name="Google Shape;4775;p59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76" name="Google Shape;4776;p59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77" name="Google Shape;4777;p59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78" name="Google Shape;4778;p59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779" name="Google Shape;4779;p59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0" name="Google Shape;4780;p59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1" name="Google Shape;4781;p59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2" name="Google Shape;4782;p59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3" name="Google Shape;4783;p59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784" name="Google Shape;4784;p59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5" name="Google Shape;4785;p59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6" name="Google Shape;4786;p59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7" name="Google Shape;4787;p59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8" name="Google Shape;4788;p59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789" name="Google Shape;4789;p59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0" name="Google Shape;4790;p59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1" name="Google Shape;4791;p59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2" name="Google Shape;4792;p59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3" name="Google Shape;4793;p59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794" name="Google Shape;4794;p59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5" name="Google Shape;4795;p59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6" name="Google Shape;4796;p59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7" name="Google Shape;4797;p59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8" name="Google Shape;4798;p59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799" name="Google Shape;4799;p59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0" name="Google Shape;4800;p59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1" name="Google Shape;4801;p59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2" name="Google Shape;4802;p59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803" name="Google Shape;4803;p59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4" name="Google Shape;4804;p59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5" name="Google Shape;4805;p59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6" name="Google Shape;4806;p59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7" name="Google Shape;4807;p59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808" name="Google Shape;4808;p59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9" name="Google Shape;4809;p59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10" name="Google Shape;4810;p59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11" name="Google Shape;4811;p59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812" name="Google Shape;4812;p59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3" name="Google Shape;4813;p59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4" name="Google Shape;4814;p59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815" name="Google Shape;4815;p59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6" name="Google Shape;4816;p59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17" name="Google Shape;4817;p59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18" name="Google Shape;4818;p59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819" name="Google Shape;4819;p59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0" name="Google Shape;4820;p59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1" name="Google Shape;4821;p59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2" name="Google Shape;4822;p59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823" name="Google Shape;4823;p59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4" name="Google Shape;4824;p59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5" name="Google Shape;4825;p59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826" name="Google Shape;4826;p59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7" name="Google Shape;4827;p59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8" name="Google Shape;4828;p59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9" name="Google Shape;4829;p59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830" name="Google Shape;4830;p59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1" name="Google Shape;4831;p59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2" name="Google Shape;4832;p59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3" name="Google Shape;4833;p59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834" name="Google Shape;4834;p59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5" name="Google Shape;4835;p59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6" name="Google Shape;4836;p59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837" name="Google Shape;4837;p59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8" name="Google Shape;4838;p59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9" name="Google Shape;4839;p59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840" name="Google Shape;4840;p59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1" name="Google Shape;4841;p59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2" name="Google Shape;4842;p59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3" name="Google Shape;4843;p59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844" name="Google Shape;4844;p59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5" name="Google Shape;4845;p59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6" name="Google Shape;4846;p59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47" name="Google Shape;4847;p59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48" name="Google Shape;4848;p59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849" name="Google Shape;4849;p59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0" name="Google Shape;4850;p59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1" name="Google Shape;4851;p59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852" name="Google Shape;4852;p59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3" name="Google Shape;4853;p59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857" name="Shape 4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8" name="Google Shape;4858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-ES"/>
              <a:t>I</a:t>
            </a: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859" name="Google Shape;4859;p60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860" name="Google Shape;4860;p60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60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2" name="Google Shape;4862;p60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863" name="Google Shape;4863;p60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60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5" name="Google Shape;4865;p60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866" name="Google Shape;4866;p60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60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8" name="Google Shape;4868;p60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869" name="Google Shape;4869;p60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60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71" name="Google Shape;4871;p60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72" name="Google Shape;4872;p60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873" name="Google Shape;4873;p60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60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5" name="Google Shape;4875;p60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876" name="Google Shape;4876;p60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60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60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60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0" name="Google Shape;4880;p60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881" name="Google Shape;4881;p60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60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60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4" name="Google Shape;4884;p60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885" name="Google Shape;4885;p60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60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60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60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60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0" name="Google Shape;4890;p60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891" name="Google Shape;4891;p60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60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60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4" name="Google Shape;4894;p60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895" name="Google Shape;4895;p60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60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7" name="Google Shape;4897;p60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898" name="Google Shape;4898;p60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60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00" name="Google Shape;4900;p60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01" name="Google Shape;4901;p60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902" name="Google Shape;4902;p60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0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4" name="Google Shape;4904;p60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905" name="Google Shape;4905;p60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0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0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8" name="Google Shape;4908;p60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909" name="Google Shape;4909;p60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0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1" name="Google Shape;4911;p60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12" name="Google Shape;4912;p60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913" name="Google Shape;4913;p60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0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60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60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60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60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9" name="Google Shape;4919;p60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920" name="Google Shape;4920;p60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0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2" name="Google Shape;4922;p60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923" name="Google Shape;4923;p60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60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0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0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0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0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9" name="Google Shape;4929;p60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930" name="Google Shape;4930;p60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60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60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3" name="Google Shape;4933;p60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934" name="Google Shape;4934;p60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60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36" name="Google Shape;4936;p60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37" name="Google Shape;4937;p60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938" name="Google Shape;4938;p60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0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0" name="Google Shape;4940;p60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941" name="Google Shape;4941;p60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0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3" name="Google Shape;4943;p60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944" name="Google Shape;4944;p60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60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6" name="Google Shape;4946;p60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947" name="Google Shape;4947;p60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0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9" name="Google Shape;4949;p60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950" name="Google Shape;4950;p60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0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60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3" name="Google Shape;4953;p60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954" name="Google Shape;4954;p60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60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6" name="Google Shape;4956;p60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957" name="Google Shape;4957;p60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60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60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0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0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60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60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4" name="Google Shape;4964;p60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5" name="Google Shape;4965;p60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6" name="Google Shape;4966;p60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967" name="Google Shape;4967;p60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60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9" name="Google Shape;4969;p60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970" name="Google Shape;4970;p60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60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2" name="Google Shape;4972;p60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973" name="Google Shape;4973;p60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60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60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60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60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8" name="Google Shape;4978;p60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979" name="Google Shape;4979;p60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60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60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0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3" name="Google Shape;4983;p60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984" name="Google Shape;4984;p60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60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60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0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8" name="Google Shape;4988;p60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989" name="Google Shape;4989;p60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90" name="Google Shape;4990;p60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991" name="Google Shape;4991;p60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" name="Google Shape;4992;p60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" name="Google Shape;4993;p60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" name="Google Shape;4994;p60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" name="Google Shape;4995;p60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" name="Google Shape;4996;p60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" name="Google Shape;4997;p60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98" name="Google Shape;4998;p60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999" name="Google Shape;4999;p60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60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1" name="Google Shape;5001;p60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002" name="Google Shape;5002;p60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0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0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0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0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60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0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0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60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60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2" name="Google Shape;5012;p60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013" name="Google Shape;5013;p60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0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5" name="Google Shape;5015;p60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016" name="Google Shape;5016;p60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0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8" name="Google Shape;5018;p60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019" name="Google Shape;5019;p60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60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1" name="Google Shape;5021;p60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022" name="Google Shape;5022;p60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0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0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60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6" name="Google Shape;5026;p60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027" name="Google Shape;5027;p60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0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9" name="Google Shape;5029;p60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030" name="Google Shape;5030;p60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60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0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3" name="Google Shape;5033;p60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034" name="Google Shape;5034;p60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0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60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0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38" name="Google Shape;5038;p60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39" name="Google Shape;5039;p60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040" name="Google Shape;5040;p60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60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60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0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4" name="Google Shape;5044;p60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045" name="Google Shape;5045;p60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60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47" name="Google Shape;5047;p60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48" name="Google Shape;5048;p60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049" name="Google Shape;5049;p60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60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1" name="Google Shape;5051;p60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052" name="Google Shape;5052;p60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0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0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5" name="Google Shape;5055;p60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6" name="Google Shape;5056;p60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057" name="Google Shape;5057;p60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0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60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0" name="Google Shape;5060;p60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061" name="Google Shape;5061;p60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0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0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0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0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0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60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0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0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0" name="Google Shape;5070;p60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071" name="Google Shape;5071;p60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60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60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4" name="Google Shape;5074;p60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075" name="Google Shape;5075;p60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0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60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8" name="Google Shape;5078;p60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079" name="Google Shape;5079;p60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0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1" name="Google Shape;5081;p60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082" name="Google Shape;5082;p60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60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60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60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0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60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60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0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60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1" name="Google Shape;5091;p60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092" name="Google Shape;5092;p60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0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0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0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96" name="Google Shape;5096;p60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7" name="Google Shape;5097;p60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8" name="Google Shape;5098;p60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99" name="Google Shape;5099;p60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100" name="Google Shape;5100;p60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0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0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0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0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0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0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0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0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0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0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60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0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0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4" name="Google Shape;5114;p60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115" name="Google Shape;5115;p60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0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7" name="Google Shape;5117;p60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118" name="Google Shape;5118;p60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0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60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1" name="Google Shape;5121;p60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122" name="Google Shape;5122;p60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0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0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5" name="Google Shape;5125;p60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126" name="Google Shape;5126;p60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0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0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0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0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1" name="Google Shape;5131;p60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132" name="Google Shape;5132;p60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0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0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60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6" name="Google Shape;5136;p60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137" name="Google Shape;5137;p60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0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39" name="Google Shape;5139;p60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0" name="Google Shape;5140;p60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141" name="Google Shape;5141;p60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60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60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44" name="Google Shape;5144;p60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5" name="Google Shape;5145;p60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146" name="Google Shape;5146;p60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0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8" name="Google Shape;5148;p60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149" name="Google Shape;5149;p60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0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0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0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0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4" name="Google Shape;5154;p60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155" name="Google Shape;5155;p60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0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0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0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0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60" name="Google Shape;5160;p60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61" name="Google Shape;5161;p60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162" name="Google Shape;5162;p60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0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0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5" name="Google Shape;5165;p60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166" name="Google Shape;5166;p60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0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0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0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0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60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2" name="Google Shape;5172;p60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173" name="Google Shape;5173;p60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0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0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6" name="Google Shape;5176;p60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177" name="Google Shape;5177;p60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0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0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0" name="Google Shape;5180;p60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181" name="Google Shape;5181;p60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0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0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60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5" name="Google Shape;5185;p60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186" name="Google Shape;5186;p60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0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8" name="Google Shape;5188;p60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189" name="Google Shape;5189;p60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0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1" name="Google Shape;5191;p60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192" name="Google Shape;5192;p60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0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0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0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6" name="Google Shape;5196;p60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197" name="Google Shape;5197;p60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0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0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0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1" name="Google Shape;5201;p60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202" name="Google Shape;5202;p60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60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0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0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0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0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60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9" name="Google Shape;5209;p60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210" name="Google Shape;5210;p60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0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12" name="Google Shape;5212;p60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13" name="Google Shape;5213;p60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214" name="Google Shape;5214;p60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0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0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0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18" name="Google Shape;5218;p60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19" name="Google Shape;5219;p60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220" name="Google Shape;5220;p60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0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0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3" name="Google Shape;5223;p60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224" name="Google Shape;5224;p60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0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0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0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0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0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0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1" name="Google Shape;5231;p60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232" name="Google Shape;5232;p60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0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34" name="Google Shape;5234;p60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5" name="Google Shape;5235;p60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6" name="Google Shape;5236;p60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37" name="Google Shape;5237;p60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238" name="Google Shape;5238;p60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0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0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0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2" name="Google Shape;5242;p60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243" name="Google Shape;5243;p60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0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0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0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0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0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0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253" name="Shape 5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4" name="Google Shape;5254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255" name="Google Shape;5255;p61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256" name="Google Shape;5256;p61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1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1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1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0" name="Google Shape;5260;p61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261" name="Google Shape;5261;p61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1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1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1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5" name="Google Shape;5265;p61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266" name="Google Shape;5266;p61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1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1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1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0" name="Google Shape;5270;p61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271" name="Google Shape;5271;p61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1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3" name="Google Shape;5273;p61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274" name="Google Shape;5274;p61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1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1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61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8" name="Google Shape;5278;p61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279" name="Google Shape;5279;p61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1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1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1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3" name="Google Shape;5283;p61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284" name="Google Shape;5284;p61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1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6" name="Google Shape;5286;p61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287" name="Google Shape;5287;p61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1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1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1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1" name="Google Shape;5291;p61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292" name="Google Shape;5292;p61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1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1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1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6" name="Google Shape;5296;p61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297" name="Google Shape;5297;p61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61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1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1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1" name="Google Shape;5301;p61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302" name="Google Shape;5302;p61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1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1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1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6" name="Google Shape;5306;p61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307" name="Google Shape;5307;p61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1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1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1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1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2" name="Google Shape;5312;p61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313" name="Google Shape;5313;p61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1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5" name="Google Shape;5315;p61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316" name="Google Shape;5316;p61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1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1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1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1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1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2" name="Google Shape;5322;p61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323" name="Google Shape;5323;p61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1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1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1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7" name="Google Shape;5327;p61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328" name="Google Shape;5328;p61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61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1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1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2" name="Google Shape;5332;p61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333" name="Google Shape;5333;p61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1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61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1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7" name="Google Shape;5337;p61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338" name="Google Shape;5338;p61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61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1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1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2" name="Google Shape;5342;p61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343" name="Google Shape;5343;p61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61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1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1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1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8" name="Google Shape;5348;p61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349" name="Google Shape;5349;p61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61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1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1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1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4" name="Google Shape;5354;p61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355" name="Google Shape;5355;p61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61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1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1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9" name="Google Shape;5359;p61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360" name="Google Shape;5360;p61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1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2" name="Google Shape;5362;p61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363" name="Google Shape;5363;p61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1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1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61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1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8" name="Google Shape;5368;p61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369" name="Google Shape;5369;p61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61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1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1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3" name="Google Shape;5373;p61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374" name="Google Shape;5374;p61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61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1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1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8" name="Google Shape;5378;p61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379" name="Google Shape;5379;p61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1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1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2" name="Google Shape;5382;p61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383" name="Google Shape;5383;p61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1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5" name="Google Shape;5385;p61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386" name="Google Shape;5386;p61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1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1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1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0" name="Google Shape;5390;p61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391" name="Google Shape;5391;p61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1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1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1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5" name="Google Shape;5395;p61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396" name="Google Shape;5396;p61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1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8" name="Google Shape;5398;p61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399" name="Google Shape;5399;p61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61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1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2" name="Google Shape;5402;p61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403" name="Google Shape;5403;p61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1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1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6" name="Google Shape;5406;p61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407" name="Google Shape;5407;p61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1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1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0" name="Google Shape;5410;p61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411" name="Google Shape;5411;p61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1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1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1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5" name="Google Shape;5415;p61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416" name="Google Shape;5416;p61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1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1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1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0" name="Google Shape;5420;p61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421" name="Google Shape;5421;p61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1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3" name="Google Shape;5423;p61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424" name="Google Shape;5424;p61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1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1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7" name="Google Shape;5427;p61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428" name="Google Shape;5428;p61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1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1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1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2" name="Google Shape;5432;p61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433" name="Google Shape;5433;p61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1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1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1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7" name="Google Shape;5437;p61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438" name="Google Shape;5438;p61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1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1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1" name="Google Shape;5441;p61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442" name="Google Shape;5442;p61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1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1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1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6" name="Google Shape;5446;p61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447" name="Google Shape;5447;p61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1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1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1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61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452" name="Google Shape;5452;p61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1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1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1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1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7" name="Google Shape;5457;p61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458" name="Google Shape;5458;p61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1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1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1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1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3" name="Google Shape;5463;p61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464" name="Google Shape;5464;p61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1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6" name="Google Shape;5466;p61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467" name="Google Shape;5467;p61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1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1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1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1" name="Google Shape;5471;p61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472" name="Google Shape;5472;p61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1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1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1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6" name="Google Shape;5476;p61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477" name="Google Shape;5477;p61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1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1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0" name="Google Shape;5480;p61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481" name="Google Shape;5481;p61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1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1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1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1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1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1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8" name="Google Shape;5488;p61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489" name="Google Shape;5489;p61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1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1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1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1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4" name="Google Shape;5494;p61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495" name="Google Shape;5495;p61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1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1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1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9" name="Google Shape;5499;p61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500" name="Google Shape;5500;p61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1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1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1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4" name="Google Shape;5504;p61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505" name="Google Shape;5505;p61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1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1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1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1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0" name="Google Shape;5510;p61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511" name="Google Shape;5511;p61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1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1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1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1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6" name="Google Shape;5516;p61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517" name="Google Shape;5517;p61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1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1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1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1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1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1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1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5" name="Google Shape;5525;p61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526" name="Google Shape;5526;p61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1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1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1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1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1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2" name="Google Shape;5532;p61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533" name="Google Shape;5533;p61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1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1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1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7" name="Google Shape;5537;p61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538" name="Google Shape;5538;p61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1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1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1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1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1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1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1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1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1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1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9" name="Google Shape;5549;p61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550" name="Google Shape;5550;p61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1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1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1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1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1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6" name="Google Shape;5556;p61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557" name="Google Shape;5557;p61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1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1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1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1" name="Google Shape;5561;p61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562" name="Google Shape;5562;p61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1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1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1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6" name="Google Shape;5566;p61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567" name="Google Shape;5567;p61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1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1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1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1" name="Google Shape;5571;p61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572" name="Google Shape;5572;p61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1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1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1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6" name="Google Shape;5576;p61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577" name="Google Shape;5577;p61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1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1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1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1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1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3" name="Google Shape;5583;p61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584" name="Google Shape;5584;p61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1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1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7" name="Google Shape;5587;p61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588" name="Google Shape;5588;p61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1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1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1" name="Google Shape;5591;p61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592" name="Google Shape;5592;p61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1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1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1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1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1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1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1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0" name="Google Shape;5600;p61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601" name="Google Shape;5601;p61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1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1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1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1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1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1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8" name="Google Shape;5608;p61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609" name="Google Shape;5609;p61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1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1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1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3" name="Google Shape;5613;p61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614" name="Google Shape;5614;p61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1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1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1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1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9" name="Google Shape;5619;p61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620" name="Google Shape;5620;p61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1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1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1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1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1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1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1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8" name="Google Shape;5628;p61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629" name="Google Shape;5629;p61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1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1" name="Google Shape;5631;p61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632" name="Google Shape;5632;p61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1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1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1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1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7" name="Google Shape;5637;p61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638" name="Google Shape;5638;p61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1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1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1" name="Google Shape;5641;p61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642" name="Google Shape;5642;p61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1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1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1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1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1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1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1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0" name="Google Shape;5650;p61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651" name="Google Shape;5651;p61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1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1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1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1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6" name="Google Shape;5656;p61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657" name="Google Shape;5657;p61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1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1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1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1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1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1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4" name="Google Shape;5664;p61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665" name="Google Shape;5665;p61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1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1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1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1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1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1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1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1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4" name="Google Shape;5674;p61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675" name="Google Shape;5675;p61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1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1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1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1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1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61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2" name="Google Shape;5682;p61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683" name="Google Shape;5683;p61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1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1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1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7" name="Google Shape;5687;p61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688" name="Google Shape;5688;p61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1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1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1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1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1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1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5" name="Google Shape;5695;p61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696" name="Google Shape;5696;p61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1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1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1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1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1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1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3" name="Google Shape;5703;p61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704" name="Google Shape;5704;p61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1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1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1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1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1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1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1" name="Google Shape;5711;p61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2" name="Google Shape;5712;p61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3" name="Google Shape;5713;p61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714" name="Google Shape;5714;p61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1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1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1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1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1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1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1" name="Google Shape;5721;p61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722" name="Google Shape;5722;p61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1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1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1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1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1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1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1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0" name="Google Shape;5730;p61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731" name="Google Shape;5731;p61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1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1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1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1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1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7" name="Google Shape;5737;p61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738" name="Google Shape;5738;p61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1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1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1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1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3" name="Google Shape;5743;p61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744" name="Google Shape;5744;p61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1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1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1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1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1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1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1" name="Google Shape;5751;p61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752" name="Google Shape;5752;p61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1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1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1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1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1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8" name="Google Shape;5758;p61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759" name="Google Shape;5759;p61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1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1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2" name="Google Shape;5762;p61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763" name="Google Shape;5763;p61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1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1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1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1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1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1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1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1" name="Google Shape;5771;p61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772" name="Google Shape;5772;p61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1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1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1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1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1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1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1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1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1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1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3" name="Google Shape;5783;p61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784" name="Google Shape;5784;p61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1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1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1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1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1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0" name="Google Shape;5790;p61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791" name="Google Shape;5791;p61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1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1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1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1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6" name="Google Shape;5796;p61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797" name="Google Shape;5797;p61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1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1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1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1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1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1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1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5" name="Google Shape;5805;p61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806" name="Google Shape;5806;p61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1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1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1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1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1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1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3" name="Google Shape;5813;p61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814" name="Google Shape;5814;p61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1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1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1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1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1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1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1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2" name="Google Shape;5822;p61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823" name="Google Shape;5823;p61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1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1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1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1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1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1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1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1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2" name="Google Shape;5832;p61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833" name="Google Shape;5833;p61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1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1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1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1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38" name="Google Shape;5838;p61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39" name="Google Shape;5839;p61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40" name="Google Shape;5840;p61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1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2" name="Google Shape;5842;p61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46" name="Shape 5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7" name="Google Shape;5847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848" name="Google Shape;5848;p62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849" name="Google Shape;5849;p62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2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1" name="Google Shape;5851;p62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852" name="Google Shape;5852;p62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2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4" name="Google Shape;5854;p62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855" name="Google Shape;5855;p62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2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2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2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2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2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1" name="Google Shape;5861;p62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862" name="Google Shape;5862;p62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2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4" name="Google Shape;5864;p62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865" name="Google Shape;5865;p62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2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2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2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2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2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2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2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3" name="Google Shape;5873;p62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874" name="Google Shape;5874;p62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2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6" name="Google Shape;5876;p62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877" name="Google Shape;5877;p62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2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9" name="Google Shape;5879;p62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880" name="Google Shape;5880;p62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2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2" name="Google Shape;5882;p62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883" name="Google Shape;5883;p62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2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5" name="Google Shape;5885;p62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6" name="Google Shape;5886;p62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887" name="Google Shape;5887;p62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2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9" name="Google Shape;5889;p62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890" name="Google Shape;5890;p62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2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2" name="Google Shape;5892;p62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893" name="Google Shape;5893;p62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2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5" name="Google Shape;5895;p62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896" name="Google Shape;5896;p62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2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2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2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2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2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2" name="Google Shape;5902;p62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903" name="Google Shape;5903;p62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2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2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6" name="Google Shape;5906;p62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907" name="Google Shape;5907;p62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2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2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2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1" name="Google Shape;5911;p62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912" name="Google Shape;5912;p62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2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2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2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6" name="Google Shape;5916;p62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17" name="Google Shape;5917;p62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918" name="Google Shape;5918;p62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2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2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1" name="Google Shape;5921;p62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2" name="Google Shape;5922;p62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923" name="Google Shape;5923;p62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2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2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2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2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2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2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0" name="Google Shape;5930;p62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1" name="Google Shape;5931;p62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2" name="Google Shape;5932;p62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933" name="Google Shape;5933;p62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2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2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6" name="Google Shape;5936;p62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937" name="Google Shape;5937;p62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2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2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2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1" name="Google Shape;5941;p62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942" name="Google Shape;5942;p62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2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2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5" name="Google Shape;5945;p62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946" name="Google Shape;5946;p62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2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2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9" name="Google Shape;5949;p62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950" name="Google Shape;5950;p62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2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2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2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2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2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2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7" name="Google Shape;5957;p62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8" name="Google Shape;5958;p62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9" name="Google Shape;5959;p62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0" name="Google Shape;5960;p62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1" name="Google Shape;5961;p62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2" name="Google Shape;5962;p62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963" name="Google Shape;5963;p62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2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2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6" name="Google Shape;5966;p62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967" name="Google Shape;5967;p62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2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2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2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2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2" name="Google Shape;5972;p62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973" name="Google Shape;5973;p62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2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5" name="Google Shape;5975;p62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976" name="Google Shape;5976;p62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2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2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2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2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2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82" name="Google Shape;5982;p62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3" name="Google Shape;5983;p62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984" name="Google Shape;5984;p62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2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2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2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2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2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2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1" name="Google Shape;5991;p62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992" name="Google Shape;5992;p62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2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2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2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6" name="Google Shape;5996;p62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997" name="Google Shape;5997;p62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2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2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2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2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2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2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04" name="Google Shape;6004;p62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05" name="Google Shape;6005;p62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006" name="Google Shape;6006;p62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2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2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2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0" name="Google Shape;6010;p62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1" name="Google Shape;6011;p62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012" name="Google Shape;6012;p62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2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4" name="Google Shape;6014;p62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015" name="Google Shape;6015;p62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2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2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2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2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0" name="Google Shape;6020;p62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021" name="Google Shape;6021;p62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2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2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2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2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2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2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8" name="Google Shape;6028;p62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9" name="Google Shape;6029;p62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030" name="Google Shape;6030;p62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2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2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2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4" name="Google Shape;6034;p62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035" name="Google Shape;6035;p62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2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2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2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9" name="Google Shape;6039;p62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0" name="Google Shape;6040;p62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041" name="Google Shape;6041;p62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2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2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4" name="Google Shape;6044;p62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045" name="Google Shape;6045;p62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2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2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2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9" name="Google Shape;6049;p62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050" name="Google Shape;6050;p62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2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2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2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2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5" name="Google Shape;6055;p62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056" name="Google Shape;6056;p62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2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2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9" name="Google Shape;6059;p62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060" name="Google Shape;6060;p62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2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2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2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2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2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2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2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2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2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0" name="Google Shape;6070;p62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071" name="Google Shape;6071;p62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2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2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2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5" name="Google Shape;6075;p62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076" name="Google Shape;6076;p62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2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2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2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2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1" name="Google Shape;6081;p62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082" name="Google Shape;6082;p62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2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2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2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6" name="Google Shape;6086;p62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087" name="Google Shape;6087;p62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2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9" name="Google Shape;6089;p62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090" name="Google Shape;6090;p62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2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2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2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2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62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096" name="Google Shape;6096;p62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2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2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2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2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2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2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2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2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2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6" name="Google Shape;6106;p62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107" name="Google Shape;6107;p62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2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9" name="Google Shape;6109;p62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110" name="Google Shape;6110;p62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2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2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3" name="Google Shape;6113;p62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114" name="Google Shape;6114;p62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2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2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2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2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2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2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2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2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3" name="Google Shape;6123;p62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124" name="Google Shape;6124;p62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2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2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7" name="Google Shape;6127;p62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128" name="Google Shape;6128;p62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2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2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2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2" name="Google Shape;6132;p62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133" name="Google Shape;6133;p62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2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2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2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2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8" name="Google Shape;6138;p62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139" name="Google Shape;6139;p62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2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2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2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2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4" name="Google Shape;6144;p62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145" name="Google Shape;6145;p62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2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7" name="Google Shape;6147;p62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148" name="Google Shape;6148;p62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2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2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2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2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3" name="Google Shape;6153;p62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154" name="Google Shape;6154;p62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2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2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2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2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2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2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2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2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3" name="Google Shape;6163;p62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164" name="Google Shape;6164;p62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2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2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2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2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2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2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2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2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2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2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5" name="Google Shape;6175;p62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176" name="Google Shape;6176;p62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2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2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2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0" name="Google Shape;6180;p62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181" name="Google Shape;6181;p62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2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2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2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2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2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7" name="Google Shape;6187;p62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188" name="Google Shape;6188;p62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2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2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2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2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2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4" name="Google Shape;6194;p62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195" name="Google Shape;6195;p62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2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2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2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2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2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2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2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3" name="Google Shape;6203;p62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204" name="Google Shape;6204;p62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2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2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2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2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2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0" name="Google Shape;6210;p62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211" name="Google Shape;6211;p62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2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2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2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5" name="Google Shape;6215;p62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216" name="Google Shape;6216;p62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2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2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2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2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2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2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2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2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2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6" name="Google Shape;6226;p62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227" name="Google Shape;6227;p62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2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2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2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2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2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62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234" name="Google Shape;6234;p62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2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2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2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2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2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2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1" name="Google Shape;6241;p62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242" name="Google Shape;6242;p62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2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2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2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2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2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2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2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2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2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2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3" name="Google Shape;6253;p62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254" name="Google Shape;6254;p62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2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2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2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2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2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2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1" name="Google Shape;6261;p62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262" name="Google Shape;6262;p62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2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2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2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2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2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2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2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2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2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2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2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2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5" name="Google Shape;6275;p62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276" name="Google Shape;6276;p62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2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2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2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2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1" name="Google Shape;6281;p62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282" name="Google Shape;6282;p62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2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2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2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2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7" name="Google Shape;6287;p62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288" name="Google Shape;6288;p62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2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2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1" name="Google Shape;6291;p62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292" name="Google Shape;6292;p62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2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4" name="Google Shape;6294;p62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295" name="Google Shape;6295;p62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2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2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2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2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2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1" name="Google Shape;6301;p62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302" name="Google Shape;6302;p62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2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2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5" name="Google Shape;6305;p62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306" name="Google Shape;6306;p62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2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2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2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0" name="Google Shape;6310;p62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311" name="Google Shape;6311;p62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2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2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2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2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2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2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2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2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2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1" name="Google Shape;6321;p62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322" name="Google Shape;6322;p62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2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2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2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2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2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8" name="Google Shape;6328;p62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329" name="Google Shape;6329;p62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2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2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2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2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2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5" name="Google Shape;6335;p62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336" name="Google Shape;6336;p62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2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2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2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2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2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2" name="Google Shape;6342;p62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343" name="Google Shape;6343;p62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2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2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2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7" name="Google Shape;6347;p62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348" name="Google Shape;6348;p62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2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2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1" name="Google Shape;6351;p62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352" name="Google Shape;6352;p62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2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2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2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2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2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8" name="Google Shape;6358;p62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359" name="Google Shape;6359;p62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2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2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2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3" name="Google Shape;6363;p62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364" name="Google Shape;6364;p62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2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2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7" name="Google Shape;6367;p62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368" name="Google Shape;6368;p62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2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2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371" name="Google Shape;6371;p62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372" name="Google Shape;6372;p62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373" name="Google Shape;6373;p62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2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2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2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2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381" name="Shape 6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2" name="Google Shape;6382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383" name="Google Shape;6383;p63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4" name="Google Shape;6384;p63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5" name="Google Shape;6385;p63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6" name="Google Shape;6386;p63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387" name="Google Shape;6387;p63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3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3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3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1" name="Google Shape;6391;p63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392" name="Google Shape;6392;p63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3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4" name="Google Shape;6394;p63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5" name="Google Shape;6395;p63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6" name="Google Shape;6396;p63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7" name="Google Shape;6397;p63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8" name="Google Shape;6398;p63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9" name="Google Shape;6399;p63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0" name="Google Shape;6400;p63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401" name="Google Shape;6401;p63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3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3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4" name="Google Shape;6404;p63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405" name="Google Shape;6405;p63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3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7" name="Google Shape;6407;p63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408" name="Google Shape;6408;p63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3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3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3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3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3" name="Google Shape;6413;p63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4" name="Google Shape;6414;p63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5" name="Google Shape;6415;p63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6" name="Google Shape;6416;p63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7" name="Google Shape;6417;p63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8" name="Google Shape;6418;p63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419" name="Google Shape;6419;p63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3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1" name="Google Shape;6421;p63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2" name="Google Shape;6422;p63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3" name="Google Shape;6423;p63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424" name="Google Shape;6424;p63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3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3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3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8" name="Google Shape;6428;p63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9" name="Google Shape;6429;p63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0" name="Google Shape;6430;p63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1" name="Google Shape;6431;p63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2" name="Google Shape;6432;p63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3" name="Google Shape;6433;p63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4" name="Google Shape;6434;p63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435" name="Google Shape;6435;p63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3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7" name="Google Shape;6437;p63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438" name="Google Shape;6438;p63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3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0" name="Google Shape;6440;p63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441" name="Google Shape;6441;p63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3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3" name="Google Shape;6443;p63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4" name="Google Shape;6444;p63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445" name="Google Shape;6445;p63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3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7" name="Google Shape;6447;p63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8" name="Google Shape;6448;p63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449" name="Google Shape;6449;p63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3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3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3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3" name="Google Shape;6453;p63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454" name="Google Shape;6454;p63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3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3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3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8" name="Google Shape;6458;p63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459" name="Google Shape;6459;p63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3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1" name="Google Shape;6461;p63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462" name="Google Shape;6462;p63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3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4" name="Google Shape;6464;p63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5" name="Google Shape;6465;p63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6" name="Google Shape;6466;p63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467" name="Google Shape;6467;p63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3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3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3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3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2" name="Google Shape;6472;p63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3" name="Google Shape;6473;p63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474" name="Google Shape;6474;p63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3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6" name="Google Shape;6476;p63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477" name="Google Shape;6477;p63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3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3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0" name="Google Shape;6480;p63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481" name="Google Shape;6481;p63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3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3" name="Google Shape;6483;p63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484" name="Google Shape;6484;p63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3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6" name="Google Shape;6486;p63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7" name="Google Shape;6487;p63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488" name="Google Shape;6488;p63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3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3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1" name="Google Shape;6491;p63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492" name="Google Shape;6492;p63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3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3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3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3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7" name="Google Shape;6497;p63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8" name="Google Shape;6498;p63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9" name="Google Shape;6499;p63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500" name="Google Shape;6500;p63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3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3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3" name="Google Shape;6503;p63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504" name="Google Shape;6504;p63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3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3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7" name="Google Shape;6507;p63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508" name="Google Shape;6508;p63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3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3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1" name="Google Shape;6511;p63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512" name="Google Shape;6512;p63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3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3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3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6" name="Google Shape;6516;p63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517" name="Google Shape;6517;p63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3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3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0" name="Google Shape;6520;p63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1" name="Google Shape;6521;p63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522" name="Google Shape;6522;p63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3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4" name="Google Shape;6524;p63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525" name="Google Shape;6525;p63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3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7" name="Google Shape;6527;p63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8" name="Google Shape;6528;p63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9" name="Google Shape;6529;p63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530" name="Google Shape;6530;p63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3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3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3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4" name="Google Shape;6534;p63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535" name="Google Shape;6535;p63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3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7" name="Google Shape;6537;p63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8" name="Google Shape;6538;p63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539" name="Google Shape;6539;p63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3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3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3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3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3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5" name="Google Shape;6545;p63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546" name="Google Shape;6546;p63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3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3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3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3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3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3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3" name="Google Shape;6553;p63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554" name="Google Shape;6554;p63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3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6" name="Google Shape;6556;p63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557" name="Google Shape;6557;p63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3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3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3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1" name="Google Shape;6561;p63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562" name="Google Shape;6562;p63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3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3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5" name="Google Shape;6565;p63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6" name="Google Shape;6566;p63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567" name="Google Shape;6567;p63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3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9" name="Google Shape;6569;p63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0" name="Google Shape;6570;p63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1" name="Google Shape;6571;p63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572" name="Google Shape;6572;p63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3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4" name="Google Shape;6574;p63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575" name="Google Shape;6575;p63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3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3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3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9" name="Google Shape;6579;p63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580" name="Google Shape;6580;p63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3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3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3" name="Google Shape;6583;p63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4" name="Google Shape;6584;p63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585" name="Google Shape;6585;p63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3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3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8" name="Google Shape;6588;p63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589" name="Google Shape;6589;p63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3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3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3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3" name="Google Shape;6593;p63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594" name="Google Shape;6594;p63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3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6" name="Google Shape;6596;p63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597" name="Google Shape;6597;p63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3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9" name="Google Shape;6599;p63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600" name="Google Shape;6600;p63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3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3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3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3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5" name="Google Shape;6605;p63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606" name="Google Shape;6606;p63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3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3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3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0" name="Google Shape;6610;p63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1" name="Google Shape;6611;p63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2" name="Google Shape;6612;p63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613" name="Google Shape;6613;p63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3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5" name="Google Shape;6615;p63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616" name="Google Shape;6616;p63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3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8" name="Google Shape;6618;p63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619" name="Google Shape;6619;p63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3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1" name="Google Shape;6621;p63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622" name="Google Shape;6622;p63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3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3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3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3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3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3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3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0" name="Google Shape;6630;p63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631" name="Google Shape;6631;p63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3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3" name="Google Shape;6633;p63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4" name="Google Shape;6634;p63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635" name="Google Shape;6635;p63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3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63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638" name="Google Shape;6638;p63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3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0" name="Google Shape;6640;p63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641" name="Google Shape;6641;p63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3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3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4" name="Google Shape;6644;p63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645" name="Google Shape;6645;p63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3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7" name="Google Shape;6647;p63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8" name="Google Shape;6648;p63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649" name="Google Shape;6649;p63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3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3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2" name="Google Shape;6652;p63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653" name="Google Shape;6653;p63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3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5" name="Google Shape;6655;p63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656" name="Google Shape;6656;p63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3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8" name="Google Shape;6658;p63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659" name="Google Shape;6659;p63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3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3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2" name="Google Shape;6662;p63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666" name="Shape 6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7" name="Google Shape;6667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668" name="Google Shape;6668;p64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669" name="Google Shape;6669;p64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4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1" name="Google Shape;6671;p64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672" name="Google Shape;6672;p64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4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4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5" name="Google Shape;6675;p64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676" name="Google Shape;6676;p64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4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4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4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4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1" name="Google Shape;6681;p64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682" name="Google Shape;6682;p64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4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4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4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6" name="Google Shape;6686;p64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7" name="Google Shape;6687;p64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688" name="Google Shape;6688;p64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4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4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1" name="Google Shape;6691;p64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692" name="Google Shape;6692;p64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4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4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5" name="Google Shape;6695;p64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696" name="Google Shape;6696;p64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4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8" name="Google Shape;6698;p64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9" name="Google Shape;6699;p64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700" name="Google Shape;6700;p64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4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4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3" name="Google Shape;6703;p64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4" name="Google Shape;6704;p64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705" name="Google Shape;6705;p64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4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4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4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9" name="Google Shape;6709;p64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710" name="Google Shape;6710;p64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4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4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4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4" name="Google Shape;6714;p64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715" name="Google Shape;6715;p64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4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4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8" name="Google Shape;6718;p64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719" name="Google Shape;6719;p64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4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1" name="Google Shape;6721;p64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722" name="Google Shape;6722;p64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4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4" name="Google Shape;6724;p64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5" name="Google Shape;6725;p64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726" name="Google Shape;6726;p64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4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8" name="Google Shape;6728;p64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9" name="Google Shape;6729;p64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730" name="Google Shape;6730;p64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4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4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3" name="Google Shape;6733;p64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734" name="Google Shape;6734;p64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4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4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4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8" name="Google Shape;6738;p64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739" name="Google Shape;6739;p64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4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4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4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3" name="Google Shape;6743;p64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4" name="Google Shape;6744;p64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745" name="Google Shape;6745;p64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4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4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8" name="Google Shape;6748;p64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9" name="Google Shape;6749;p64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750" name="Google Shape;6750;p64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4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4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4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4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4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4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4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4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4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4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1" name="Google Shape;6761;p64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762" name="Google Shape;6762;p64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4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4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5" name="Google Shape;6765;p64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6" name="Google Shape;6766;p64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7" name="Google Shape;6767;p64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768" name="Google Shape;6768;p64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4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4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1" name="Google Shape;6771;p64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772" name="Google Shape;6772;p64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4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4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64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776" name="Google Shape;6776;p64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4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4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9" name="Google Shape;6779;p64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780" name="Google Shape;6780;p64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4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2" name="Google Shape;6782;p64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3" name="Google Shape;6783;p64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4" name="Google Shape;6784;p64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785" name="Google Shape;6785;p64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4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4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4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4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4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4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4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4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4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4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6" name="Google Shape;6796;p64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797" name="Google Shape;6797;p64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4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4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0" name="Google Shape;6800;p64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801" name="Google Shape;6801;p64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4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4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4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5" name="Google Shape;6805;p64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6" name="Google Shape;6806;p64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807" name="Google Shape;6807;p64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4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9" name="Google Shape;6809;p64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810" name="Google Shape;6810;p64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4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4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4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4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5" name="Google Shape;6815;p64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816" name="Google Shape;6816;p64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4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4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4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0" name="Google Shape;6820;p64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1" name="Google Shape;6821;p64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2" name="Google Shape;6822;p64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3" name="Google Shape;6823;p64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824" name="Google Shape;6824;p64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4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6" name="Google Shape;6826;p64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827" name="Google Shape;6827;p64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4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4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4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1" name="Google Shape;6831;p64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832" name="Google Shape;6832;p64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4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4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5" name="Google Shape;6835;p64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836" name="Google Shape;6836;p64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4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4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9" name="Google Shape;6839;p64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840" name="Google Shape;6840;p64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4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4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4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4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4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4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7" name="Google Shape;6847;p64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848" name="Google Shape;6848;p64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4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4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4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4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4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4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5" name="Google Shape;6855;p64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6" name="Google Shape;6856;p64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857" name="Google Shape;6857;p64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4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4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4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4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64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863" name="Google Shape;6863;p64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4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4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4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4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8" name="Google Shape;6868;p64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869" name="Google Shape;6869;p64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4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4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2" name="Google Shape;6872;p64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873" name="Google Shape;6873;p64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4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4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4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7" name="Google Shape;6877;p64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8" name="Google Shape;6878;p64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9" name="Google Shape;6879;p64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880" name="Google Shape;6880;p64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4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4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4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4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5" name="Google Shape;6885;p64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886" name="Google Shape;6886;p64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4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4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4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4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4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4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3" name="Google Shape;6893;p64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894" name="Google Shape;6894;p64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4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4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7" name="Google Shape;6897;p64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898" name="Google Shape;6898;p64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4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4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4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4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4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4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4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6" name="Google Shape;6906;p64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907" name="Google Shape;6907;p64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4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4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4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4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4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4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4" name="Google Shape;6914;p64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915" name="Google Shape;6915;p64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4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7" name="Google Shape;6917;p64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918" name="Google Shape;6918;p64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4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4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4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4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4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4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4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4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4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8" name="Google Shape;6928;p64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929" name="Google Shape;6929;p64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4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4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4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3" name="Google Shape;6933;p64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934" name="Google Shape;6934;p64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4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4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4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4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4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4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1" name="Google Shape;6941;p64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942" name="Google Shape;6942;p64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4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4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5" name="Google Shape;6945;p64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946" name="Google Shape;6946;p64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4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4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4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4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4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2" name="Google Shape;6952;p64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953" name="Google Shape;6953;p64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4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4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4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7" name="Google Shape;6957;p64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958" name="Google Shape;6958;p64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4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0" name="Google Shape;6960;p64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961" name="Google Shape;6961;p64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4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3" name="Google Shape;6963;p64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964" name="Google Shape;6964;p64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4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4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4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4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4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4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1" name="Google Shape;6971;p64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972" name="Google Shape;6972;p64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4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4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4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4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64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978" name="Google Shape;6978;p64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4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4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4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2" name="Google Shape;6982;p64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983" name="Google Shape;6983;p64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4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4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4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7" name="Google Shape;6987;p64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988" name="Google Shape;6988;p64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4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4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4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2" name="Google Shape;6992;p64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993" name="Google Shape;6993;p64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4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5" name="Google Shape;6995;p64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996" name="Google Shape;6996;p64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4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4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4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4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1" name="Google Shape;7001;p64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002" name="Google Shape;7002;p64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4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4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4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4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4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4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9" name="Google Shape;7009;p64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010" name="Google Shape;7010;p64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4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4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3" name="Google Shape;7013;p64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4" name="Google Shape;7014;p64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015" name="Google Shape;7015;p64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4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4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4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4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0" name="Google Shape;7020;p64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021" name="Google Shape;7021;p64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4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4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4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4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64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027" name="Google Shape;7027;p64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4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4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4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4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4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4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4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4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6" name="Google Shape;7036;p64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037" name="Google Shape;7037;p64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4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4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4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4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4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4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4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5" name="Google Shape;7045;p64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046" name="Google Shape;7046;p64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4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4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4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0" name="Google Shape;7050;p64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051" name="Google Shape;7051;p64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4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3" name="Google Shape;7053;p64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054" name="Google Shape;7054;p64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4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4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4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4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4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0" name="Google Shape;7060;p64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061" name="Google Shape;7061;p64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4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4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4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5" name="Google Shape;7065;p64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066" name="Google Shape;7066;p64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4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4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9" name="Google Shape;7069;p64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070" name="Google Shape;7070;p64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4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4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4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4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4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4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7" name="Google Shape;7077;p64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078" name="Google Shape;7078;p64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4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0" name="Google Shape;7080;p64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081" name="Google Shape;7081;p64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4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3" name="Google Shape;7083;p64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084" name="Google Shape;7084;p64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4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6" name="Google Shape;7086;p64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087" name="Google Shape;7087;p64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4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4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4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4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4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4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4" name="Google Shape;7094;p64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095" name="Google Shape;7095;p64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4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7" name="Google Shape;7097;p64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098" name="Google Shape;7098;p64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4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0" name="Google Shape;7100;p64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1" name="Google Shape;7101;p64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102" name="Google Shape;7102;p64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4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4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08" name="Shape 7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9" name="Google Shape;7109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110" name="Google Shape;7110;p65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1" name="Google Shape;7111;p65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112" name="Google Shape;7112;p65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5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4" name="Google Shape;7114;p65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115" name="Google Shape;7115;p65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5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5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65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119" name="Google Shape;7119;p65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5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5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5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5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4" name="Google Shape;7124;p65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125" name="Google Shape;7125;p65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5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5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5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5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0" name="Google Shape;7130;p65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131" name="Google Shape;7131;p65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5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5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5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5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5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5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5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5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5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5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5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3" name="Google Shape;7143;p65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144" name="Google Shape;7144;p65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5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6" name="Google Shape;7146;p65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147" name="Google Shape;7147;p65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5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5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5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1" name="Google Shape;7151;p65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2" name="Google Shape;7152;p65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153" name="Google Shape;7153;p65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5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5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5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5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5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9" name="Google Shape;7159;p65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0" name="Google Shape;7160;p65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1" name="Google Shape;7161;p65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162" name="Google Shape;7162;p65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5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5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5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5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7" name="Google Shape;7167;p65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168" name="Google Shape;7168;p65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5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5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5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5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5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5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5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6" name="Google Shape;7176;p65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177" name="Google Shape;7177;p65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5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9" name="Google Shape;7179;p65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180" name="Google Shape;7180;p65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5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5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3" name="Google Shape;7183;p65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184" name="Google Shape;7184;p65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5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6" name="Google Shape;7186;p65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187" name="Google Shape;7187;p65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5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65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5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5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5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5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4" name="Google Shape;7194;p65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195" name="Google Shape;7195;p65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5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7" name="Google Shape;7197;p65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198" name="Google Shape;7198;p65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5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5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1" name="Google Shape;7201;p65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202" name="Google Shape;7202;p65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5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4" name="Google Shape;7204;p65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205" name="Google Shape;7205;p65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5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5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8" name="Google Shape;7208;p65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9" name="Google Shape;7209;p65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0" name="Google Shape;7210;p65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211" name="Google Shape;7211;p65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5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5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5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5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5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7" name="Google Shape;7217;p65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8" name="Google Shape;7218;p65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219" name="Google Shape;7219;p65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5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5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65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223" name="Google Shape;7223;p65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5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5" name="Google Shape;7225;p65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6" name="Google Shape;7226;p65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227" name="Google Shape;7227;p65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5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5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0" name="Google Shape;7230;p65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231" name="Google Shape;7231;p65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5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3" name="Google Shape;7233;p65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4" name="Google Shape;7234;p65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5" name="Google Shape;7235;p65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6" name="Google Shape;7236;p65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237" name="Google Shape;7237;p65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5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9" name="Google Shape;7239;p65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0" name="Google Shape;7240;p65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241" name="Google Shape;7241;p65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5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3" name="Google Shape;7243;p65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4" name="Google Shape;7244;p65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5" name="Google Shape;7245;p65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6" name="Google Shape;7246;p65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247" name="Google Shape;7247;p65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5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5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0" name="Google Shape;7250;p65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251" name="Google Shape;7251;p65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5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3" name="Google Shape;7253;p65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254" name="Google Shape;7254;p65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5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6" name="Google Shape;7256;p65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7" name="Google Shape;7257;p65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258" name="Google Shape;7258;p65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5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5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65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5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5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5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5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5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7" name="Google Shape;7267;p65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8" name="Google Shape;7268;p65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269" name="Google Shape;7269;p65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5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5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5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3" name="Google Shape;7273;p65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274" name="Google Shape;7274;p65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5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6" name="Google Shape;7276;p65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277" name="Google Shape;7277;p65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5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9" name="Google Shape;7279;p65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0" name="Google Shape;7280;p65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281" name="Google Shape;7281;p65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5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5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4" name="Google Shape;7284;p65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285" name="Google Shape;7285;p65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5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5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5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5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5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1" name="Google Shape;7291;p65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292" name="Google Shape;7292;p65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5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4" name="Google Shape;7294;p65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295" name="Google Shape;7295;p65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5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7" name="Google Shape;7297;p65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298" name="Google Shape;7298;p65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5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5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5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5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65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304" name="Google Shape;7304;p65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5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5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5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8" name="Google Shape;7308;p65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9" name="Google Shape;7309;p65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310" name="Google Shape;7310;p65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5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5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5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4" name="Google Shape;7314;p65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315" name="Google Shape;7315;p65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5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5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8" name="Google Shape;7318;p65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319" name="Google Shape;7319;p65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5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5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2" name="Google Shape;7322;p65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323" name="Google Shape;7323;p65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5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5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5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5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5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5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5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5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2" name="Google Shape;7332;p65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3" name="Google Shape;7333;p65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334" name="Google Shape;7334;p65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65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5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7" name="Google Shape;7337;p65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338" name="Google Shape;7338;p65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5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0" name="Google Shape;7340;p65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341" name="Google Shape;7341;p65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5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3" name="Google Shape;7343;p65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4" name="Google Shape;7344;p65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345" name="Google Shape;7345;p65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5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7" name="Google Shape;7347;p65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348" name="Google Shape;7348;p65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5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0" name="Google Shape;7350;p65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351" name="Google Shape;7351;p65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5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3" name="Google Shape;7353;p65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354" name="Google Shape;7354;p65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5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6" name="Google Shape;7356;p65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357" name="Google Shape;7357;p65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5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5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5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1" name="Google Shape;7361;p65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362" name="Google Shape;7362;p65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5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4" name="Google Shape;7364;p65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365" name="Google Shape;7365;p65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5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7" name="Google Shape;7367;p65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368" name="Google Shape;7368;p65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5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5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5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5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3" name="Google Shape;7373;p65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374" name="Google Shape;7374;p65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5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5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5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5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5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5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5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2" name="Google Shape;7382;p65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383" name="Google Shape;7383;p65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5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5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6" name="Google Shape;7386;p65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387" name="Google Shape;7387;p65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5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5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5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1" name="Google Shape;7391;p65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392" name="Google Shape;7392;p65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5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4" name="Google Shape;7394;p65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5" name="Google Shape;7395;p65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396" name="Google Shape;7396;p65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5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5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5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65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401" name="Google Shape;7401;p65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5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5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5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5" name="Google Shape;7405;p65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406" name="Google Shape;7406;p65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5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5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9" name="Google Shape;7409;p65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410" name="Google Shape;7410;p65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5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2" name="Google Shape;7412;p65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413" name="Google Shape;7413;p65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5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5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6" name="Google Shape;7416;p65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417" name="Google Shape;7417;p65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5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9" name="Google Shape;7419;p65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420" name="Google Shape;7420;p65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5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2" name="Google Shape;7422;p65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423" name="Google Shape;7423;p65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5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5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5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7" name="Google Shape;7427;p65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8" name="Google Shape;7428;p65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429" name="Google Shape;7429;p65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5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5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2" name="Google Shape;7432;p65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3" name="Google Shape;7433;p65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434" name="Google Shape;7434;p65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5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5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7" name="Google Shape;7437;p65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8" name="Google Shape;7438;p65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439" name="Google Shape;7439;p65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5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5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2" name="Google Shape;7442;p65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443" name="Google Shape;7443;p65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5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5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6" name="Google Shape;7446;p65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447" name="Google Shape;7447;p65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5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5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5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5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2" name="Google Shape;7452;p65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3" name="Google Shape;7453;p65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454" name="Google Shape;7454;p65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5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5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7" name="Google Shape;7457;p65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8" name="Google Shape;7458;p65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459" name="Google Shape;7459;p65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5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5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5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5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5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5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5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5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5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5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0" name="Google Shape;7470;p65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474" name="Shape 7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" name="Google Shape;7475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476" name="Google Shape;7476;p66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7" name="Google Shape;7477;p66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478" name="Google Shape;7478;p66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6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6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1" name="Google Shape;7481;p66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482" name="Google Shape;7482;p66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6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6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6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6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6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6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6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6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6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6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6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4" name="Google Shape;7494;p66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5" name="Google Shape;7495;p66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6" name="Google Shape;7496;p66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7" name="Google Shape;7497;p66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498" name="Google Shape;7498;p66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6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6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6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2" name="Google Shape;7502;p66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3" name="Google Shape;7503;p66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504" name="Google Shape;7504;p66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6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6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6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6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9" name="Google Shape;7509;p66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0" name="Google Shape;7510;p66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1" name="Google Shape;7511;p66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2" name="Google Shape;7512;p66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513" name="Google Shape;7513;p66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6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5" name="Google Shape;7515;p66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516" name="Google Shape;7516;p66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6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6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6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0" name="Google Shape;7520;p66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1" name="Google Shape;7521;p66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2" name="Google Shape;7522;p66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523" name="Google Shape;7523;p66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6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6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6" name="Google Shape;7526;p66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7" name="Google Shape;7527;p66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528" name="Google Shape;7528;p66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6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6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1" name="Google Shape;7531;p66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2" name="Google Shape;7532;p66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3" name="Google Shape;7533;p66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534" name="Google Shape;7534;p66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6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6" name="Google Shape;7536;p66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537" name="Google Shape;7537;p66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6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9" name="Google Shape;7539;p66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540" name="Google Shape;7540;p66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6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2" name="Google Shape;7542;p66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543" name="Google Shape;7543;p66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6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6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6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6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6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6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6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6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2" name="Google Shape;7552;p66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553" name="Google Shape;7553;p66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6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6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6" name="Google Shape;7556;p66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557" name="Google Shape;7557;p66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6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6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6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6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6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6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6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5" name="Google Shape;7565;p66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566" name="Google Shape;7566;p66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6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6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6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6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6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6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3" name="Google Shape;7573;p66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574" name="Google Shape;7574;p66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6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6" name="Google Shape;7576;p66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7" name="Google Shape;7577;p66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578" name="Google Shape;7578;p66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6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6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6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6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6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6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5" name="Google Shape;7585;p66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586" name="Google Shape;7586;p66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6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6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9" name="Google Shape;7589;p66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590" name="Google Shape;7590;p66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6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6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3" name="Google Shape;7593;p66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4" name="Google Shape;7594;p66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595" name="Google Shape;7595;p66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6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6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8" name="Google Shape;7598;p66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599" name="Google Shape;7599;p66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6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6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2" name="Google Shape;7602;p66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3" name="Google Shape;7603;p66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4" name="Google Shape;7604;p66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605" name="Google Shape;7605;p66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6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6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6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6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0" name="Google Shape;7610;p66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611" name="Google Shape;7611;p66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6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6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6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6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6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7" name="Google Shape;7617;p66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618" name="Google Shape;7618;p66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6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6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1" name="Google Shape;7621;p66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622" name="Google Shape;7622;p66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6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4" name="Google Shape;7624;p66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625" name="Google Shape;7625;p66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6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6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8" name="Google Shape;7628;p66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629" name="Google Shape;7629;p66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6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6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6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6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4" name="Google Shape;7634;p66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5" name="Google Shape;7635;p66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6" name="Google Shape;7636;p66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7" name="Google Shape;7637;p66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8" name="Google Shape;7638;p66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639" name="Google Shape;7639;p66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6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6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6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3" name="Google Shape;7643;p66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644" name="Google Shape;7644;p66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6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6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6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6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6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6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6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6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6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6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6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6" name="Google Shape;7656;p66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657" name="Google Shape;7657;p66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6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6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6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6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6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6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6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6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6" name="Google Shape;7666;p66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667" name="Google Shape;7667;p66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6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6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0" name="Google Shape;7670;p66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671" name="Google Shape;7671;p66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6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6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6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6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6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7" name="Google Shape;7677;p66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678" name="Google Shape;7678;p66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6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6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6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6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3" name="Google Shape;7683;p66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684" name="Google Shape;7684;p66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6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6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6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6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6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6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1" name="Google Shape;7691;p66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692" name="Google Shape;7692;p66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6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6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6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6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6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66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699" name="Google Shape;7699;p66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6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6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6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6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6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6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6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6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8" name="Google Shape;7708;p66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709" name="Google Shape;7709;p66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6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6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2" name="Google Shape;7712;p66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713" name="Google Shape;7713;p66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6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6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6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7" name="Google Shape;7717;p66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718" name="Google Shape;7718;p66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6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0" name="Google Shape;7720;p66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721" name="Google Shape;7721;p66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6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6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6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5" name="Google Shape;7725;p66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726" name="Google Shape;7726;p66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6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6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6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0" name="Google Shape;7730;p66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731" name="Google Shape;7731;p66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6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6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6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6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6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6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6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6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0" name="Google Shape;7740;p66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741" name="Google Shape;7741;p66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6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3" name="Google Shape;7743;p66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744" name="Google Shape;7744;p66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6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6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6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6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6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6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1" name="Google Shape;7751;p66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752" name="Google Shape;7752;p66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6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6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6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6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6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6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6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6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6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6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6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6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6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6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6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6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9" name="Google Shape;7769;p66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770" name="Google Shape;7770;p66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6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6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6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6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6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6" name="Google Shape;7776;p66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777" name="Google Shape;7777;p66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6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9" name="Google Shape;7779;p66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780" name="Google Shape;7780;p66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6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6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6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6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6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6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7" name="Google Shape;7787;p66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788" name="Google Shape;7788;p66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6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6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6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6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6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4" name="Google Shape;7794;p66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795" name="Google Shape;7795;p66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6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6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6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6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0" name="Google Shape;7800;p66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801" name="Google Shape;7801;p66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6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6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6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6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6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6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8" name="Google Shape;7808;p66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809" name="Google Shape;7809;p66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6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6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6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3" name="Google Shape;7813;p66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814" name="Google Shape;7814;p66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6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6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7" name="Google Shape;7817;p66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818" name="Google Shape;7818;p66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6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6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1" name="Google Shape;7821;p66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822" name="Google Shape;7822;p66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6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6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6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6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6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6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6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6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1" name="Google Shape;7831;p66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2" name="Google Shape;7832;p66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833" name="Google Shape;7833;p66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6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6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6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6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6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6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0" name="Google Shape;7840;p66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841" name="Google Shape;7841;p66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6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6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6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6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6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66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848" name="Google Shape;7848;p66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6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6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6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6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6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6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6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6" name="Google Shape;7856;p66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857" name="Google Shape;7857;p66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6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66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6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6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2" name="Google Shape;7862;p66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863" name="Google Shape;7863;p66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6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6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6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6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6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9" name="Google Shape;7869;p66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870" name="Google Shape;7870;p66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6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6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3" name="Google Shape;7873;p66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874" name="Google Shape;7874;p66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6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6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6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6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6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6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1" name="Google Shape;7881;p66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882" name="Google Shape;7882;p66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6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6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6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6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6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6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66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890" name="Google Shape;7890;p66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6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6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6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6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6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6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7" name="Google Shape;7897;p66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898" name="Google Shape;7898;p66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6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6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6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6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3" name="Google Shape;7903;p66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904" name="Google Shape;7904;p66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6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6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7" name="Google Shape;7907;p66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908" name="Google Shape;7908;p66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6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6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6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6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3" name="Google Shape;7913;p66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914" name="Google Shape;7914;p66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6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6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6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6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6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0" name="Google Shape;7920;p66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921" name="Google Shape;7921;p66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6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6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6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6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6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6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8" name="Google Shape;7928;p66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929" name="Google Shape;7929;p66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6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6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6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3" name="Google Shape;7933;p66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934" name="Google Shape;7934;p66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6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6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6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6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6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6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1" name="Google Shape;7941;p66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942" name="Google Shape;7942;p66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6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6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6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6" name="Google Shape;7946;p66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7" name="Google Shape;7947;p66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948" name="Google Shape;7948;p66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6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6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6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2" name="Google Shape;7952;p66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3" name="Google Shape;7953;p66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954" name="Google Shape;7954;p66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6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6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57" name="Google Shape;7957;p66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958" name="Google Shape;7958;p66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9" name="Google Shape;7959;p66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960" name="Google Shape;7960;p66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961" name="Google Shape;7961;p66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6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6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6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6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6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6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8" name="Google Shape;7968;p66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969" name="Google Shape;7969;p66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6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6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6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6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974" name="Google Shape;7974;p66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978" name="Shape 7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9" name="Google Shape;7979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/>
              <a:t>Performing </a:t>
            </a: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980" name="Google Shape;7980;p67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981" name="Google Shape;7981;p67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7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7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7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7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6" name="Google Shape;7986;p67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7" name="Google Shape;7987;p67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8" name="Google Shape;7988;p67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989" name="Google Shape;7989;p67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7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7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2" name="Google Shape;7992;p67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993" name="Google Shape;7993;p67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7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5" name="Google Shape;7995;p67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996" name="Google Shape;7996;p67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67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7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7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0" name="Google Shape;8000;p67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1" name="Google Shape;8001;p67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002" name="Google Shape;8002;p67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7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4" name="Google Shape;8004;p67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5" name="Google Shape;8005;p67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006" name="Google Shape;8006;p67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7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8" name="Google Shape;8008;p67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009" name="Google Shape;8009;p67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7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7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7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7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7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7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7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7" name="Google Shape;8017;p67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018" name="Google Shape;8018;p67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7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0" name="Google Shape;8020;p67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021" name="Google Shape;8021;p67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7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7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4" name="Google Shape;8024;p67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25" name="Google Shape;8025;p67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6" name="Google Shape;8026;p67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027" name="Google Shape;8027;p67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7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9" name="Google Shape;8029;p67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030" name="Google Shape;8030;p67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67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7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7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7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7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6" name="Google Shape;8036;p67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7" name="Google Shape;8037;p67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038" name="Google Shape;8038;p67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67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7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7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67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043" name="Google Shape;8043;p67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7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7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6" name="Google Shape;8046;p67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7" name="Google Shape;8047;p67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048" name="Google Shape;8048;p67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7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7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7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7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67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7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7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6" name="Google Shape;8056;p67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7" name="Google Shape;8057;p67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058" name="Google Shape;8058;p67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7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7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7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2" name="Google Shape;8062;p67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3" name="Google Shape;8063;p67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4" name="Google Shape;8064;p67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065" name="Google Shape;8065;p67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7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67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068" name="Google Shape;8068;p67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7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7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1" name="Google Shape;8071;p67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2" name="Google Shape;8072;p67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073" name="Google Shape;8073;p67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67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67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6" name="Google Shape;8076;p67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077" name="Google Shape;8077;p67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67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7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7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7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7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3" name="Google Shape;8083;p67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084" name="Google Shape;8084;p67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7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7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7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8" name="Google Shape;8088;p67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089" name="Google Shape;8089;p67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7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1" name="Google Shape;8091;p67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2" name="Google Shape;8092;p67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093" name="Google Shape;8093;p67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67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7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7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7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7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9" name="Google Shape;8099;p67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100" name="Google Shape;8100;p67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7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2" name="Google Shape;8102;p67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103" name="Google Shape;8103;p67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7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5" name="Google Shape;8105;p67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6" name="Google Shape;8106;p67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7" name="Google Shape;8107;p67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108" name="Google Shape;8108;p67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67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0" name="Google Shape;8110;p67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111" name="Google Shape;8111;p67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7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7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7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7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67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7" name="Google Shape;8117;p67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8" name="Google Shape;8118;p67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119" name="Google Shape;8119;p67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7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7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2" name="Google Shape;8122;p67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123" name="Google Shape;8123;p67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7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67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7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7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7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67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0" name="Google Shape;8130;p67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131" name="Google Shape;8131;p67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7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7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7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7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7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67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138" name="Google Shape;8138;p67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7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7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7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7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7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4" name="Google Shape;8144;p67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145" name="Google Shape;8145;p67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7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7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8" name="Google Shape;8148;p67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149" name="Google Shape;8149;p67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7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7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7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7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4" name="Google Shape;8154;p67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155" name="Google Shape;8155;p67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7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7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7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7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67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1" name="Google Shape;8161;p67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162" name="Google Shape;8162;p67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7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7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7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7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7" name="Google Shape;8167;p67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168" name="Google Shape;8168;p67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7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7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7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67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7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7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7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7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7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67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179" name="Google Shape;8179;p67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7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7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7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7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7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7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7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7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7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7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0" name="Google Shape;8190;p67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191" name="Google Shape;8191;p67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7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7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7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7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6" name="Google Shape;8196;p67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7" name="Google Shape;8197;p67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198" name="Google Shape;8198;p67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7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7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7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7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7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7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67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7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7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7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9" name="Google Shape;8209;p67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210" name="Google Shape;8210;p67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7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7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7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67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7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7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7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8" name="Google Shape;8218;p67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219" name="Google Shape;8219;p67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7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7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67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223" name="Google Shape;8223;p67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7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7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67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227" name="Google Shape;8227;p67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7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7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7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7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7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3" name="Google Shape;8233;p67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234" name="Google Shape;8234;p67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7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7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7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7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7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0" name="Google Shape;8240;p67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241" name="Google Shape;8241;p67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7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7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7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5" name="Google Shape;8245;p67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246" name="Google Shape;8246;p67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7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7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9" name="Google Shape;8249;p67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250" name="Google Shape;8250;p67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7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7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67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4" name="Google Shape;8254;p67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255" name="Google Shape;8255;p67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67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7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7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7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7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67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2" name="Google Shape;8262;p67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263" name="Google Shape;8263;p67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7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7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7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7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7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9" name="Google Shape;8269;p67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270" name="Google Shape;8270;p67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7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7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7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7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5" name="Google Shape;8275;p67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276" name="Google Shape;8276;p67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7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7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7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7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7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7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7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7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5" name="Google Shape;8285;p67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286" name="Google Shape;8286;p67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67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7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7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7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7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7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7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7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5" name="Google Shape;8295;p67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296" name="Google Shape;8296;p67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7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7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7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7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7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7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3" name="Google Shape;8303;p67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304" name="Google Shape;8304;p67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67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7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7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7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7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0" name="Google Shape;8310;p67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311" name="Google Shape;8311;p67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7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7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67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7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7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7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67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7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0" name="Google Shape;8320;p67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321" name="Google Shape;8321;p67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7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7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7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7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7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7" name="Google Shape;8327;p67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328" name="Google Shape;8328;p67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7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7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7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2" name="Google Shape;8332;p67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333" name="Google Shape;8333;p67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7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7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7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7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7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7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7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7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7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3" name="Google Shape;8343;p67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4" name="Google Shape;8344;p67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345" name="Google Shape;8345;p67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7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7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7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7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7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1" name="Google Shape;8351;p67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352" name="Google Shape;8352;p67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67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4" name="Google Shape;8354;p67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355" name="Google Shape;8355;p67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7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7" name="Google Shape;8357;p67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358" name="Google Shape;8358;p67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7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67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67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7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7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4" name="Google Shape;8364;p67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365" name="Google Shape;8365;p67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7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7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67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369" name="Google Shape;8369;p67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7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374" name="Shape 8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5" name="Google Shape;8375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376" name="Google Shape;8376;p68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7" name="Google Shape;8377;p68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378" name="Google Shape;8378;p68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8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0" name="Google Shape;8380;p68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1" name="Google Shape;8381;p68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382" name="Google Shape;8382;p68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8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4" name="Google Shape;8384;p68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5" name="Google Shape;8385;p68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386" name="Google Shape;8386;p68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8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8" name="Google Shape;8388;p68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389" name="Google Shape;8389;p68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8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8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2" name="Google Shape;8392;p68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393" name="Google Shape;8393;p68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68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8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8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8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8" name="Google Shape;8398;p68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399" name="Google Shape;8399;p68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8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8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8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8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8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8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8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7" name="Google Shape;8407;p68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8" name="Google Shape;8408;p68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9" name="Google Shape;8409;p68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0" name="Google Shape;8410;p68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411" name="Google Shape;8411;p68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8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8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68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5" name="Google Shape;8415;p68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416" name="Google Shape;8416;p68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68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8" name="Google Shape;8418;p68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419" name="Google Shape;8419;p68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8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1" name="Google Shape;8421;p68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422" name="Google Shape;8422;p68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8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8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8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8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7" name="Google Shape;8427;p68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428" name="Google Shape;8428;p68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68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8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1" name="Google Shape;8431;p68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432" name="Google Shape;8432;p68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68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68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8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8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8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8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9" name="Google Shape;8439;p68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440" name="Google Shape;8440;p68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8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8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3" name="Google Shape;8443;p68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444" name="Google Shape;8444;p68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8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8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8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8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8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8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8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2" name="Google Shape;8452;p68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453" name="Google Shape;8453;p68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8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8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8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8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8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8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8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8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2" name="Google Shape;8462;p68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463" name="Google Shape;8463;p68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8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5" name="Google Shape;8465;p68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466" name="Google Shape;8466;p68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8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8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9" name="Google Shape;8469;p68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470" name="Google Shape;8470;p68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8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8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3" name="Google Shape;8473;p68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4" name="Google Shape;8474;p68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475" name="Google Shape;8475;p68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8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8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8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8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8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68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2" name="Google Shape;8482;p68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3" name="Google Shape;8483;p68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484" name="Google Shape;8484;p68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8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6" name="Google Shape;8486;p68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487" name="Google Shape;8487;p68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8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9" name="Google Shape;8489;p68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490" name="Google Shape;8490;p68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8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8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8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4" name="Google Shape;8494;p68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495" name="Google Shape;8495;p68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8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68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498" name="Google Shape;8498;p68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8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0" name="Google Shape;8500;p68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501" name="Google Shape;8501;p68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8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3" name="Google Shape;8503;p68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504" name="Google Shape;8504;p68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8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6" name="Google Shape;8506;p68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7" name="Google Shape;8507;p68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8" name="Google Shape;8508;p68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509" name="Google Shape;8509;p68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8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1" name="Google Shape;8511;p68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512" name="Google Shape;8512;p68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8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8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5" name="Google Shape;8515;p68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516" name="Google Shape;8516;p68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8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8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9" name="Google Shape;8519;p68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20" name="Google Shape;8520;p68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1" name="Google Shape;8521;p68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522" name="Google Shape;8522;p68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8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8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8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8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8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8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9" name="Google Shape;8529;p68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530" name="Google Shape;8530;p68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68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8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8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4" name="Google Shape;8534;p68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535" name="Google Shape;8535;p68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8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8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8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68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540" name="Google Shape;8540;p68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8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8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8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4" name="Google Shape;8544;p68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5" name="Google Shape;8545;p68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546" name="Google Shape;8546;p68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8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68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68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68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68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68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553" name="Google Shape;8553;p68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8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8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6" name="Google Shape;8556;p68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557" name="Google Shape;8557;p68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68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9" name="Google Shape;8559;p68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560" name="Google Shape;8560;p68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68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68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8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8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5" name="Google Shape;8565;p68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566" name="Google Shape;8566;p68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68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68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68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8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8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8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8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68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68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8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68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8" name="Google Shape;8578;p68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9" name="Google Shape;8579;p68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580" name="Google Shape;8580;p68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68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8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3" name="Google Shape;8583;p68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584" name="Google Shape;8584;p68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8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8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8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68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8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0" name="Google Shape;8590;p68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591" name="Google Shape;8591;p68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8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8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8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5" name="Google Shape;8595;p68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596" name="Google Shape;8596;p68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8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8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8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0" name="Google Shape;8600;p68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601" name="Google Shape;8601;p68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68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3" name="Google Shape;8603;p68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604" name="Google Shape;8604;p68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8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8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68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8" name="Google Shape;8608;p68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609" name="Google Shape;8609;p68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8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8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68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613" name="Google Shape;8613;p68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8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8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6" name="Google Shape;8616;p68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617" name="Google Shape;8617;p68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8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68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68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1" name="Google Shape;8621;p68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622" name="Google Shape;8622;p68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8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8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5" name="Google Shape;8625;p68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626" name="Google Shape;8626;p68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8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68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9" name="Google Shape;8629;p68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630" name="Google Shape;8630;p68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8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2" name="Google Shape;8632;p68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633" name="Google Shape;8633;p68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8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8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68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68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8" name="Google Shape;8638;p68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639" name="Google Shape;8639;p68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68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1" name="Google Shape;8641;p68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642" name="Google Shape;8642;p68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8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68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68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6" name="Google Shape;8646;p68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647" name="Google Shape;8647;p68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8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8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68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68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68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8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8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68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68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657" name="Google Shape;8657;p68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68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9" name="Google Shape;8659;p68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660" name="Google Shape;8660;p68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68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68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3" name="Google Shape;8663;p68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664" name="Google Shape;8664;p68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8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68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68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8" name="Google Shape;8668;p68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669" name="Google Shape;8669;p68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8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1" name="Google Shape;8671;p68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672" name="Google Shape;8672;p68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8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8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5" name="Google Shape;8675;p68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676" name="Google Shape;8676;p68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68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68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68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68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681" name="Google Shape;8681;p68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68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3" name="Google Shape;8683;p68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684" name="Google Shape;8684;p68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68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68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68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8" name="Google Shape;8688;p68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689" name="Google Shape;8689;p68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68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1" name="Google Shape;8691;p68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692" name="Google Shape;8692;p68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68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68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68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68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68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68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68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700" name="Google Shape;8700;p68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8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8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68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68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5" name="Google Shape;8705;p68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706" name="Google Shape;8706;p68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68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68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709" name="Google Shape;8709;p68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68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68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68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68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8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68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68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8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8" name="Google Shape;8718;p68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719" name="Google Shape;8719;p68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68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68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2" name="Google Shape;8722;p68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723" name="Google Shape;8723;p68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8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68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726" name="Google Shape;8726;p68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727" name="Google Shape;8727;p68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68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68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68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68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2" name="Google Shape;8732;p68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733" name="Google Shape;8733;p68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68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68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6" name="Google Shape;8736;p68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737" name="Google Shape;8737;p68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68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68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68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1" name="Google Shape;8741;p68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742" name="Google Shape;8742;p68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68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4" name="Google Shape;8744;p68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745" name="Google Shape;8745;p68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68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8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68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68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68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68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2" name="Google Shape;8752;p68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753" name="Google Shape;8753;p68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68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68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6" name="Google Shape;8756;p68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757" name="Google Shape;8757;p68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68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8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8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8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68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68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4" name="Google Shape;8764;p68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765" name="Google Shape;8765;p68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68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68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68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8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0" name="Google Shape;8770;p68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771" name="Google Shape;8771;p68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8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3" name="Google Shape;8773;p68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774" name="Google Shape;8774;p68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8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6" name="Google Shape;8776;p68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777" name="Google Shape;8777;p68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8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8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68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781" name="Google Shape;8781;p68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68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68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68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8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6" name="Google Shape;8786;p68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787" name="Google Shape;8787;p68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8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8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0" name="Google Shape;8790;p68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791" name="Google Shape;8791;p68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68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8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8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5" name="Google Shape;8795;p68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796" name="Google Shape;8796;p68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8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68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8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8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8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2" name="Google Shape;8802;p68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803" name="Google Shape;8803;p68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8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5" name="Google Shape;8805;p68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806" name="Google Shape;8806;p68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8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11" name="Shape 8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2" name="Google Shape;8812;p69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813" name="Google Shape;8813;p69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814" name="Google Shape;8814;p69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9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69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69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8" name="Google Shape;8818;p69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819" name="Google Shape;8819;p69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9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9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2" name="Google Shape;8822;p69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3" name="Google Shape;8823;p69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824" name="Google Shape;8824;p69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9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6" name="Google Shape;8826;p69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827" name="Google Shape;8827;p69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69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9" name="Google Shape;8829;p69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0" name="Google Shape;8830;p69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831" name="Google Shape;8831;p69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69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9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4" name="Google Shape;8834;p69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5" name="Google Shape;8835;p69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6" name="Google Shape;8836;p69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7" name="Google Shape;8837;p69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8" name="Google Shape;8838;p69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839" name="Google Shape;8839;p69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9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9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9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3" name="Google Shape;8843;p69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844" name="Google Shape;8844;p69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9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6" name="Google Shape;8846;p69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847" name="Google Shape;8847;p69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9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9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0" name="Google Shape;8850;p69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851" name="Google Shape;8851;p69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9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3" name="Google Shape;8853;p69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4" name="Google Shape;8854;p69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855" name="Google Shape;8855;p69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69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9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9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9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0" name="Google Shape;8860;p69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1" name="Google Shape;8861;p69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2" name="Google Shape;8862;p69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863" name="Google Shape;8863;p69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9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69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69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7" name="Google Shape;8867;p69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868" name="Google Shape;8868;p69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69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0" name="Google Shape;8870;p69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1" name="Google Shape;8871;p69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872" name="Google Shape;8872;p69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69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69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69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6" name="Google Shape;8876;p69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7" name="Google Shape;8877;p69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8" name="Google Shape;8878;p69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9" name="Google Shape;8879;p69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880" name="Google Shape;8880;p69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9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2" name="Google Shape;8882;p69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883" name="Google Shape;8883;p69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69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9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6" name="Google Shape;8886;p69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7" name="Google Shape;8887;p69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888" name="Google Shape;8888;p69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69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69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9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9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69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894" name="Google Shape;8894;p69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69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69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9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8" name="Google Shape;8898;p69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899" name="Google Shape;8899;p69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69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1" name="Google Shape;8901;p69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2" name="Google Shape;8902;p69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903" name="Google Shape;8903;p69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69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9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6" name="Google Shape;8906;p69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907" name="Google Shape;8907;p69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9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9" name="Google Shape;8909;p69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0" name="Google Shape;8910;p69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911" name="Google Shape;8911;p69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9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9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9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9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9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9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9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9" name="Google Shape;8919;p69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0" name="Google Shape;8920;p69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921" name="Google Shape;8921;p69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9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3" name="Google Shape;8923;p69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924" name="Google Shape;8924;p69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69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9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9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8" name="Google Shape;8928;p69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929" name="Google Shape;8929;p69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9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9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9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3" name="Google Shape;8933;p69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934" name="Google Shape;8934;p69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69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6" name="Google Shape;8936;p69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937" name="Google Shape;8937;p69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69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9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69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1" name="Google Shape;8941;p69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942" name="Google Shape;8942;p69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9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9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9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6" name="Google Shape;8946;p69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947" name="Google Shape;8947;p69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9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9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9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69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69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69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9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9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9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9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9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9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69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69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69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3" name="Google Shape;8963;p69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964" name="Google Shape;8964;p69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9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9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7" name="Google Shape;8967;p69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8" name="Google Shape;8968;p69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969" name="Google Shape;8969;p69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9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69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69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69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4" name="Google Shape;8974;p69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975" name="Google Shape;8975;p69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69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7" name="Google Shape;8977;p69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8" name="Google Shape;8978;p69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979" name="Google Shape;8979;p69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69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69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2" name="Google Shape;8982;p69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983" name="Google Shape;8983;p69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9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69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69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69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8" name="Google Shape;8988;p69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989" name="Google Shape;8989;p69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9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69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69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69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9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9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6" name="Google Shape;8996;p69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997" name="Google Shape;8997;p69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69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69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0" name="Google Shape;9000;p69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001" name="Google Shape;9001;p69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9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69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69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005" name="Google Shape;9005;p69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9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9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69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9" name="Google Shape;9009;p69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010" name="Google Shape;9010;p69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9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9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9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69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5" name="Google Shape;9015;p69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016" name="Google Shape;9016;p69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69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8" name="Google Shape;9018;p69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019" name="Google Shape;9019;p69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9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9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69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69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69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9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6" name="Google Shape;9026;p69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027" name="Google Shape;9027;p69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9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69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69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69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9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9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4" name="Google Shape;9034;p69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035" name="Google Shape;9035;p69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69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69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69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9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0" name="Google Shape;9040;p69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041" name="Google Shape;9041;p69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69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9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9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69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69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7" name="Google Shape;9047;p69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048" name="Google Shape;9048;p69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9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9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69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2" name="Google Shape;9052;p69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053" name="Google Shape;9053;p69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9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9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69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69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9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69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69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1" name="Google Shape;9061;p69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062" name="Google Shape;9062;p69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69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9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69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69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7" name="Google Shape;9067;p69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068" name="Google Shape;9068;p69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69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69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9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2" name="Google Shape;9072;p69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073" name="Google Shape;9073;p69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9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69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69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69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8" name="Google Shape;9078;p69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079" name="Google Shape;9079;p69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69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69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69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9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9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69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9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9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69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69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9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1" name="Google Shape;9091;p69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092" name="Google Shape;9092;p69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69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69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9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69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69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8" name="Google Shape;9098;p69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099" name="Google Shape;9099;p69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69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9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9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69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69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9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6" name="Google Shape;9106;p69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107" name="Google Shape;9107;p69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9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9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0" name="Google Shape;9110;p69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1" name="Google Shape;9111;p69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112" name="Google Shape;9112;p69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69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69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69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6" name="Google Shape;9116;p69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117" name="Google Shape;9117;p69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69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9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9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69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2" name="Google Shape;9122;p69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3" name="Google Shape;9123;p69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124" name="Google Shape;9124;p69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9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69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7" name="Google Shape;9127;p69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128" name="Google Shape;9128;p69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69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69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69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69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69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4" name="Google Shape;9134;p69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135" name="Google Shape;9135;p69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69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69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69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69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69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69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2" name="Google Shape;9142;p69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143" name="Google Shape;9143;p69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69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69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6" name="Google Shape;9146;p69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147" name="Google Shape;9147;p69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69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69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69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69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69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3" name="Google Shape;9153;p69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154" name="Google Shape;9154;p69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69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69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7" name="Google Shape;9157;p69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158" name="Google Shape;9158;p69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69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69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1" name="Google Shape;9161;p69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162" name="Google Shape;9162;p69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69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69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5" name="Google Shape;9165;p69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166" name="Google Shape;9166;p69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69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69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69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69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69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69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69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4" name="Google Shape;9174;p69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175" name="Google Shape;9175;p69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69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69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69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69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69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69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69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3" name="Google Shape;9183;p69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184" name="Google Shape;9184;p69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69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69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69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188" name="Google Shape;9188;p69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9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69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69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69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69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69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69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6" name="Google Shape;9196;p69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197" name="Google Shape;9197;p69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69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69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69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69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69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69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69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5" name="Google Shape;9205;p69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206" name="Google Shape;9206;p69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69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69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69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0" name="Google Shape;9210;p69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211" name="Google Shape;9211;p69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69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69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69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69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69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69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8" name="Google Shape;9218;p69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219" name="Google Shape;9219;p69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69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69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69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69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69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5" name="Google Shape;9225;p69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226" name="Google Shape;9226;p69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69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69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69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69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1" name="Google Shape;9231;p69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232" name="Google Shape;9232;p69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69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69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5" name="Google Shape;9235;p69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236" name="Google Shape;9236;p69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69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69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69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69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69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69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3" name="Google Shape;9243;p69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244" name="Google Shape;9244;p69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69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69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7" name="Google Shape;9247;p69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248" name="Google Shape;9248;p69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69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69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69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69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3" name="Google Shape;9253;p69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254" name="Google Shape;9254;p69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69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69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69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8" name="Google Shape;9258;p69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259" name="Google Shape;9259;p69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69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69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69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69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4" name="Google Shape;9264;p69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265" name="Google Shape;9265;p69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69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69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69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69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69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69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2" name="Google Shape;9272;p69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273" name="Google Shape;9273;p69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69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69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69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69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69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282" name="Shape 9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83" name="Google Shape;9283;p70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Geometric Sport 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B88A91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