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9" r:id="rId4"/>
    <p:sldMasterId id="214748367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20104100" cy="11309350"/>
  <p:embeddedFontLst>
    <p:embeddedFont>
      <p:font typeface="Roboto Slab"/>
      <p:regular r:id="rId54"/>
      <p:bold r:id="rId55"/>
    </p:embeddedFont>
    <p:embeddedFont>
      <p:font typeface="Quattrocento"/>
      <p:regular r:id="rId56"/>
      <p:bold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Oswald Regular"/>
      <p:regular r:id="rId62"/>
      <p:bold r:id="rId63"/>
    </p:embeddedFont>
    <p:embeddedFont>
      <p:font typeface="Arvo"/>
      <p:regular r:id="rId64"/>
      <p:bold r:id="rId65"/>
      <p:italic r:id="rId66"/>
      <p:boldItalic r:id="rId67"/>
    </p:embeddedFont>
    <p:embeddedFont>
      <p:font typeface="Proxima Nova Semibold"/>
      <p:regular r:id="rId68"/>
      <p:bold r:id="rId69"/>
      <p:boldItalic r:id="rId70"/>
    </p:embeddedFont>
    <p:embeddedFont>
      <p:font typeface="Oswald"/>
      <p:regular r:id="rId71"/>
      <p:bold r:id="rId72"/>
    </p:embeddedFont>
    <p:embeddedFont>
      <p:font typeface="Roboto Slab Regular"/>
      <p:regular r:id="rId73"/>
      <p:bold r:id="rId7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CEB4B418-D0F4-41BC-9A5F-984F85954FAE}">
  <a:tblStyle styleId="{CEB4B418-D0F4-41BC-9A5F-984F85954FAE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SlabRegular-regular.fntdata"/><Relationship Id="rId72" Type="http://schemas.openxmlformats.org/officeDocument/2006/relationships/font" Target="fonts/Oswald-bold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74" Type="http://schemas.openxmlformats.org/officeDocument/2006/relationships/font" Target="fonts/RobotoSlabRegular-bold.fntdata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Oswald-regular.fntdata"/><Relationship Id="rId70" Type="http://schemas.openxmlformats.org/officeDocument/2006/relationships/font" Target="fonts/ProximaNovaSemibold-bold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OswaldRegular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Arvo-regular.fntdata"/><Relationship Id="rId63" Type="http://schemas.openxmlformats.org/officeDocument/2006/relationships/font" Target="fonts/OswaldRegular-bold.fntdata"/><Relationship Id="rId22" Type="http://schemas.openxmlformats.org/officeDocument/2006/relationships/slide" Target="slides/slide16.xml"/><Relationship Id="rId66" Type="http://schemas.openxmlformats.org/officeDocument/2006/relationships/font" Target="fonts/Arvo-italic.fntdata"/><Relationship Id="rId21" Type="http://schemas.openxmlformats.org/officeDocument/2006/relationships/slide" Target="slides/slide15.xml"/><Relationship Id="rId65" Type="http://schemas.openxmlformats.org/officeDocument/2006/relationships/font" Target="fonts/Arvo-bold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regular.fntdata"/><Relationship Id="rId23" Type="http://schemas.openxmlformats.org/officeDocument/2006/relationships/slide" Target="slides/slide17.xml"/><Relationship Id="rId67" Type="http://schemas.openxmlformats.org/officeDocument/2006/relationships/font" Target="fonts/Arvo-boldItalic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RobotoSlab-bold.fntdata"/><Relationship Id="rId10" Type="http://schemas.openxmlformats.org/officeDocument/2006/relationships/slide" Target="slides/slide4.xml"/><Relationship Id="rId54" Type="http://schemas.openxmlformats.org/officeDocument/2006/relationships/font" Target="fonts/RobotoSlab-regular.fntdata"/><Relationship Id="rId13" Type="http://schemas.openxmlformats.org/officeDocument/2006/relationships/slide" Target="slides/slide7.xml"/><Relationship Id="rId57" Type="http://schemas.openxmlformats.org/officeDocument/2006/relationships/font" Target="fonts/Quattrocento-bold.fntdata"/><Relationship Id="rId12" Type="http://schemas.openxmlformats.org/officeDocument/2006/relationships/slide" Target="slides/slide6.xml"/><Relationship Id="rId56" Type="http://schemas.openxmlformats.org/officeDocument/2006/relationships/font" Target="fonts/Quattrocento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2010400" y="5371925"/>
            <a:ext cx="16083275" cy="508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g33c28c5f61_0_31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g33c28c5f61_0_31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g33c28c5f61_0_38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" name="Google Shape;194;g33c28c5f61_0_38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g33c28c5f61_0_66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" name="Google Shape;200;g33c28c5f61_0_66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g33c28c5f61_0_77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" name="Google Shape;207;g33c28c5f61_0_77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g33c28c5f61_0_10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" name="Google Shape;213;g33c28c5f61_0_10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g33c28c5f61_0_154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" name="Google Shape;228;g33c28c5f61_0_154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g4caf3e4182_1_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" name="Google Shape;236;g4caf3e4182_1_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g4caf3e4182_1_83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" name="Google Shape;243;g4caf3e4182_1_83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g4caf3e4182_1_69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" name="Google Shape;249;g4caf3e4182_1_69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g4caf3e4182_1_43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" name="Google Shape;268;g4caf3e4182_1_43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g4caf3e4182_1_123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4" name="Google Shape;304;g4caf3e4182_1_123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0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" name="Google Shape;311;g4caf3e4182_1_97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2" name="Google Shape;312;g4caf3e4182_1_97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g4caf3e4182_1_11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" name="Google Shape;318;g4caf3e4182_1_11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g4caf3e4182_1_116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4" name="Google Shape;324;g4caf3e4182_1_116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0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Google Shape;331;g4caf3e4182_1_150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2" name="Google Shape;332;g4caf3e4182_1_150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6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" name="Google Shape;367;g4caf3e4182_1_258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8" name="Google Shape;368;g4caf3e4182_1_258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2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g4caf3e4182_1_329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4" name="Google Shape;424;g4caf3e4182_1_329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9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g4caf3e4182_1_13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1" name="Google Shape;431;g4caf3e4182_1_13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6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g4caf3e4182_1_33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" name="Google Shape;438;g4caf3e4182_1_33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4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" name="Google Shape;705;g4caf3e4182_1_60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" name="Google Shape;706;g4caf3e4182_1_60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3" name="Shape 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" name="Google Shape;724;g4caf3e4182_1_790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5" name="Google Shape;725;g4caf3e4182_1_790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5" name="Shape 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" name="Google Shape;756;g4caf3e4182_1_749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7" name="Google Shape;757;g4caf3e4182_1_749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1" name="Shape 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" name="Google Shape;762;g4caf3e4182_1_781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3" name="Google Shape;763;g4caf3e4182_1_781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g4caf3e4182_1_824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3" name="Google Shape;773;g4caf3e4182_1_824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0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" name="Google Shape;791;g4caf3e4182_1_860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2" name="Google Shape;792;g4caf3e4182_1_860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8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" name="Google Shape;829;g4caf3e4182_1_909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0" name="Google Shape;830;g4caf3e4182_1_909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0" name="Shape 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" name="Google Shape;861;g4caf3e4182_1_102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" name="Google Shape;862;g4caf3e4182_1_102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g4caf3e4182_1_950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6" name="Google Shape;886;g4caf3e4182_1_950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g4caf3e4182_1_89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" name="Google Shape;902;g4caf3e4182_1_89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g4caf3e4182_1_887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7" name="Google Shape;917;g4caf3e4182_1_887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" name="Google Shape;922;g4caf3e4182_1_1070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3" name="Google Shape;923;g4caf3e4182_1_1070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8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g4fcd31bb7a_0_5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" name="Google Shape;930;g4fcd31bb7a_0_5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g4caf3e4182_1_1085:notes"/>
          <p:cNvSpPr/>
          <p:nvPr>
            <p:ph idx="2" type="sldImg"/>
          </p:nvPr>
        </p:nvSpPr>
        <p:spPr>
          <a:xfrm>
            <a:off x="1117774" y="848201"/>
            <a:ext cx="178701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" name="Google Shape;937;g4caf3e4182_1_1085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6" name="Shape 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" name="Google Shape;957;g4fcd31bb7a_0_1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8" name="Google Shape;958;g4fcd31bb7a_0_1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2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" name="Google Shape;1573;g4fcd31bb7a_0_626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4" name="Google Shape;1574;g4fcd31bb7a_0_626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63" name="Shape 4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4" name="Google Shape;4064;g4fcd31bb7a_0_3116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65" name="Google Shape;4065;g4fcd31bb7a_0_3116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73" name="Shape 4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4" name="Google Shape;4774;g4fcd31bb7a_0_3826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75" name="Google Shape;4775;g4fcd31bb7a_0_3826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69" name="Shape 5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0" name="Google Shape;5170;g4fcd31bb7a_0_422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1" name="Google Shape;5171;g4fcd31bb7a_0_422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62" name="Shape 5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3" name="Google Shape;5763;g4fcd31bb7a_0_4813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64" name="Google Shape;5764;g4fcd31bb7a_0_4813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97" name="Shape 6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8" name="Google Shape;6298;g4fcd31bb7a_0_5347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99" name="Google Shape;6299;g4fcd31bb7a_0_5347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2" name="Shape 6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3" name="Google Shape;6583;g4fcd31bb7a_0_563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84" name="Google Shape;6584;g4fcd31bb7a_0_563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24" name="Shape 7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5" name="Google Shape;7025;g4fcd31bb7a_0_6072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6" name="Google Shape;7026;g4fcd31bb7a_0_6072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90" name="Shape 7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1" name="Google Shape;7391;g4fcd31bb7a_0_6437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2" name="Google Shape;7392;g4fcd31bb7a_0_6437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94" name="Shape 7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5" name="Google Shape;7895;g4fcd31bb7a_0_6940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96" name="Google Shape;7896;g4fcd31bb7a_0_6940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90" name="Shape 8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1" name="Google Shape;8291;g4fcd31bb7a_0_7335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92" name="Google Shape;8292;g4fcd31bb7a_0_7335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27" name="Shape 8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8" name="Google Shape;8728;g4fcd31bb7a_0_777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29" name="Google Shape;8729;g4fcd31bb7a_0_777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98" name="Shape 9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9" name="Google Shape;9199;g4fcd31bb7a_0_824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00" name="Google Shape;9200;g4fcd31bb7a_0_824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5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jp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8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>
  <p:cSld name="CUSTOM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oogle Shape;12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360" cy="5143146"/>
          </a:xfrm>
          <a:prstGeom prst="rect">
            <a:avLst/>
          </a:prstGeom>
          <a:noFill/>
          <a:ln>
            <a:noFill/>
          </a:ln>
        </p:spPr>
      </p:pic>
      <p:sp>
        <p:nvSpPr>
          <p:cNvPr id="13" name="Google Shape;13;p2"/>
          <p:cNvSpPr txBox="1"/>
          <p:nvPr>
            <p:ph type="title"/>
          </p:nvPr>
        </p:nvSpPr>
        <p:spPr>
          <a:xfrm>
            <a:off x="263314" y="1178712"/>
            <a:ext cx="8340000" cy="1197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4400"/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14" name="Google Shape;14;p2"/>
          <p:cNvCxnSpPr/>
          <p:nvPr/>
        </p:nvCxnSpPr>
        <p:spPr>
          <a:xfrm rot="10800000">
            <a:off x="4736700" y="2693261"/>
            <a:ext cx="4407300" cy="0"/>
          </a:xfrm>
          <a:prstGeom prst="straightConnector1">
            <a:avLst/>
          </a:prstGeom>
          <a:noFill/>
          <a:ln cap="flat" cmpd="sng" w="28575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" name="Google Shape;15;p2"/>
          <p:cNvSpPr txBox="1"/>
          <p:nvPr>
            <p:ph idx="1" type="subTitle"/>
          </p:nvPr>
        </p:nvSpPr>
        <p:spPr>
          <a:xfrm>
            <a:off x="6572625" y="2881400"/>
            <a:ext cx="20307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6" name="Google Shape;16;p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1pPr>
            <a:lvl2pPr lvl="1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2pPr>
            <a:lvl3pPr lvl="2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3pPr>
            <a:lvl4pPr lvl="3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4pPr>
            <a:lvl5pPr lvl="4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5pPr>
            <a:lvl6pPr lvl="5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6pPr>
            <a:lvl7pPr lvl="6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7pPr>
            <a:lvl8pPr lvl="7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8pPr>
            <a:lvl9pPr lvl="8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081">
          <p15:clr>
            <a:srgbClr val="F9AD4C"/>
          </p15:clr>
        </p15:guide>
        <p15:guide id="2" pos="5419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>
  <p:cSld name="Blank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Google Shape;18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1" y="178"/>
            <a:ext cx="9143360" cy="5143151"/>
          </a:xfrm>
          <a:prstGeom prst="rect">
            <a:avLst/>
          </a:prstGeom>
          <a:noFill/>
          <a:ln>
            <a:noFill/>
          </a:ln>
        </p:spPr>
      </p:pic>
      <p:sp>
        <p:nvSpPr>
          <p:cNvPr id="19" name="Google Shape;19;p3"/>
          <p:cNvSpPr/>
          <p:nvPr/>
        </p:nvSpPr>
        <p:spPr>
          <a:xfrm>
            <a:off x="0" y="3759"/>
            <a:ext cx="9147366" cy="5140022"/>
          </a:xfrm>
          <a:custGeom>
            <a:rect b="b" l="l" r="r" t="t"/>
            <a:pathLst>
              <a:path extrusionOk="0" h="5695315" w="20104100">
                <a:moveTo>
                  <a:pt x="0" y="5695292"/>
                </a:moveTo>
                <a:lnTo>
                  <a:pt x="0" y="0"/>
                </a:lnTo>
                <a:lnTo>
                  <a:pt x="20104099" y="0"/>
                </a:lnTo>
                <a:lnTo>
                  <a:pt x="20104099" y="5695292"/>
                </a:lnTo>
                <a:lnTo>
                  <a:pt x="0" y="5695292"/>
                </a:lnTo>
                <a:close/>
              </a:path>
            </a:pathLst>
          </a:custGeom>
          <a:solidFill>
            <a:srgbClr val="FFFFFF">
              <a:alpha val="2692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20" name="Google Shape;20;p3"/>
          <p:cNvCxnSpPr/>
          <p:nvPr/>
        </p:nvCxnSpPr>
        <p:spPr>
          <a:xfrm>
            <a:off x="0" y="2693261"/>
            <a:ext cx="4407300" cy="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" name="Google Shape;21;p3"/>
          <p:cNvSpPr txBox="1"/>
          <p:nvPr>
            <p:ph type="title"/>
          </p:nvPr>
        </p:nvSpPr>
        <p:spPr>
          <a:xfrm flipH="1">
            <a:off x="556922" y="1851677"/>
            <a:ext cx="8340000" cy="556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2" name="Google Shape;22;p3"/>
          <p:cNvSpPr txBox="1"/>
          <p:nvPr>
            <p:ph idx="1" type="subTitle"/>
          </p:nvPr>
        </p:nvSpPr>
        <p:spPr>
          <a:xfrm>
            <a:off x="556925" y="2881400"/>
            <a:ext cx="20307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3" name="Google Shape;23;p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1pPr>
            <a:lvl2pPr lvl="1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2pPr>
            <a:lvl3pPr lvl="2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3pPr>
            <a:lvl4pPr lvl="3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4pPr>
            <a:lvl5pPr lvl="4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5pPr>
            <a:lvl6pPr lvl="5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6pPr>
            <a:lvl7pPr lvl="6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7pPr>
            <a:lvl8pPr lvl="7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8pPr>
            <a:lvl9pPr lvl="8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912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CUSTOM_1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Google Shape;25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031538" y="0"/>
            <a:ext cx="9143360" cy="5143134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Google Shape;26;p4"/>
          <p:cNvSpPr txBox="1"/>
          <p:nvPr>
            <p:ph type="title"/>
          </p:nvPr>
        </p:nvSpPr>
        <p:spPr>
          <a:xfrm>
            <a:off x="4366943" y="1456983"/>
            <a:ext cx="4451400" cy="422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66666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27" name="Google Shape;27;p4"/>
          <p:cNvSpPr/>
          <p:nvPr/>
        </p:nvSpPr>
        <p:spPr>
          <a:xfrm>
            <a:off x="548222" y="969126"/>
            <a:ext cx="1822250" cy="0"/>
          </a:xfrm>
          <a:custGeom>
            <a:rect b="b" l="l" r="r" t="t"/>
            <a:pathLst>
              <a:path extrusionOk="0" h="120000" w="4004945">
                <a:moveTo>
                  <a:pt x="0" y="0"/>
                </a:moveTo>
                <a:lnTo>
                  <a:pt x="4004883" y="0"/>
                </a:lnTo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" name="Google Shape;28;p4"/>
          <p:cNvSpPr/>
          <p:nvPr/>
        </p:nvSpPr>
        <p:spPr>
          <a:xfrm>
            <a:off x="960302" y="6478"/>
            <a:ext cx="1911817" cy="4614421"/>
          </a:xfrm>
          <a:custGeom>
            <a:rect b="b" l="l" r="r" t="t"/>
            <a:pathLst>
              <a:path extrusionOk="0" h="10141585" w="4201795">
                <a:moveTo>
                  <a:pt x="0" y="0"/>
                </a:moveTo>
                <a:lnTo>
                  <a:pt x="4201390" y="10141303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" name="Google Shape;29;p4"/>
          <p:cNvSpPr/>
          <p:nvPr/>
        </p:nvSpPr>
        <p:spPr>
          <a:xfrm>
            <a:off x="5963218" y="286511"/>
            <a:ext cx="3180775" cy="0"/>
          </a:xfrm>
          <a:custGeom>
            <a:rect b="b" l="l" r="r" t="t"/>
            <a:pathLst>
              <a:path extrusionOk="0" h="120000" w="6990715">
                <a:moveTo>
                  <a:pt x="0" y="0"/>
                </a:moveTo>
                <a:lnTo>
                  <a:pt x="6990258" y="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" name="Google Shape;30;p4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" name="Google Shape;31;p4"/>
          <p:cNvSpPr txBox="1"/>
          <p:nvPr>
            <p:ph idx="1" type="subTitle"/>
          </p:nvPr>
        </p:nvSpPr>
        <p:spPr>
          <a:xfrm>
            <a:off x="5155275" y="2316364"/>
            <a:ext cx="20307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1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1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1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1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1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1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1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100"/>
            </a:lvl9pPr>
          </a:lstStyle>
          <a:p/>
        </p:txBody>
      </p:sp>
      <p:sp>
        <p:nvSpPr>
          <p:cNvPr id="32" name="Google Shape;32;p4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113">
          <p15:clr>
            <a:srgbClr val="F9AD4C"/>
          </p15:clr>
        </p15:guide>
        <p15:guide id="2" orient="horz" pos="1539">
          <p15:clr>
            <a:srgbClr val="F9AD4C"/>
          </p15:clr>
        </p15:guide>
        <p15:guide id="3" pos="3247">
          <p15:clr>
            <a:srgbClr val="F9AD4C"/>
          </p15:clr>
        </p15:guide>
        <p15:guide id="4" pos="2751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2">
  <p:cSld name="CUSTOM_1_1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Google Shape;34;p5"/>
          <p:cNvPicPr preferRelativeResize="0"/>
          <p:nvPr/>
        </p:nvPicPr>
        <p:blipFill rotWithShape="1">
          <a:blip r:embed="rId2">
            <a:alphaModFix/>
          </a:blip>
          <a:srcRect b="0" l="0" r="14251" t="0"/>
          <a:stretch/>
        </p:blipFill>
        <p:spPr>
          <a:xfrm>
            <a:off x="1303876" y="0"/>
            <a:ext cx="7840120" cy="5143123"/>
          </a:xfrm>
          <a:prstGeom prst="rect">
            <a:avLst/>
          </a:prstGeom>
          <a:noFill/>
          <a:ln>
            <a:noFill/>
          </a:ln>
        </p:spPr>
      </p:pic>
      <p:sp>
        <p:nvSpPr>
          <p:cNvPr id="35" name="Google Shape;35;p5"/>
          <p:cNvSpPr txBox="1"/>
          <p:nvPr>
            <p:ph type="title"/>
          </p:nvPr>
        </p:nvSpPr>
        <p:spPr>
          <a:xfrm flipH="1">
            <a:off x="546495" y="1345025"/>
            <a:ext cx="4233900" cy="422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36" name="Google Shape;36;p5"/>
          <p:cNvSpPr/>
          <p:nvPr/>
        </p:nvSpPr>
        <p:spPr>
          <a:xfrm flipH="1">
            <a:off x="6275321" y="-94650"/>
            <a:ext cx="1953835" cy="4715837"/>
          </a:xfrm>
          <a:custGeom>
            <a:rect b="b" l="l" r="r" t="t"/>
            <a:pathLst>
              <a:path extrusionOk="0" h="10141585" w="4201795">
                <a:moveTo>
                  <a:pt x="0" y="0"/>
                </a:moveTo>
                <a:lnTo>
                  <a:pt x="4201390" y="10141303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" name="Google Shape;37;p5"/>
          <p:cNvSpPr/>
          <p:nvPr/>
        </p:nvSpPr>
        <p:spPr>
          <a:xfrm rot="10800000">
            <a:off x="12" y="286511"/>
            <a:ext cx="3180775" cy="0"/>
          </a:xfrm>
          <a:custGeom>
            <a:rect b="b" l="l" r="r" t="t"/>
            <a:pathLst>
              <a:path extrusionOk="0" h="120000" w="6990715">
                <a:moveTo>
                  <a:pt x="0" y="0"/>
                </a:moveTo>
                <a:lnTo>
                  <a:pt x="6990258" y="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" name="Google Shape;38;p5"/>
          <p:cNvSpPr/>
          <p:nvPr/>
        </p:nvSpPr>
        <p:spPr>
          <a:xfrm>
            <a:off x="507925" y="35728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" name="Google Shape;39;p5"/>
          <p:cNvSpPr txBox="1"/>
          <p:nvPr>
            <p:ph idx="12" type="sldNum"/>
          </p:nvPr>
        </p:nvSpPr>
        <p:spPr>
          <a:xfrm>
            <a:off x="2335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40" name="Google Shape;40;p5"/>
          <p:cNvSpPr txBox="1"/>
          <p:nvPr>
            <p:ph idx="1" type="subTitle"/>
          </p:nvPr>
        </p:nvSpPr>
        <p:spPr>
          <a:xfrm>
            <a:off x="1969800" y="2316364"/>
            <a:ext cx="20307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1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1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1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1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1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1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1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1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113">
          <p15:clr>
            <a:srgbClr val="F9AD4C"/>
          </p15:clr>
        </p15:guide>
        <p15:guide id="2" orient="horz" pos="1539">
          <p15:clr>
            <a:srgbClr val="F9AD4C"/>
          </p15:clr>
        </p15:guide>
        <p15:guide id="3" pos="3340">
          <p15:clr>
            <a:srgbClr val="F9AD4C"/>
          </p15:clr>
        </p15:guide>
        <p15:guide id="4" pos="2520">
          <p15:clr>
            <a:srgbClr val="F9AD4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2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6"/>
          <p:cNvSpPr/>
          <p:nvPr/>
        </p:nvSpPr>
        <p:spPr>
          <a:xfrm>
            <a:off x="0" y="0"/>
            <a:ext cx="91440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" name="Google Shape;43;p6"/>
          <p:cNvSpPr/>
          <p:nvPr/>
        </p:nvSpPr>
        <p:spPr>
          <a:xfrm>
            <a:off x="-12701" y="1371429"/>
            <a:ext cx="9170100" cy="2400300"/>
          </a:xfrm>
          <a:prstGeom prst="rect">
            <a:avLst/>
          </a:prstGeom>
          <a:solidFill>
            <a:srgbClr val="FFFFFF">
              <a:alpha val="92690"/>
            </a:srgbClr>
          </a:solidFill>
          <a:ln>
            <a:noFill/>
          </a:ln>
        </p:spPr>
        <p:txBody>
          <a:bodyPr anchorCtr="0" anchor="ctr" bIns="41575" lIns="41575" spcFirstLastPara="1" rIns="41575" wrap="square" tIns="41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6"/>
          <p:cNvSpPr txBox="1"/>
          <p:nvPr>
            <p:ph type="title"/>
          </p:nvPr>
        </p:nvSpPr>
        <p:spPr>
          <a:xfrm>
            <a:off x="1028711" y="2986915"/>
            <a:ext cx="4809900" cy="30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45" name="Google Shape;45;p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1pPr>
            <a:lvl2pPr lvl="1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2pPr>
            <a:lvl3pPr lvl="2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3pPr>
            <a:lvl4pPr lvl="3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4pPr>
            <a:lvl5pPr lvl="4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5pPr>
            <a:lvl6pPr lvl="5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6pPr>
            <a:lvl7pPr lvl="6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7pPr>
            <a:lvl8pPr lvl="7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8pPr>
            <a:lvl9pPr lvl="8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46" name="Google Shape;46;p6"/>
          <p:cNvSpPr txBox="1"/>
          <p:nvPr>
            <p:ph idx="1" type="subTitle"/>
          </p:nvPr>
        </p:nvSpPr>
        <p:spPr>
          <a:xfrm>
            <a:off x="1028700" y="1914632"/>
            <a:ext cx="44832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296">
          <p15:clr>
            <a:srgbClr val="FA7B17"/>
          </p15:clr>
        </p15:guide>
        <p15:guide id="2" pos="648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3"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7"/>
          <p:cNvSpPr txBox="1"/>
          <p:nvPr>
            <p:ph type="title"/>
          </p:nvPr>
        </p:nvSpPr>
        <p:spPr>
          <a:xfrm>
            <a:off x="3705250" y="1470375"/>
            <a:ext cx="3862200" cy="70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49" name="Google Shape;49;p7"/>
          <p:cNvSpPr/>
          <p:nvPr/>
        </p:nvSpPr>
        <p:spPr>
          <a:xfrm>
            <a:off x="0" y="0"/>
            <a:ext cx="26337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" name="Google Shape;50;p7"/>
          <p:cNvSpPr txBox="1"/>
          <p:nvPr>
            <p:ph idx="2" type="title"/>
          </p:nvPr>
        </p:nvSpPr>
        <p:spPr>
          <a:xfrm>
            <a:off x="3705248" y="404125"/>
            <a:ext cx="3458100" cy="70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51" name="Google Shape;51;p7"/>
          <p:cNvSpPr txBox="1"/>
          <p:nvPr>
            <p:ph idx="3" type="title"/>
          </p:nvPr>
        </p:nvSpPr>
        <p:spPr>
          <a:xfrm>
            <a:off x="3705250" y="2536636"/>
            <a:ext cx="3862200" cy="70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52" name="Google Shape;52;p7"/>
          <p:cNvSpPr txBox="1"/>
          <p:nvPr>
            <p:ph idx="4" type="title"/>
          </p:nvPr>
        </p:nvSpPr>
        <p:spPr>
          <a:xfrm>
            <a:off x="3705250" y="3602897"/>
            <a:ext cx="3862200" cy="70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cxnSp>
        <p:nvCxnSpPr>
          <p:cNvPr id="53" name="Google Shape;53;p7"/>
          <p:cNvCxnSpPr/>
          <p:nvPr/>
        </p:nvCxnSpPr>
        <p:spPr>
          <a:xfrm>
            <a:off x="3483222" y="-12700"/>
            <a:ext cx="0" cy="37815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54" name="Google Shape;54;p7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" name="Google Shape;55;p7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" name="Google Shape;56;p7"/>
          <p:cNvSpPr txBox="1"/>
          <p:nvPr>
            <p:ph idx="1" type="subTitle"/>
          </p:nvPr>
        </p:nvSpPr>
        <p:spPr>
          <a:xfrm>
            <a:off x="3705250" y="1741063"/>
            <a:ext cx="22680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57" name="Google Shape;57;p7"/>
          <p:cNvSpPr txBox="1"/>
          <p:nvPr>
            <p:ph idx="5" type="subTitle"/>
          </p:nvPr>
        </p:nvSpPr>
        <p:spPr>
          <a:xfrm>
            <a:off x="3705250" y="2770800"/>
            <a:ext cx="22680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58" name="Google Shape;58;p7"/>
          <p:cNvSpPr txBox="1"/>
          <p:nvPr>
            <p:ph idx="6" type="subTitle"/>
          </p:nvPr>
        </p:nvSpPr>
        <p:spPr>
          <a:xfrm>
            <a:off x="3705250" y="3844300"/>
            <a:ext cx="22680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59" name="Google Shape;59;p7"/>
          <p:cNvSpPr txBox="1"/>
          <p:nvPr>
            <p:ph hasCustomPrompt="1" idx="7" type="title"/>
          </p:nvPr>
        </p:nvSpPr>
        <p:spPr>
          <a:xfrm>
            <a:off x="2050357" y="1244634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  <p:sp>
        <p:nvSpPr>
          <p:cNvPr id="60" name="Google Shape;60;p7"/>
          <p:cNvSpPr txBox="1"/>
          <p:nvPr>
            <p:ph hasCustomPrompt="1" idx="8" type="title"/>
          </p:nvPr>
        </p:nvSpPr>
        <p:spPr>
          <a:xfrm>
            <a:off x="2050357" y="2311531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  <p:sp>
        <p:nvSpPr>
          <p:cNvPr id="61" name="Google Shape;61;p7"/>
          <p:cNvSpPr txBox="1"/>
          <p:nvPr>
            <p:ph hasCustomPrompt="1" idx="9" type="title"/>
          </p:nvPr>
        </p:nvSpPr>
        <p:spPr>
          <a:xfrm>
            <a:off x="2050357" y="3366992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033">
          <p15:clr>
            <a:srgbClr val="FA7B17"/>
          </p15:clr>
        </p15:guide>
        <p15:guide id="2" pos="2064">
          <p15:clr>
            <a:srgbClr val="FA7B17"/>
          </p15:clr>
        </p15:guide>
        <p15:guide id="3" orient="horz" pos="1705">
          <p15:clr>
            <a:srgbClr val="FA7B17"/>
          </p15:clr>
        </p15:guide>
        <p15:guide id="4" orient="horz" pos="2374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1">
  <p:cSld name="Two Content"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8"/>
          <p:cNvSpPr txBox="1"/>
          <p:nvPr>
            <p:ph type="title"/>
          </p:nvPr>
        </p:nvSpPr>
        <p:spPr>
          <a:xfrm>
            <a:off x="1403488" y="1642126"/>
            <a:ext cx="2466000" cy="153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64" name="Google Shape;64;p8"/>
          <p:cNvSpPr/>
          <p:nvPr/>
        </p:nvSpPr>
        <p:spPr>
          <a:xfrm>
            <a:off x="4105483" y="0"/>
            <a:ext cx="16128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65" name="Google Shape;65;p8"/>
          <p:cNvCxnSpPr/>
          <p:nvPr/>
        </p:nvCxnSpPr>
        <p:spPr>
          <a:xfrm rot="10800000">
            <a:off x="3877982" y="2978463"/>
            <a:ext cx="0" cy="2204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6" name="Google Shape;66;p8"/>
          <p:cNvCxnSpPr/>
          <p:nvPr/>
        </p:nvCxnSpPr>
        <p:spPr>
          <a:xfrm rot="10800000">
            <a:off x="1325734" y="-203360"/>
            <a:ext cx="0" cy="2177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" name="Google Shape;67;p8"/>
          <p:cNvCxnSpPr/>
          <p:nvPr/>
        </p:nvCxnSpPr>
        <p:spPr>
          <a:xfrm rot="10800000">
            <a:off x="5964390" y="-210031"/>
            <a:ext cx="0" cy="2204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68" name="Google Shape;68;p8"/>
          <p:cNvSpPr txBox="1"/>
          <p:nvPr>
            <p:ph idx="1" type="subTitle"/>
          </p:nvPr>
        </p:nvSpPr>
        <p:spPr>
          <a:xfrm>
            <a:off x="513575" y="3230450"/>
            <a:ext cx="31902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69" name="Google Shape;69;p8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" name="Google Shape;70;p8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1" name="Google Shape;71;p8"/>
          <p:cNvSpPr txBox="1"/>
          <p:nvPr>
            <p:ph hasCustomPrompt="1" idx="2" type="title"/>
          </p:nvPr>
        </p:nvSpPr>
        <p:spPr>
          <a:xfrm>
            <a:off x="0" y="1599165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700"/>
              <a:buNone/>
              <a:defRPr sz="27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128">
          <p15:clr>
            <a:srgbClr val="F9AD4C"/>
          </p15:clr>
        </p15:guide>
        <p15:guide id="2" orient="horz" pos="1256">
          <p15:clr>
            <a:srgbClr val="F9AD4C"/>
          </p15:clr>
        </p15:guide>
        <p15:guide id="3" pos="382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1 1">
  <p:cSld name="Two Content_1"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9"/>
          <p:cNvSpPr txBox="1"/>
          <p:nvPr>
            <p:ph type="title"/>
          </p:nvPr>
        </p:nvSpPr>
        <p:spPr>
          <a:xfrm>
            <a:off x="4658460" y="1642125"/>
            <a:ext cx="4485600" cy="153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74" name="Google Shape;74;p9"/>
          <p:cNvSpPr/>
          <p:nvPr/>
        </p:nvSpPr>
        <p:spPr>
          <a:xfrm>
            <a:off x="392883" y="0"/>
            <a:ext cx="16128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75" name="Google Shape;75;p9"/>
          <p:cNvCxnSpPr/>
          <p:nvPr/>
        </p:nvCxnSpPr>
        <p:spPr>
          <a:xfrm rot="10800000">
            <a:off x="165382" y="2978463"/>
            <a:ext cx="0" cy="2204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76" name="Google Shape;76;p9"/>
          <p:cNvCxnSpPr/>
          <p:nvPr/>
        </p:nvCxnSpPr>
        <p:spPr>
          <a:xfrm rot="10800000">
            <a:off x="4580684" y="-203360"/>
            <a:ext cx="0" cy="2177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" name="Google Shape;77;p9"/>
          <p:cNvCxnSpPr/>
          <p:nvPr/>
        </p:nvCxnSpPr>
        <p:spPr>
          <a:xfrm rot="10800000">
            <a:off x="2251790" y="-210031"/>
            <a:ext cx="0" cy="2204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8" name="Google Shape;78;p9"/>
          <p:cNvSpPr txBox="1"/>
          <p:nvPr>
            <p:ph idx="1" type="subTitle"/>
          </p:nvPr>
        </p:nvSpPr>
        <p:spPr>
          <a:xfrm>
            <a:off x="4658450" y="2723825"/>
            <a:ext cx="29409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9" name="Google Shape;79;p9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" name="Google Shape;80;p9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1" name="Google Shape;81;p9"/>
          <p:cNvSpPr txBox="1"/>
          <p:nvPr>
            <p:ph hasCustomPrompt="1" idx="2" type="title"/>
          </p:nvPr>
        </p:nvSpPr>
        <p:spPr>
          <a:xfrm>
            <a:off x="3232785" y="1599165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700"/>
              <a:buNone/>
              <a:defRPr sz="27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128">
          <p15:clr>
            <a:srgbClr val="F9AD4C"/>
          </p15:clr>
        </p15:guide>
        <p15:guide id="2" orient="horz" pos="1256">
          <p15:clr>
            <a:srgbClr val="F9AD4C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8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0"/>
          <p:cNvSpPr txBox="1"/>
          <p:nvPr>
            <p:ph type="title"/>
          </p:nvPr>
        </p:nvSpPr>
        <p:spPr>
          <a:xfrm flipH="1">
            <a:off x="5211393" y="1642126"/>
            <a:ext cx="2466000" cy="153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84" name="Google Shape;84;p10"/>
          <p:cNvSpPr/>
          <p:nvPr/>
        </p:nvSpPr>
        <p:spPr>
          <a:xfrm flipH="1">
            <a:off x="3362598" y="0"/>
            <a:ext cx="16128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" name="Google Shape;85;p10"/>
          <p:cNvSpPr/>
          <p:nvPr/>
        </p:nvSpPr>
        <p:spPr>
          <a:xfrm>
            <a:off x="519025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86" name="Google Shape;86;p10"/>
          <p:cNvCxnSpPr/>
          <p:nvPr/>
        </p:nvCxnSpPr>
        <p:spPr>
          <a:xfrm rot="10800000">
            <a:off x="5202899" y="2978463"/>
            <a:ext cx="0" cy="2204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87" name="Google Shape;87;p10"/>
          <p:cNvCxnSpPr/>
          <p:nvPr/>
        </p:nvCxnSpPr>
        <p:spPr>
          <a:xfrm rot="10800000">
            <a:off x="7755147" y="-203360"/>
            <a:ext cx="0" cy="2177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" name="Google Shape;88;p10"/>
          <p:cNvCxnSpPr/>
          <p:nvPr/>
        </p:nvCxnSpPr>
        <p:spPr>
          <a:xfrm rot="10800000">
            <a:off x="2208691" y="-210031"/>
            <a:ext cx="0" cy="22044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89" name="Google Shape;89;p10"/>
          <p:cNvSpPr txBox="1"/>
          <p:nvPr>
            <p:ph idx="1" type="subTitle"/>
          </p:nvPr>
        </p:nvSpPr>
        <p:spPr>
          <a:xfrm flipH="1">
            <a:off x="5377101" y="3230450"/>
            <a:ext cx="24660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90" name="Google Shape;90;p10"/>
          <p:cNvSpPr txBox="1"/>
          <p:nvPr>
            <p:ph idx="12" type="sldNum"/>
          </p:nvPr>
        </p:nvSpPr>
        <p:spPr>
          <a:xfrm>
            <a:off x="2446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1" name="Google Shape;91;p10"/>
          <p:cNvSpPr txBox="1"/>
          <p:nvPr>
            <p:ph hasCustomPrompt="1" idx="2" type="title"/>
          </p:nvPr>
        </p:nvSpPr>
        <p:spPr>
          <a:xfrm>
            <a:off x="7832900" y="1599165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700"/>
              <a:buNone/>
              <a:defRPr sz="27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243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CUSTOM_4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1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94" name="Google Shape;94;p11"/>
          <p:cNvSpPr/>
          <p:nvPr/>
        </p:nvSpPr>
        <p:spPr>
          <a:xfrm>
            <a:off x="0" y="1019360"/>
            <a:ext cx="9144000" cy="21306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" name="Google Shape;95;p11"/>
          <p:cNvSpPr/>
          <p:nvPr/>
        </p:nvSpPr>
        <p:spPr>
          <a:xfrm>
            <a:off x="1456620" y="2770928"/>
            <a:ext cx="815924" cy="815924"/>
          </a:xfrm>
          <a:custGeom>
            <a:rect b="b" l="l" r="r" t="t"/>
            <a:pathLst>
              <a:path extrusionOk="0" h="1793240" w="1793239">
                <a:moveTo>
                  <a:pt x="1793233" y="1793233"/>
                </a:moveTo>
                <a:lnTo>
                  <a:pt x="0" y="1793233"/>
                </a:lnTo>
                <a:lnTo>
                  <a:pt x="0" y="0"/>
                </a:lnTo>
                <a:lnTo>
                  <a:pt x="1793233" y="0"/>
                </a:lnTo>
                <a:lnTo>
                  <a:pt x="1793233" y="1793233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2C2C2C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" name="Google Shape;96;p11"/>
          <p:cNvSpPr/>
          <p:nvPr/>
        </p:nvSpPr>
        <p:spPr>
          <a:xfrm>
            <a:off x="4164190" y="2770928"/>
            <a:ext cx="815924" cy="815924"/>
          </a:xfrm>
          <a:custGeom>
            <a:rect b="b" l="l" r="r" t="t"/>
            <a:pathLst>
              <a:path extrusionOk="0" h="1793240" w="1793240">
                <a:moveTo>
                  <a:pt x="1793233" y="1793233"/>
                </a:moveTo>
                <a:lnTo>
                  <a:pt x="0" y="1793233"/>
                </a:lnTo>
                <a:lnTo>
                  <a:pt x="0" y="0"/>
                </a:lnTo>
                <a:lnTo>
                  <a:pt x="1793233" y="0"/>
                </a:lnTo>
                <a:lnTo>
                  <a:pt x="1793233" y="1793233"/>
                </a:ln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" name="Google Shape;97;p11"/>
          <p:cNvSpPr/>
          <p:nvPr/>
        </p:nvSpPr>
        <p:spPr>
          <a:xfrm>
            <a:off x="6900567" y="2770928"/>
            <a:ext cx="815924" cy="815924"/>
          </a:xfrm>
          <a:custGeom>
            <a:rect b="b" l="l" r="r" t="t"/>
            <a:pathLst>
              <a:path extrusionOk="0" h="1793240" w="1793240">
                <a:moveTo>
                  <a:pt x="1793233" y="1793233"/>
                </a:moveTo>
                <a:lnTo>
                  <a:pt x="0" y="1793233"/>
                </a:lnTo>
                <a:lnTo>
                  <a:pt x="0" y="0"/>
                </a:lnTo>
                <a:lnTo>
                  <a:pt x="1793233" y="0"/>
                </a:lnTo>
                <a:lnTo>
                  <a:pt x="1793233" y="1793233"/>
                </a:lnTo>
                <a:close/>
              </a:path>
            </a:pathLst>
          </a:custGeom>
          <a:solidFill>
            <a:srgbClr val="8D8D8D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98" name="Google Shape;98;p11"/>
          <p:cNvCxnSpPr/>
          <p:nvPr/>
        </p:nvCxnSpPr>
        <p:spPr>
          <a:xfrm flipH="1" rot="10800000">
            <a:off x="4592729" y="806874"/>
            <a:ext cx="4579800" cy="132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" name="Google Shape;99;p11"/>
          <p:cNvSpPr txBox="1"/>
          <p:nvPr>
            <p:ph idx="2" type="title"/>
          </p:nvPr>
        </p:nvSpPr>
        <p:spPr>
          <a:xfrm>
            <a:off x="671424" y="3858831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0" name="Google Shape;100;p11"/>
          <p:cNvSpPr txBox="1"/>
          <p:nvPr>
            <p:ph idx="3" type="title"/>
          </p:nvPr>
        </p:nvSpPr>
        <p:spPr>
          <a:xfrm>
            <a:off x="3379020" y="3858831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1" name="Google Shape;101;p11"/>
          <p:cNvSpPr txBox="1"/>
          <p:nvPr>
            <p:ph idx="4" type="title"/>
          </p:nvPr>
        </p:nvSpPr>
        <p:spPr>
          <a:xfrm>
            <a:off x="6115395" y="3858831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2" name="Google Shape;102;p11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" name="Google Shape;103;p11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04" name="Google Shape;104;p11"/>
          <p:cNvSpPr txBox="1"/>
          <p:nvPr>
            <p:ph idx="1" type="subTitle"/>
          </p:nvPr>
        </p:nvSpPr>
        <p:spPr>
          <a:xfrm>
            <a:off x="806788" y="4133173"/>
            <a:ext cx="21156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05" name="Google Shape;105;p11"/>
          <p:cNvSpPr txBox="1"/>
          <p:nvPr>
            <p:ph idx="5" type="subTitle"/>
          </p:nvPr>
        </p:nvSpPr>
        <p:spPr>
          <a:xfrm>
            <a:off x="3514350" y="4133173"/>
            <a:ext cx="21156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06" name="Google Shape;106;p11"/>
          <p:cNvSpPr txBox="1"/>
          <p:nvPr>
            <p:ph idx="6" type="subTitle"/>
          </p:nvPr>
        </p:nvSpPr>
        <p:spPr>
          <a:xfrm>
            <a:off x="6250738" y="4133173"/>
            <a:ext cx="21156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>
  <p:cSld name="Title Slide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2"/>
          <p:cNvSpPr/>
          <p:nvPr/>
        </p:nvSpPr>
        <p:spPr>
          <a:xfrm>
            <a:off x="0" y="1019360"/>
            <a:ext cx="9144000" cy="21306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" name="Google Shape;109;p12"/>
          <p:cNvSpPr/>
          <p:nvPr/>
        </p:nvSpPr>
        <p:spPr>
          <a:xfrm>
            <a:off x="4591527" y="3480978"/>
            <a:ext cx="0" cy="1303052"/>
          </a:xfrm>
          <a:custGeom>
            <a:rect b="b" l="l" r="r" t="t"/>
            <a:pathLst>
              <a:path extrusionOk="0" h="2863850" w="120000">
                <a:moveTo>
                  <a:pt x="0" y="0"/>
                </a:moveTo>
                <a:lnTo>
                  <a:pt x="0" y="286363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" name="Google Shape;110;p12"/>
          <p:cNvSpPr/>
          <p:nvPr/>
        </p:nvSpPr>
        <p:spPr>
          <a:xfrm>
            <a:off x="1181042" y="2685312"/>
            <a:ext cx="2695670" cy="815924"/>
          </a:xfrm>
          <a:custGeom>
            <a:rect b="b" l="l" r="r" t="t"/>
            <a:pathLst>
              <a:path extrusionOk="0" h="1793240" w="5924550">
                <a:moveTo>
                  <a:pt x="5924186" y="1793233"/>
                </a:moveTo>
                <a:lnTo>
                  <a:pt x="0" y="1793233"/>
                </a:lnTo>
                <a:lnTo>
                  <a:pt x="0" y="0"/>
                </a:lnTo>
                <a:lnTo>
                  <a:pt x="5924186" y="0"/>
                </a:lnTo>
                <a:lnTo>
                  <a:pt x="5924186" y="1793233"/>
                </a:lnTo>
                <a:close/>
              </a:path>
            </a:pathLst>
          </a:custGeom>
          <a:solidFill>
            <a:srgbClr val="C0C0C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" name="Google Shape;111;p12"/>
          <p:cNvSpPr/>
          <p:nvPr/>
        </p:nvSpPr>
        <p:spPr>
          <a:xfrm>
            <a:off x="5307501" y="2685312"/>
            <a:ext cx="2695670" cy="815924"/>
          </a:xfrm>
          <a:custGeom>
            <a:rect b="b" l="l" r="r" t="t"/>
            <a:pathLst>
              <a:path extrusionOk="0" h="1793240" w="5924550">
                <a:moveTo>
                  <a:pt x="5924175" y="1793233"/>
                </a:moveTo>
                <a:lnTo>
                  <a:pt x="0" y="1793233"/>
                </a:lnTo>
                <a:lnTo>
                  <a:pt x="0" y="0"/>
                </a:lnTo>
                <a:lnTo>
                  <a:pt x="5924175" y="0"/>
                </a:lnTo>
                <a:lnTo>
                  <a:pt x="5924175" y="1793233"/>
                </a:lnTo>
                <a:close/>
              </a:path>
            </a:pathLst>
          </a:custGeom>
          <a:solidFill>
            <a:srgbClr val="DADAD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DAC9BA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" name="Google Shape;112;p12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9pPr>
          </a:lstStyle>
          <a:p/>
        </p:txBody>
      </p:sp>
      <p:cxnSp>
        <p:nvCxnSpPr>
          <p:cNvPr id="113" name="Google Shape;113;p12"/>
          <p:cNvCxnSpPr/>
          <p:nvPr/>
        </p:nvCxnSpPr>
        <p:spPr>
          <a:xfrm flipH="1" rot="10800000">
            <a:off x="4592729" y="806874"/>
            <a:ext cx="4579800" cy="132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4" name="Google Shape;114;p12"/>
          <p:cNvSpPr txBox="1"/>
          <p:nvPr>
            <p:ph idx="2" type="title"/>
          </p:nvPr>
        </p:nvSpPr>
        <p:spPr>
          <a:xfrm>
            <a:off x="1335377" y="3733693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5" name="Google Shape;115;p12"/>
          <p:cNvSpPr txBox="1"/>
          <p:nvPr>
            <p:ph idx="3" type="title"/>
          </p:nvPr>
        </p:nvSpPr>
        <p:spPr>
          <a:xfrm>
            <a:off x="5461664" y="3733693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6" name="Google Shape;116;p12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" name="Google Shape;117;p12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" name="Google Shape;118;p12"/>
          <p:cNvSpPr txBox="1"/>
          <p:nvPr>
            <p:ph idx="1" type="subTitle"/>
          </p:nvPr>
        </p:nvSpPr>
        <p:spPr>
          <a:xfrm>
            <a:off x="1020650" y="3972635"/>
            <a:ext cx="30165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119" name="Google Shape;119;p12"/>
          <p:cNvSpPr txBox="1"/>
          <p:nvPr>
            <p:ph idx="4" type="subTitle"/>
          </p:nvPr>
        </p:nvSpPr>
        <p:spPr>
          <a:xfrm>
            <a:off x="5145925" y="3972635"/>
            <a:ext cx="30165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CUSTOM_5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13"/>
          <p:cNvSpPr/>
          <p:nvPr/>
        </p:nvSpPr>
        <p:spPr>
          <a:xfrm>
            <a:off x="0" y="3341"/>
            <a:ext cx="9144000" cy="51399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" name="Google Shape;122;p13"/>
          <p:cNvSpPr/>
          <p:nvPr/>
        </p:nvSpPr>
        <p:spPr>
          <a:xfrm>
            <a:off x="0" y="0"/>
            <a:ext cx="9147366" cy="5147488"/>
          </a:xfrm>
          <a:custGeom>
            <a:rect b="b" l="l" r="r" t="t"/>
            <a:pathLst>
              <a:path extrusionOk="0" h="11313160" w="20104100">
                <a:moveTo>
                  <a:pt x="20104099" y="11312849"/>
                </a:moveTo>
                <a:lnTo>
                  <a:pt x="0" y="11312849"/>
                </a:lnTo>
                <a:lnTo>
                  <a:pt x="0" y="0"/>
                </a:lnTo>
                <a:lnTo>
                  <a:pt x="20104099" y="0"/>
                </a:lnTo>
                <a:lnTo>
                  <a:pt x="20104099" y="11312849"/>
                </a:lnTo>
                <a:close/>
              </a:path>
            </a:pathLst>
          </a:custGeom>
          <a:solidFill>
            <a:srgbClr val="FFFFFF">
              <a:alpha val="1961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" name="Google Shape;123;p13"/>
          <p:cNvSpPr/>
          <p:nvPr/>
        </p:nvSpPr>
        <p:spPr>
          <a:xfrm>
            <a:off x="2458152" y="89398"/>
            <a:ext cx="1779200" cy="1897659"/>
          </a:xfrm>
          <a:custGeom>
            <a:rect b="b" l="l" r="r" t="t"/>
            <a:pathLst>
              <a:path extrusionOk="0" h="4170679" w="3910329">
                <a:moveTo>
                  <a:pt x="0" y="4170365"/>
                </a:moveTo>
                <a:lnTo>
                  <a:pt x="3909723" y="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" name="Google Shape;124;p13"/>
          <p:cNvSpPr/>
          <p:nvPr/>
        </p:nvSpPr>
        <p:spPr>
          <a:xfrm>
            <a:off x="5060323" y="3216225"/>
            <a:ext cx="1779200" cy="1897659"/>
          </a:xfrm>
          <a:custGeom>
            <a:rect b="b" l="l" r="r" t="t"/>
            <a:pathLst>
              <a:path extrusionOk="0" h="4170679" w="3910330">
                <a:moveTo>
                  <a:pt x="0" y="4170365"/>
                </a:moveTo>
                <a:lnTo>
                  <a:pt x="3909713" y="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" name="Google Shape;125;p13"/>
          <p:cNvSpPr txBox="1"/>
          <p:nvPr>
            <p:ph type="title"/>
          </p:nvPr>
        </p:nvSpPr>
        <p:spPr>
          <a:xfrm>
            <a:off x="3338994" y="1786957"/>
            <a:ext cx="2466000" cy="157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26" name="Google Shape;126;p1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1pPr>
            <a:lvl2pPr lvl="1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2pPr>
            <a:lvl3pPr lvl="2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3pPr>
            <a:lvl4pPr lvl="3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4pPr>
            <a:lvl5pPr lvl="4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5pPr>
            <a:lvl6pPr lvl="5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6pPr>
            <a:lvl7pPr lvl="6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7pPr>
            <a:lvl8pPr lvl="7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8pPr>
            <a:lvl9pPr lvl="8">
              <a:buNone/>
              <a:defRPr sz="13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Title Only"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14"/>
          <p:cNvSpPr/>
          <p:nvPr/>
        </p:nvSpPr>
        <p:spPr>
          <a:xfrm>
            <a:off x="795" y="0"/>
            <a:ext cx="91431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" name="Google Shape;129;p14"/>
          <p:cNvSpPr/>
          <p:nvPr/>
        </p:nvSpPr>
        <p:spPr>
          <a:xfrm>
            <a:off x="0" y="0"/>
            <a:ext cx="9147366" cy="5147488"/>
          </a:xfrm>
          <a:custGeom>
            <a:rect b="b" l="l" r="r" t="t"/>
            <a:pathLst>
              <a:path extrusionOk="0" h="11313160" w="20104100">
                <a:moveTo>
                  <a:pt x="20104099" y="11312849"/>
                </a:moveTo>
                <a:lnTo>
                  <a:pt x="0" y="11312849"/>
                </a:lnTo>
                <a:lnTo>
                  <a:pt x="0" y="0"/>
                </a:lnTo>
                <a:lnTo>
                  <a:pt x="20104099" y="0"/>
                </a:lnTo>
                <a:lnTo>
                  <a:pt x="20104099" y="11312849"/>
                </a:lnTo>
                <a:close/>
              </a:path>
            </a:pathLst>
          </a:custGeom>
          <a:solidFill>
            <a:srgbClr val="FFFFFF">
              <a:alpha val="1961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" name="Google Shape;130;p14"/>
          <p:cNvSpPr/>
          <p:nvPr/>
        </p:nvSpPr>
        <p:spPr>
          <a:xfrm>
            <a:off x="785" y="1208066"/>
            <a:ext cx="9147366" cy="2728319"/>
          </a:xfrm>
          <a:custGeom>
            <a:rect b="b" l="l" r="r" t="t"/>
            <a:pathLst>
              <a:path extrusionOk="0" h="5996305" w="20104100">
                <a:moveTo>
                  <a:pt x="20104099" y="5996037"/>
                </a:moveTo>
                <a:lnTo>
                  <a:pt x="0" y="5996037"/>
                </a:lnTo>
                <a:lnTo>
                  <a:pt x="0" y="0"/>
                </a:lnTo>
                <a:lnTo>
                  <a:pt x="20104099" y="0"/>
                </a:lnTo>
                <a:lnTo>
                  <a:pt x="20104099" y="5996037"/>
                </a:lnTo>
                <a:close/>
              </a:path>
            </a:pathLst>
          </a:custGeom>
          <a:solidFill>
            <a:srgbClr val="FFFFFF">
              <a:alpha val="8962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" name="Google Shape;131;p14"/>
          <p:cNvSpPr txBox="1"/>
          <p:nvPr>
            <p:ph type="title"/>
          </p:nvPr>
        </p:nvSpPr>
        <p:spPr>
          <a:xfrm>
            <a:off x="957912" y="1786957"/>
            <a:ext cx="7229700" cy="157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44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1">
  <p:cSld name="CUSTOM_6"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5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9pPr>
          </a:lstStyle>
          <a:p/>
        </p:txBody>
      </p:sp>
      <p:cxnSp>
        <p:nvCxnSpPr>
          <p:cNvPr id="134" name="Google Shape;134;p15"/>
          <p:cNvCxnSpPr/>
          <p:nvPr/>
        </p:nvCxnSpPr>
        <p:spPr>
          <a:xfrm flipH="1" rot="10800000">
            <a:off x="4592729" y="806874"/>
            <a:ext cx="4579800" cy="13200"/>
          </a:xfrm>
          <a:prstGeom prst="straightConnector1">
            <a:avLst/>
          </a:prstGeom>
          <a:noFill/>
          <a:ln cap="flat" cmpd="sng" w="28575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5" name="Google Shape;135;p15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" name="Google Shape;136;p15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CEPTS">
  <p:cSld name="CUSTOM_6_1"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16"/>
          <p:cNvSpPr txBox="1"/>
          <p:nvPr>
            <p:ph type="title"/>
          </p:nvPr>
        </p:nvSpPr>
        <p:spPr>
          <a:xfrm>
            <a:off x="6782270" y="276166"/>
            <a:ext cx="19599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666666"/>
                </a:solidFill>
              </a:defRPr>
            </a:lvl9pPr>
          </a:lstStyle>
          <a:p/>
        </p:txBody>
      </p:sp>
      <p:cxnSp>
        <p:nvCxnSpPr>
          <p:cNvPr id="139" name="Google Shape;139;p16"/>
          <p:cNvCxnSpPr/>
          <p:nvPr/>
        </p:nvCxnSpPr>
        <p:spPr>
          <a:xfrm>
            <a:off x="6725121" y="2311934"/>
            <a:ext cx="2447100" cy="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0" name="Google Shape;140;p16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" name="Google Shape;141;p16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UBTITLE">
  <p:cSld name="CUSTOM_7"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17"/>
          <p:cNvSpPr/>
          <p:nvPr/>
        </p:nvSpPr>
        <p:spPr>
          <a:xfrm>
            <a:off x="1390" y="1284189"/>
            <a:ext cx="9142500" cy="25779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" name="Google Shape;144;p17"/>
          <p:cNvSpPr/>
          <p:nvPr/>
        </p:nvSpPr>
        <p:spPr>
          <a:xfrm>
            <a:off x="0" y="1279832"/>
            <a:ext cx="9147366" cy="2591368"/>
          </a:xfrm>
          <a:custGeom>
            <a:rect b="b" l="l" r="r" t="t"/>
            <a:pathLst>
              <a:path extrusionOk="0" h="5695315" w="20104100">
                <a:moveTo>
                  <a:pt x="0" y="5695292"/>
                </a:moveTo>
                <a:lnTo>
                  <a:pt x="0" y="0"/>
                </a:lnTo>
                <a:lnTo>
                  <a:pt x="20104099" y="0"/>
                </a:lnTo>
                <a:lnTo>
                  <a:pt x="20104099" y="5695292"/>
                </a:lnTo>
                <a:lnTo>
                  <a:pt x="0" y="5695292"/>
                </a:lnTo>
                <a:close/>
              </a:path>
            </a:pathLst>
          </a:cu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" name="Google Shape;145;p17"/>
          <p:cNvSpPr/>
          <p:nvPr/>
        </p:nvSpPr>
        <p:spPr>
          <a:xfrm>
            <a:off x="8367647" y="968910"/>
            <a:ext cx="776919" cy="0"/>
          </a:xfrm>
          <a:custGeom>
            <a:rect b="b" l="l" r="r" t="t"/>
            <a:pathLst>
              <a:path extrusionOk="0" h="120000" w="1707515">
                <a:moveTo>
                  <a:pt x="0" y="0"/>
                </a:moveTo>
                <a:lnTo>
                  <a:pt x="1706897" y="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" name="Google Shape;146;p17"/>
          <p:cNvSpPr/>
          <p:nvPr/>
        </p:nvSpPr>
        <p:spPr>
          <a:xfrm>
            <a:off x="2610711" y="4177549"/>
            <a:ext cx="6535772" cy="0"/>
          </a:xfrm>
          <a:custGeom>
            <a:rect b="b" l="l" r="r" t="t"/>
            <a:pathLst>
              <a:path extrusionOk="0" h="120000" w="14364335">
                <a:moveTo>
                  <a:pt x="0" y="0"/>
                </a:moveTo>
                <a:lnTo>
                  <a:pt x="14364159" y="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" name="Google Shape;147;p17"/>
          <p:cNvSpPr txBox="1"/>
          <p:nvPr>
            <p:ph idx="1" type="subTitle"/>
          </p:nvPr>
        </p:nvSpPr>
        <p:spPr>
          <a:xfrm>
            <a:off x="1827350" y="2760850"/>
            <a:ext cx="5492700" cy="31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148" name="Google Shape;148;p17"/>
          <p:cNvSpPr txBox="1"/>
          <p:nvPr>
            <p:ph hasCustomPrompt="1" type="title"/>
          </p:nvPr>
        </p:nvSpPr>
        <p:spPr>
          <a:xfrm>
            <a:off x="994050" y="1965007"/>
            <a:ext cx="7155900" cy="769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sz="4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SUBTITLES">
  <p:cSld name="CUSTOM_7_1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18"/>
          <p:cNvSpPr/>
          <p:nvPr/>
        </p:nvSpPr>
        <p:spPr>
          <a:xfrm>
            <a:off x="0" y="1284189"/>
            <a:ext cx="9144000" cy="25779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" name="Google Shape;151;p18"/>
          <p:cNvSpPr/>
          <p:nvPr/>
        </p:nvSpPr>
        <p:spPr>
          <a:xfrm>
            <a:off x="0" y="1279832"/>
            <a:ext cx="9147366" cy="2591368"/>
          </a:xfrm>
          <a:custGeom>
            <a:rect b="b" l="l" r="r" t="t"/>
            <a:pathLst>
              <a:path extrusionOk="0" h="5695315" w="20104100">
                <a:moveTo>
                  <a:pt x="0" y="5695292"/>
                </a:moveTo>
                <a:lnTo>
                  <a:pt x="0" y="0"/>
                </a:lnTo>
                <a:lnTo>
                  <a:pt x="20104099" y="0"/>
                </a:lnTo>
                <a:lnTo>
                  <a:pt x="20104099" y="5695292"/>
                </a:lnTo>
                <a:lnTo>
                  <a:pt x="0" y="5695292"/>
                </a:lnTo>
                <a:close/>
              </a:path>
            </a:pathLst>
          </a:custGeom>
          <a:solidFill>
            <a:srgbClr val="FFFFFF">
              <a:alpha val="642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" name="Google Shape;152;p18"/>
          <p:cNvSpPr/>
          <p:nvPr/>
        </p:nvSpPr>
        <p:spPr>
          <a:xfrm rot="10800000">
            <a:off x="-291" y="968910"/>
            <a:ext cx="776919" cy="0"/>
          </a:xfrm>
          <a:custGeom>
            <a:rect b="b" l="l" r="r" t="t"/>
            <a:pathLst>
              <a:path extrusionOk="0" h="120000" w="1707515">
                <a:moveTo>
                  <a:pt x="0" y="0"/>
                </a:moveTo>
                <a:lnTo>
                  <a:pt x="1706897" y="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" name="Google Shape;153;p18"/>
          <p:cNvSpPr/>
          <p:nvPr/>
        </p:nvSpPr>
        <p:spPr>
          <a:xfrm rot="10800000">
            <a:off x="-2208" y="4177549"/>
            <a:ext cx="6535772" cy="0"/>
          </a:xfrm>
          <a:custGeom>
            <a:rect b="b" l="l" r="r" t="t"/>
            <a:pathLst>
              <a:path extrusionOk="0" h="120000" w="14364335">
                <a:moveTo>
                  <a:pt x="0" y="0"/>
                </a:moveTo>
                <a:lnTo>
                  <a:pt x="14364159" y="0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" name="Google Shape;154;p18"/>
          <p:cNvSpPr txBox="1"/>
          <p:nvPr>
            <p:ph idx="1" type="subTitle"/>
          </p:nvPr>
        </p:nvSpPr>
        <p:spPr>
          <a:xfrm>
            <a:off x="2634325" y="1958401"/>
            <a:ext cx="3878700" cy="31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155" name="Google Shape;155;p18"/>
          <p:cNvSpPr txBox="1"/>
          <p:nvPr>
            <p:ph idx="2" type="subTitle"/>
          </p:nvPr>
        </p:nvSpPr>
        <p:spPr>
          <a:xfrm>
            <a:off x="2634325" y="2649901"/>
            <a:ext cx="3878700" cy="31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156" name="Google Shape;156;p18"/>
          <p:cNvSpPr txBox="1"/>
          <p:nvPr>
            <p:ph idx="3" type="subTitle"/>
          </p:nvPr>
        </p:nvSpPr>
        <p:spPr>
          <a:xfrm>
            <a:off x="2634325" y="3347776"/>
            <a:ext cx="3878700" cy="31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157" name="Google Shape;157;p18"/>
          <p:cNvSpPr txBox="1"/>
          <p:nvPr>
            <p:ph hasCustomPrompt="1" type="title"/>
          </p:nvPr>
        </p:nvSpPr>
        <p:spPr>
          <a:xfrm>
            <a:off x="994050" y="1527914"/>
            <a:ext cx="7155900" cy="474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000"/>
              <a:buNone/>
              <a:defRPr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8" name="Google Shape;158;p18"/>
          <p:cNvSpPr txBox="1"/>
          <p:nvPr>
            <p:ph hasCustomPrompt="1" idx="4" type="title"/>
          </p:nvPr>
        </p:nvSpPr>
        <p:spPr>
          <a:xfrm>
            <a:off x="994050" y="2233575"/>
            <a:ext cx="7155900" cy="474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000"/>
              <a:buNone/>
              <a:defRPr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59" name="Google Shape;159;p18"/>
          <p:cNvSpPr txBox="1"/>
          <p:nvPr>
            <p:ph hasCustomPrompt="1" idx="5" type="title"/>
          </p:nvPr>
        </p:nvSpPr>
        <p:spPr>
          <a:xfrm>
            <a:off x="994050" y="2939225"/>
            <a:ext cx="7155900" cy="474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000"/>
              <a:buNone/>
              <a:defRPr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199">
          <p15:clr>
            <a:srgbClr val="FA7B17"/>
          </p15:clr>
        </p15:guide>
        <p15:guide id="2" orient="horz" pos="2088">
          <p15:clr>
            <a:srgbClr val="FA7B17"/>
          </p15:clr>
        </p15:guide>
        <p15:guide id="3" orient="horz" pos="1643">
          <p15:clr>
            <a:srgbClr val="FA7B17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">
  <p:cSld name="CUSTOM_9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19"/>
          <p:cNvSpPr/>
          <p:nvPr/>
        </p:nvSpPr>
        <p:spPr>
          <a:xfrm>
            <a:off x="0" y="0"/>
            <a:ext cx="26337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162" name="Google Shape;162;p19"/>
          <p:cNvCxnSpPr/>
          <p:nvPr/>
        </p:nvCxnSpPr>
        <p:spPr>
          <a:xfrm>
            <a:off x="3483222" y="-12700"/>
            <a:ext cx="0" cy="37815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63" name="Google Shape;163;p19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" name="Google Shape;164;p19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5" name="Google Shape;165;p19"/>
          <p:cNvSpPr txBox="1"/>
          <p:nvPr>
            <p:ph type="title"/>
          </p:nvPr>
        </p:nvSpPr>
        <p:spPr>
          <a:xfrm>
            <a:off x="6695200" y="1371600"/>
            <a:ext cx="1741200" cy="70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66" name="Google Shape;166;p19"/>
          <p:cNvSpPr txBox="1"/>
          <p:nvPr>
            <p:ph idx="1" type="subTitle"/>
          </p:nvPr>
        </p:nvSpPr>
        <p:spPr>
          <a:xfrm>
            <a:off x="6695200" y="2169150"/>
            <a:ext cx="17412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3">
  <p:cSld name="CUSTOM_10"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20"/>
          <p:cNvSpPr/>
          <p:nvPr/>
        </p:nvSpPr>
        <p:spPr>
          <a:xfrm flipH="1">
            <a:off x="6510311" y="6100"/>
            <a:ext cx="26337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" name="Google Shape;169;p20"/>
          <p:cNvSpPr/>
          <p:nvPr/>
        </p:nvSpPr>
        <p:spPr>
          <a:xfrm>
            <a:off x="504581" y="35798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170" name="Google Shape;170;p20"/>
          <p:cNvCxnSpPr/>
          <p:nvPr/>
        </p:nvCxnSpPr>
        <p:spPr>
          <a:xfrm>
            <a:off x="5660790" y="-6600"/>
            <a:ext cx="0" cy="37815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71" name="Google Shape;171;p20"/>
          <p:cNvSpPr txBox="1"/>
          <p:nvPr>
            <p:ph idx="12" type="sldNum"/>
          </p:nvPr>
        </p:nvSpPr>
        <p:spPr>
          <a:xfrm>
            <a:off x="23023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72" name="Google Shape;172;p20"/>
          <p:cNvSpPr txBox="1"/>
          <p:nvPr>
            <p:ph type="title"/>
          </p:nvPr>
        </p:nvSpPr>
        <p:spPr>
          <a:xfrm>
            <a:off x="629700" y="1371600"/>
            <a:ext cx="1741200" cy="70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73" name="Google Shape;173;p20"/>
          <p:cNvSpPr txBox="1"/>
          <p:nvPr>
            <p:ph idx="1" type="subTitle"/>
          </p:nvPr>
        </p:nvSpPr>
        <p:spPr>
          <a:xfrm>
            <a:off x="629700" y="2169150"/>
            <a:ext cx="17412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4">
  <p:cSld name="CUSTOM_11"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1"/>
          <p:cNvSpPr/>
          <p:nvPr/>
        </p:nvSpPr>
        <p:spPr>
          <a:xfrm>
            <a:off x="3255150" y="0"/>
            <a:ext cx="2633700" cy="5143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176" name="Google Shape;176;p21"/>
          <p:cNvCxnSpPr/>
          <p:nvPr/>
        </p:nvCxnSpPr>
        <p:spPr>
          <a:xfrm>
            <a:off x="2792197" y="-12700"/>
            <a:ext cx="0" cy="3781500"/>
          </a:xfrm>
          <a:prstGeom prst="straightConnector1">
            <a:avLst/>
          </a:pr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177" name="Google Shape;177;p21"/>
          <p:cNvSpPr/>
          <p:nvPr/>
        </p:nvSpPr>
        <p:spPr>
          <a:xfrm>
            <a:off x="8639431" y="3573710"/>
            <a:ext cx="0" cy="1570307"/>
          </a:xfrm>
          <a:custGeom>
            <a:rect b="b" l="l" r="r" t="t"/>
            <a:pathLst>
              <a:path extrusionOk="0" h="3451225" w="120000">
                <a:moveTo>
                  <a:pt x="0" y="0"/>
                </a:moveTo>
                <a:lnTo>
                  <a:pt x="0" y="3450805"/>
                </a:lnTo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" name="Google Shape;178;p21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buNone/>
              <a:defRPr sz="13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79" name="Google Shape;179;p21"/>
          <p:cNvSpPr txBox="1"/>
          <p:nvPr>
            <p:ph type="title"/>
          </p:nvPr>
        </p:nvSpPr>
        <p:spPr>
          <a:xfrm>
            <a:off x="6695200" y="1371600"/>
            <a:ext cx="1741200" cy="70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80" name="Google Shape;180;p21"/>
          <p:cNvSpPr txBox="1"/>
          <p:nvPr>
            <p:ph idx="1" type="subTitle"/>
          </p:nvPr>
        </p:nvSpPr>
        <p:spPr>
          <a:xfrm>
            <a:off x="6695200" y="2169150"/>
            <a:ext cx="17412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401941" y="276170"/>
            <a:ext cx="83400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"/>
              <a:buFont typeface="Oswald"/>
              <a:buNone/>
              <a:defRPr i="0" sz="3000" u="none" cap="none" strike="noStrike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sz="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sz="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sz="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sz="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sz="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sz="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sz="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sz="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457200" y="1183005"/>
            <a:ext cx="8229600" cy="339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Quattrocento"/>
              <a:buNone/>
              <a:defRPr i="0" sz="800" u="none" cap="none" strike="noStrike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9" name="Google Shape;9;p1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6583681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3" name="Google Shape;183;p2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84" name="Google Shape;184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8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docs.google.com/spreadsheets/d/1ppjpL6Z1zKKeizqCUHCJ232pGyAp9f5qE3FbnrvIU9Q/copy" TargetMode="External"/><Relationship Id="rId4" Type="http://schemas.openxmlformats.org/officeDocument/2006/relationships/image" Target="../media/image8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0.jpg"/><Relationship Id="rId4" Type="http://schemas.openxmlformats.org/officeDocument/2006/relationships/image" Target="../media/image11.jpg"/><Relationship Id="rId5" Type="http://schemas.openxmlformats.org/officeDocument/2006/relationships/image" Target="../media/image13.png"/><Relationship Id="rId6" Type="http://schemas.openxmlformats.org/officeDocument/2006/relationships/image" Target="../media/image9.jpg"/><Relationship Id="rId7" Type="http://schemas.openxmlformats.org/officeDocument/2006/relationships/image" Target="../media/image12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6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5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4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3.png"/><Relationship Id="rId4" Type="http://schemas.openxmlformats.org/officeDocument/2006/relationships/image" Target="../media/image24.png"/><Relationship Id="rId5" Type="http://schemas.openxmlformats.org/officeDocument/2006/relationships/image" Target="../media/image22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Quattrocento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4"/>
          <p:cNvSpPr txBox="1"/>
          <p:nvPr>
            <p:ph idx="1" type="subTitle"/>
          </p:nvPr>
        </p:nvSpPr>
        <p:spPr>
          <a:xfrm>
            <a:off x="6572625" y="2881400"/>
            <a:ext cx="20307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Here is where your presentation begins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24"/>
          <p:cNvSpPr txBox="1"/>
          <p:nvPr>
            <p:ph type="title"/>
          </p:nvPr>
        </p:nvSpPr>
        <p:spPr>
          <a:xfrm>
            <a:off x="263314" y="1178712"/>
            <a:ext cx="8340000" cy="1197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HELLO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CREATIVITY!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25"/>
          <p:cNvSpPr txBox="1"/>
          <p:nvPr>
            <p:ph type="title"/>
          </p:nvPr>
        </p:nvSpPr>
        <p:spPr>
          <a:xfrm flipH="1">
            <a:off x="556922" y="1851677"/>
            <a:ext cx="8340000" cy="556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WHOA!</a:t>
            </a:r>
            <a:endParaRPr/>
          </a:p>
        </p:txBody>
      </p:sp>
      <p:sp>
        <p:nvSpPr>
          <p:cNvPr id="197" name="Google Shape;197;p25"/>
          <p:cNvSpPr txBox="1"/>
          <p:nvPr>
            <p:ph idx="1" type="subTitle"/>
          </p:nvPr>
        </p:nvSpPr>
        <p:spPr>
          <a:xfrm>
            <a:off x="556925" y="2881400"/>
            <a:ext cx="20307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6"/>
          <p:cNvSpPr txBox="1"/>
          <p:nvPr>
            <p:ph idx="1" type="subTitle"/>
          </p:nvPr>
        </p:nvSpPr>
        <p:spPr>
          <a:xfrm>
            <a:off x="1969800" y="2316364"/>
            <a:ext cx="20307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200"/>
              <a:t>It could be the part of the presentation where you can introduce yourself, write your email…</a:t>
            </a:r>
            <a:endParaRPr sz="1200"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203" name="Google Shape;203;p26"/>
          <p:cNvSpPr txBox="1"/>
          <p:nvPr>
            <p:ph type="title"/>
          </p:nvPr>
        </p:nvSpPr>
        <p:spPr>
          <a:xfrm flipH="1">
            <a:off x="546495" y="1345025"/>
            <a:ext cx="4233900" cy="422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</a:rPr>
              <a:t>ABOUT US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04" name="Google Shape;204;p26"/>
          <p:cNvSpPr txBox="1"/>
          <p:nvPr>
            <p:ph idx="12" type="sldNum"/>
          </p:nvPr>
        </p:nvSpPr>
        <p:spPr>
          <a:xfrm>
            <a:off x="2335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Google Shape;209;p27"/>
          <p:cNvSpPr txBox="1"/>
          <p:nvPr>
            <p:ph type="title"/>
          </p:nvPr>
        </p:nvSpPr>
        <p:spPr>
          <a:xfrm>
            <a:off x="1028711" y="2986915"/>
            <a:ext cx="4809900" cy="30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—SOMEONE FAMOUS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10" name="Google Shape;210;p27"/>
          <p:cNvSpPr txBox="1"/>
          <p:nvPr>
            <p:ph idx="1" type="subTitle"/>
          </p:nvPr>
        </p:nvSpPr>
        <p:spPr>
          <a:xfrm>
            <a:off x="1028700" y="1914625"/>
            <a:ext cx="42243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“This is a quote. Words full of wisdom that someone important said and can make the reader get inspired.”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28"/>
          <p:cNvSpPr txBox="1"/>
          <p:nvPr>
            <p:ph idx="1" type="subTitle"/>
          </p:nvPr>
        </p:nvSpPr>
        <p:spPr>
          <a:xfrm>
            <a:off x="3705250" y="1741063"/>
            <a:ext cx="22680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216" name="Google Shape;216;p28"/>
          <p:cNvSpPr txBox="1"/>
          <p:nvPr>
            <p:ph idx="5" type="subTitle"/>
          </p:nvPr>
        </p:nvSpPr>
        <p:spPr>
          <a:xfrm>
            <a:off x="3705250" y="2770800"/>
            <a:ext cx="22680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217" name="Google Shape;217;p28"/>
          <p:cNvSpPr txBox="1"/>
          <p:nvPr>
            <p:ph idx="6" type="subTitle"/>
          </p:nvPr>
        </p:nvSpPr>
        <p:spPr>
          <a:xfrm>
            <a:off x="3705250" y="3844300"/>
            <a:ext cx="22680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218" name="Google Shape;218;p28"/>
          <p:cNvSpPr txBox="1"/>
          <p:nvPr>
            <p:ph idx="2" type="title"/>
          </p:nvPr>
        </p:nvSpPr>
        <p:spPr>
          <a:xfrm>
            <a:off x="3705248" y="404125"/>
            <a:ext cx="3458100" cy="70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</a:rPr>
              <a:t>TABLE OF</a:t>
            </a:r>
            <a:r>
              <a:rPr lang="en-US"/>
              <a:t> </a:t>
            </a:r>
            <a:r>
              <a:rPr lang="en-US">
                <a:solidFill>
                  <a:srgbClr val="DAD2C0"/>
                </a:solidFill>
              </a:rPr>
              <a:t>CONTENTS</a:t>
            </a:r>
            <a:endParaRPr>
              <a:solidFill>
                <a:srgbClr val="DAD2C0"/>
              </a:solidFill>
            </a:endParaRPr>
          </a:p>
        </p:txBody>
      </p:sp>
      <p:sp>
        <p:nvSpPr>
          <p:cNvPr id="219" name="Google Shape;219;p28"/>
          <p:cNvSpPr txBox="1"/>
          <p:nvPr>
            <p:ph type="title"/>
          </p:nvPr>
        </p:nvSpPr>
        <p:spPr>
          <a:xfrm>
            <a:off x="3698898" y="1459394"/>
            <a:ext cx="4080300" cy="23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</a:rPr>
              <a:t>INTRODUCTION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20" name="Google Shape;220;p28"/>
          <p:cNvSpPr txBox="1"/>
          <p:nvPr>
            <p:ph idx="3" type="title"/>
          </p:nvPr>
        </p:nvSpPr>
        <p:spPr>
          <a:xfrm>
            <a:off x="3698898" y="2525652"/>
            <a:ext cx="4080300" cy="23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</a:rPr>
              <a:t>PRESENTATION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21" name="Google Shape;221;p28"/>
          <p:cNvSpPr txBox="1"/>
          <p:nvPr>
            <p:ph idx="4" type="title"/>
          </p:nvPr>
        </p:nvSpPr>
        <p:spPr>
          <a:xfrm>
            <a:off x="3698898" y="3591909"/>
            <a:ext cx="4080300" cy="23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</a:rPr>
              <a:t>CONCLUSION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22" name="Google Shape;222;p28"/>
          <p:cNvSpPr txBox="1"/>
          <p:nvPr>
            <p:ph idx="8" type="title"/>
          </p:nvPr>
        </p:nvSpPr>
        <p:spPr>
          <a:xfrm>
            <a:off x="2050357" y="2311531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02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23" name="Google Shape;223;p28"/>
          <p:cNvSpPr txBox="1"/>
          <p:nvPr>
            <p:ph idx="9" type="title"/>
          </p:nvPr>
        </p:nvSpPr>
        <p:spPr>
          <a:xfrm>
            <a:off x="2050357" y="3366992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03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24" name="Google Shape;224;p28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25" name="Google Shape;225;p28"/>
          <p:cNvSpPr txBox="1"/>
          <p:nvPr>
            <p:ph idx="7" type="title"/>
          </p:nvPr>
        </p:nvSpPr>
        <p:spPr>
          <a:xfrm>
            <a:off x="2050357" y="1244634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01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29"/>
          <p:cNvSpPr txBox="1"/>
          <p:nvPr>
            <p:ph type="title"/>
          </p:nvPr>
        </p:nvSpPr>
        <p:spPr>
          <a:xfrm flipH="1">
            <a:off x="5211393" y="1642126"/>
            <a:ext cx="2466000" cy="153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</a:rPr>
              <a:t>THIS IS A GREAT</a:t>
            </a:r>
            <a:r>
              <a:rPr lang="en-US"/>
              <a:t> </a:t>
            </a:r>
            <a:r>
              <a:rPr lang="en-US">
                <a:solidFill>
                  <a:srgbClr val="DAD2C0"/>
                </a:solidFill>
              </a:rPr>
              <a:t>HEADLINE</a:t>
            </a:r>
            <a:endParaRPr>
              <a:solidFill>
                <a:srgbClr val="DAD2C0"/>
              </a:solidFill>
            </a:endParaRPr>
          </a:p>
        </p:txBody>
      </p:sp>
      <p:sp>
        <p:nvSpPr>
          <p:cNvPr id="231" name="Google Shape;231;p29"/>
          <p:cNvSpPr txBox="1"/>
          <p:nvPr>
            <p:ph idx="1" type="subTitle"/>
          </p:nvPr>
        </p:nvSpPr>
        <p:spPr>
          <a:xfrm flipH="1">
            <a:off x="5377101" y="3230450"/>
            <a:ext cx="24660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And this is the subtitle that makes it comprehensible</a:t>
            </a:r>
            <a:endParaRPr/>
          </a:p>
        </p:txBody>
      </p:sp>
      <p:sp>
        <p:nvSpPr>
          <p:cNvPr id="232" name="Google Shape;232;p29"/>
          <p:cNvSpPr txBox="1"/>
          <p:nvPr>
            <p:ph idx="12" type="sldNum"/>
          </p:nvPr>
        </p:nvSpPr>
        <p:spPr>
          <a:xfrm>
            <a:off x="2446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33" name="Google Shape;233;p29"/>
          <p:cNvSpPr txBox="1"/>
          <p:nvPr>
            <p:ph idx="2" type="title"/>
          </p:nvPr>
        </p:nvSpPr>
        <p:spPr>
          <a:xfrm>
            <a:off x="7832900" y="1599165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01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30"/>
          <p:cNvSpPr txBox="1"/>
          <p:nvPr>
            <p:ph type="title"/>
          </p:nvPr>
        </p:nvSpPr>
        <p:spPr>
          <a:xfrm>
            <a:off x="4366943" y="1456983"/>
            <a:ext cx="4451400" cy="422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</a:rPr>
              <a:t>STRATEGY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39" name="Google Shape;239;p30"/>
          <p:cNvSpPr txBox="1"/>
          <p:nvPr>
            <p:ph idx="1" type="subTitle"/>
          </p:nvPr>
        </p:nvSpPr>
        <p:spPr>
          <a:xfrm>
            <a:off x="5155275" y="2316364"/>
            <a:ext cx="20307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/>
              <a:t>This is the subtitle that makes it comprehensible</a:t>
            </a:r>
            <a:endParaRPr sz="1200"/>
          </a:p>
        </p:txBody>
      </p:sp>
      <p:sp>
        <p:nvSpPr>
          <p:cNvPr id="240" name="Google Shape;240;p30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p31"/>
          <p:cNvSpPr txBox="1"/>
          <p:nvPr>
            <p:ph type="title"/>
          </p:nvPr>
        </p:nvSpPr>
        <p:spPr>
          <a:xfrm>
            <a:off x="6668025" y="1552500"/>
            <a:ext cx="2158800" cy="613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200"/>
              <a:t>THE </a:t>
            </a:r>
            <a:r>
              <a:rPr lang="en-US" sz="2200">
                <a:solidFill>
                  <a:srgbClr val="DAD2C0"/>
                </a:solidFill>
              </a:rPr>
              <a:t>SLIDE TITLE</a:t>
            </a:r>
            <a:r>
              <a:rPr lang="en-US" sz="2200"/>
              <a:t> GOES HERE!</a:t>
            </a:r>
            <a:endParaRPr sz="2200"/>
          </a:p>
        </p:txBody>
      </p:sp>
      <p:sp>
        <p:nvSpPr>
          <p:cNvPr id="246" name="Google Shape;246;p31"/>
          <p:cNvSpPr txBox="1"/>
          <p:nvPr>
            <p:ph idx="1" type="subTitle"/>
          </p:nvPr>
        </p:nvSpPr>
        <p:spPr>
          <a:xfrm>
            <a:off x="1028700" y="1914625"/>
            <a:ext cx="59583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rPr lang="en-US" sz="1200"/>
              <a:t>Do you know what helps you make your point clear? Lists like this one: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t/>
            </a:r>
            <a:endParaRPr sz="1200"/>
          </a:p>
          <a:p>
            <a:pPr indent="-177800" lvl="0" marL="203200" rtl="0" algn="l">
              <a:spcBef>
                <a:spcPts val="0"/>
              </a:spcBef>
              <a:spcAft>
                <a:spcPts val="0"/>
              </a:spcAft>
              <a:buClr>
                <a:srgbClr val="DAD2C0"/>
              </a:buClr>
              <a:buSzPts val="1200"/>
              <a:buFont typeface="Quattrocento"/>
              <a:buChar char="●"/>
            </a:pPr>
            <a:r>
              <a:rPr lang="en-US" sz="1200"/>
              <a:t>Because they’re simple</a:t>
            </a:r>
            <a:endParaRPr sz="1200"/>
          </a:p>
          <a:p>
            <a:pPr indent="-177800" lvl="0" marL="203200" rtl="0" algn="l">
              <a:spcBef>
                <a:spcPts val="0"/>
              </a:spcBef>
              <a:spcAft>
                <a:spcPts val="0"/>
              </a:spcAft>
              <a:buClr>
                <a:srgbClr val="DAD2C0"/>
              </a:buClr>
              <a:buSzPts val="1200"/>
              <a:buFont typeface="Quattrocento"/>
              <a:buChar char="●"/>
            </a:pPr>
            <a:r>
              <a:rPr lang="en-US" sz="1200"/>
              <a:t>You can organize your ideas clearly</a:t>
            </a:r>
            <a:endParaRPr sz="1200"/>
          </a:p>
          <a:p>
            <a:pPr indent="-177800" lvl="0" marL="203200" rtl="0" algn="l">
              <a:spcBef>
                <a:spcPts val="0"/>
              </a:spcBef>
              <a:spcAft>
                <a:spcPts val="0"/>
              </a:spcAft>
              <a:buClr>
                <a:srgbClr val="DAD2C0"/>
              </a:buClr>
              <a:buSzPts val="1200"/>
              <a:buFont typeface="Quattrocento"/>
              <a:buChar char="●"/>
            </a:pPr>
            <a:r>
              <a:rPr lang="en-US" sz="1200"/>
              <a:t>And because you’ll never forget to buy milk!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rPr lang="en-US" sz="1200"/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p32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Maybe you need </a:t>
            </a:r>
            <a:r>
              <a:rPr lang="en-US">
                <a:solidFill>
                  <a:srgbClr val="DAD2C0"/>
                </a:solidFill>
              </a:rPr>
              <a:t>to divide</a:t>
            </a:r>
            <a:r>
              <a:rPr lang="en-US"/>
              <a:t> the content</a:t>
            </a:r>
            <a:endParaRPr/>
          </a:p>
        </p:txBody>
      </p:sp>
      <p:sp>
        <p:nvSpPr>
          <p:cNvPr id="252" name="Google Shape;252;p32"/>
          <p:cNvSpPr txBox="1"/>
          <p:nvPr>
            <p:ph idx="3" type="title"/>
          </p:nvPr>
        </p:nvSpPr>
        <p:spPr>
          <a:xfrm>
            <a:off x="5461664" y="3733693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 VENUS</a:t>
            </a:r>
            <a:endParaRPr/>
          </a:p>
        </p:txBody>
      </p:sp>
      <p:sp>
        <p:nvSpPr>
          <p:cNvPr id="253" name="Google Shape;253;p32"/>
          <p:cNvSpPr txBox="1"/>
          <p:nvPr>
            <p:ph idx="2" type="title"/>
          </p:nvPr>
        </p:nvSpPr>
        <p:spPr>
          <a:xfrm>
            <a:off x="1335377" y="3733693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  <p:grpSp>
        <p:nvGrpSpPr>
          <p:cNvPr id="254" name="Google Shape;254;p32"/>
          <p:cNvGrpSpPr/>
          <p:nvPr/>
        </p:nvGrpSpPr>
        <p:grpSpPr>
          <a:xfrm>
            <a:off x="2354363" y="2929226"/>
            <a:ext cx="4474079" cy="350301"/>
            <a:chOff x="5176699" y="6582411"/>
            <a:chExt cx="9837464" cy="770232"/>
          </a:xfrm>
        </p:grpSpPr>
        <p:grpSp>
          <p:nvGrpSpPr>
            <p:cNvPr id="255" name="Google Shape;255;p32"/>
            <p:cNvGrpSpPr/>
            <p:nvPr/>
          </p:nvGrpSpPr>
          <p:grpSpPr>
            <a:xfrm>
              <a:off x="5176699" y="6664376"/>
              <a:ext cx="764452" cy="606310"/>
              <a:chOff x="-62882850" y="1999375"/>
              <a:chExt cx="315850" cy="250500"/>
            </a:xfrm>
          </p:grpSpPr>
          <p:sp>
            <p:nvSpPr>
              <p:cNvPr id="256" name="Google Shape;256;p32"/>
              <p:cNvSpPr/>
              <p:nvPr/>
            </p:nvSpPr>
            <p:spPr>
              <a:xfrm>
                <a:off x="-62882850" y="1999375"/>
                <a:ext cx="315850" cy="250500"/>
              </a:xfrm>
              <a:custGeom>
                <a:rect b="b" l="l" r="r" t="t"/>
                <a:pathLst>
                  <a:path extrusionOk="0" h="10020" w="12634">
                    <a:moveTo>
                      <a:pt x="10586" y="851"/>
                    </a:moveTo>
                    <a:cubicBezTo>
                      <a:pt x="10838" y="851"/>
                      <a:pt x="11027" y="1040"/>
                      <a:pt x="11027" y="1261"/>
                    </a:cubicBezTo>
                    <a:lnTo>
                      <a:pt x="11027" y="7499"/>
                    </a:lnTo>
                    <a:lnTo>
                      <a:pt x="1638" y="7499"/>
                    </a:lnTo>
                    <a:lnTo>
                      <a:pt x="1638" y="1261"/>
                    </a:lnTo>
                    <a:lnTo>
                      <a:pt x="1607" y="1261"/>
                    </a:lnTo>
                    <a:cubicBezTo>
                      <a:pt x="1607" y="1040"/>
                      <a:pt x="1796" y="851"/>
                      <a:pt x="2048" y="851"/>
                    </a:cubicBezTo>
                    <a:close/>
                    <a:moveTo>
                      <a:pt x="11814" y="8318"/>
                    </a:moveTo>
                    <a:lnTo>
                      <a:pt x="11814" y="8727"/>
                    </a:lnTo>
                    <a:cubicBezTo>
                      <a:pt x="11814" y="8948"/>
                      <a:pt x="11594" y="9137"/>
                      <a:pt x="11405" y="9137"/>
                    </a:cubicBezTo>
                    <a:lnTo>
                      <a:pt x="1197" y="9137"/>
                    </a:lnTo>
                    <a:cubicBezTo>
                      <a:pt x="977" y="9137"/>
                      <a:pt x="788" y="8948"/>
                      <a:pt x="788" y="8727"/>
                    </a:cubicBezTo>
                    <a:lnTo>
                      <a:pt x="788" y="8318"/>
                    </a:lnTo>
                    <a:close/>
                    <a:moveTo>
                      <a:pt x="2048" y="1"/>
                    </a:moveTo>
                    <a:cubicBezTo>
                      <a:pt x="1355" y="1"/>
                      <a:pt x="788" y="568"/>
                      <a:pt x="788" y="1261"/>
                    </a:cubicBezTo>
                    <a:lnTo>
                      <a:pt x="788" y="7499"/>
                    </a:lnTo>
                    <a:lnTo>
                      <a:pt x="378" y="7499"/>
                    </a:lnTo>
                    <a:cubicBezTo>
                      <a:pt x="158" y="7499"/>
                      <a:pt x="0" y="7688"/>
                      <a:pt x="0" y="7940"/>
                    </a:cubicBezTo>
                    <a:lnTo>
                      <a:pt x="0" y="8759"/>
                    </a:lnTo>
                    <a:cubicBezTo>
                      <a:pt x="0" y="9420"/>
                      <a:pt x="536" y="10019"/>
                      <a:pt x="1197" y="10019"/>
                    </a:cubicBezTo>
                    <a:lnTo>
                      <a:pt x="11405" y="10019"/>
                    </a:lnTo>
                    <a:cubicBezTo>
                      <a:pt x="12066" y="10019"/>
                      <a:pt x="12634" y="9452"/>
                      <a:pt x="12634" y="8759"/>
                    </a:cubicBezTo>
                    <a:lnTo>
                      <a:pt x="12634" y="7940"/>
                    </a:lnTo>
                    <a:cubicBezTo>
                      <a:pt x="12634" y="7656"/>
                      <a:pt x="12444" y="7499"/>
                      <a:pt x="12224" y="7499"/>
                    </a:cubicBezTo>
                    <a:lnTo>
                      <a:pt x="11814" y="7499"/>
                    </a:lnTo>
                    <a:lnTo>
                      <a:pt x="11814" y="1261"/>
                    </a:lnTo>
                    <a:cubicBezTo>
                      <a:pt x="11814" y="599"/>
                      <a:pt x="11247" y="1"/>
                      <a:pt x="105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57" name="Google Shape;257;p32"/>
              <p:cNvSpPr/>
              <p:nvPr/>
            </p:nvSpPr>
            <p:spPr>
              <a:xfrm>
                <a:off x="-62806475" y="2062375"/>
                <a:ext cx="146525" cy="103800"/>
              </a:xfrm>
              <a:custGeom>
                <a:rect b="b" l="l" r="r" t="t"/>
                <a:pathLst>
                  <a:path extrusionOk="0" h="4152" w="5861">
                    <a:moveTo>
                      <a:pt x="3782" y="1"/>
                    </a:moveTo>
                    <a:cubicBezTo>
                      <a:pt x="3561" y="1"/>
                      <a:pt x="3341" y="221"/>
                      <a:pt x="3341" y="410"/>
                    </a:cubicBezTo>
                    <a:cubicBezTo>
                      <a:pt x="3341" y="631"/>
                      <a:pt x="3561" y="852"/>
                      <a:pt x="3782" y="852"/>
                    </a:cubicBezTo>
                    <a:lnTo>
                      <a:pt x="4443" y="852"/>
                    </a:lnTo>
                    <a:lnTo>
                      <a:pt x="2962" y="2332"/>
                    </a:lnTo>
                    <a:lnTo>
                      <a:pt x="2395" y="1765"/>
                    </a:lnTo>
                    <a:cubicBezTo>
                      <a:pt x="2332" y="1686"/>
                      <a:pt x="2230" y="1647"/>
                      <a:pt x="2124" y="1647"/>
                    </a:cubicBezTo>
                    <a:cubicBezTo>
                      <a:pt x="2017" y="1647"/>
                      <a:pt x="1907" y="1686"/>
                      <a:pt x="1828" y="1765"/>
                    </a:cubicBezTo>
                    <a:lnTo>
                      <a:pt x="159" y="3435"/>
                    </a:lnTo>
                    <a:cubicBezTo>
                      <a:pt x="1" y="3592"/>
                      <a:pt x="1" y="3876"/>
                      <a:pt x="159" y="4034"/>
                    </a:cubicBezTo>
                    <a:cubicBezTo>
                      <a:pt x="237" y="4112"/>
                      <a:pt x="348" y="4152"/>
                      <a:pt x="458" y="4152"/>
                    </a:cubicBezTo>
                    <a:cubicBezTo>
                      <a:pt x="568" y="4152"/>
                      <a:pt x="678" y="4112"/>
                      <a:pt x="757" y="4034"/>
                    </a:cubicBezTo>
                    <a:lnTo>
                      <a:pt x="2143" y="2647"/>
                    </a:lnTo>
                    <a:lnTo>
                      <a:pt x="2679" y="3183"/>
                    </a:lnTo>
                    <a:cubicBezTo>
                      <a:pt x="2758" y="3262"/>
                      <a:pt x="2868" y="3301"/>
                      <a:pt x="2978" y="3301"/>
                    </a:cubicBezTo>
                    <a:cubicBezTo>
                      <a:pt x="3088" y="3301"/>
                      <a:pt x="3199" y="3262"/>
                      <a:pt x="3278" y="3183"/>
                    </a:cubicBezTo>
                    <a:lnTo>
                      <a:pt x="5042" y="1419"/>
                    </a:lnTo>
                    <a:lnTo>
                      <a:pt x="5042" y="2080"/>
                    </a:lnTo>
                    <a:cubicBezTo>
                      <a:pt x="5042" y="2332"/>
                      <a:pt x="5231" y="2521"/>
                      <a:pt x="5451" y="2521"/>
                    </a:cubicBezTo>
                    <a:cubicBezTo>
                      <a:pt x="5640" y="2521"/>
                      <a:pt x="5861" y="2332"/>
                      <a:pt x="5861" y="2080"/>
                    </a:cubicBezTo>
                    <a:lnTo>
                      <a:pt x="5861" y="442"/>
                    </a:lnTo>
                    <a:cubicBezTo>
                      <a:pt x="5861" y="158"/>
                      <a:pt x="5672" y="1"/>
                      <a:pt x="54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258" name="Google Shape;258;p32"/>
            <p:cNvGrpSpPr/>
            <p:nvPr/>
          </p:nvGrpSpPr>
          <p:grpSpPr>
            <a:xfrm>
              <a:off x="14247776" y="6582411"/>
              <a:ext cx="766388" cy="770232"/>
              <a:chOff x="-62150375" y="2664925"/>
              <a:chExt cx="316650" cy="318225"/>
            </a:xfrm>
          </p:grpSpPr>
          <p:sp>
            <p:nvSpPr>
              <p:cNvPr id="259" name="Google Shape;259;p32"/>
              <p:cNvSpPr/>
              <p:nvPr/>
            </p:nvSpPr>
            <p:spPr>
              <a:xfrm>
                <a:off x="-62150375" y="2961850"/>
                <a:ext cx="316650" cy="21300"/>
              </a:xfrm>
              <a:custGeom>
                <a:rect b="b" l="l" r="r" t="t"/>
                <a:pathLst>
                  <a:path extrusionOk="0" h="852" w="12666">
                    <a:moveTo>
                      <a:pt x="379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51"/>
                      <a:pt x="379" y="851"/>
                    </a:cubicBezTo>
                    <a:lnTo>
                      <a:pt x="12225" y="851"/>
                    </a:lnTo>
                    <a:cubicBezTo>
                      <a:pt x="12477" y="851"/>
                      <a:pt x="12634" y="662"/>
                      <a:pt x="12634" y="410"/>
                    </a:cubicBezTo>
                    <a:cubicBezTo>
                      <a:pt x="12666" y="158"/>
                      <a:pt x="12477" y="0"/>
                      <a:pt x="122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60" name="Google Shape;260;p32"/>
              <p:cNvSpPr/>
              <p:nvPr/>
            </p:nvSpPr>
            <p:spPr>
              <a:xfrm>
                <a:off x="-62150375" y="2838200"/>
                <a:ext cx="82725" cy="102400"/>
              </a:xfrm>
              <a:custGeom>
                <a:rect b="b" l="l" r="r" t="t"/>
                <a:pathLst>
                  <a:path extrusionOk="0" h="4096" w="3309">
                    <a:moveTo>
                      <a:pt x="2363" y="756"/>
                    </a:moveTo>
                    <a:cubicBezTo>
                      <a:pt x="2427" y="756"/>
                      <a:pt x="2521" y="851"/>
                      <a:pt x="2521" y="914"/>
                    </a:cubicBezTo>
                    <a:lnTo>
                      <a:pt x="2521" y="3119"/>
                    </a:lnTo>
                    <a:cubicBezTo>
                      <a:pt x="2521" y="3214"/>
                      <a:pt x="2427" y="3245"/>
                      <a:pt x="2363" y="3245"/>
                    </a:cubicBezTo>
                    <a:lnTo>
                      <a:pt x="977" y="3245"/>
                    </a:lnTo>
                    <a:cubicBezTo>
                      <a:pt x="883" y="3245"/>
                      <a:pt x="820" y="3151"/>
                      <a:pt x="820" y="3119"/>
                    </a:cubicBezTo>
                    <a:lnTo>
                      <a:pt x="820" y="914"/>
                    </a:lnTo>
                    <a:cubicBezTo>
                      <a:pt x="820" y="851"/>
                      <a:pt x="883" y="756"/>
                      <a:pt x="977" y="756"/>
                    </a:cubicBezTo>
                    <a:close/>
                    <a:moveTo>
                      <a:pt x="946" y="0"/>
                    </a:moveTo>
                    <a:cubicBezTo>
                      <a:pt x="379" y="0"/>
                      <a:pt x="1" y="441"/>
                      <a:pt x="1" y="945"/>
                    </a:cubicBezTo>
                    <a:lnTo>
                      <a:pt x="1" y="3151"/>
                    </a:lnTo>
                    <a:cubicBezTo>
                      <a:pt x="1" y="3686"/>
                      <a:pt x="410" y="4096"/>
                      <a:pt x="946" y="4096"/>
                    </a:cubicBezTo>
                    <a:lnTo>
                      <a:pt x="2300" y="4096"/>
                    </a:lnTo>
                    <a:cubicBezTo>
                      <a:pt x="2868" y="4096"/>
                      <a:pt x="3309" y="3686"/>
                      <a:pt x="3309" y="3151"/>
                    </a:cubicBezTo>
                    <a:lnTo>
                      <a:pt x="3309" y="945"/>
                    </a:lnTo>
                    <a:cubicBezTo>
                      <a:pt x="3309" y="410"/>
                      <a:pt x="2868" y="0"/>
                      <a:pt x="23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61" name="Google Shape;261;p32"/>
              <p:cNvSpPr/>
              <p:nvPr/>
            </p:nvSpPr>
            <p:spPr>
              <a:xfrm>
                <a:off x="-62033800" y="2664925"/>
                <a:ext cx="82725" cy="274900"/>
              </a:xfrm>
              <a:custGeom>
                <a:rect b="b" l="l" r="r" t="t"/>
                <a:pathLst>
                  <a:path extrusionOk="0" h="10996" w="3309">
                    <a:moveTo>
                      <a:pt x="2332" y="788"/>
                    </a:moveTo>
                    <a:cubicBezTo>
                      <a:pt x="2426" y="851"/>
                      <a:pt x="2489" y="882"/>
                      <a:pt x="2489" y="945"/>
                    </a:cubicBezTo>
                    <a:lnTo>
                      <a:pt x="2489" y="10050"/>
                    </a:lnTo>
                    <a:cubicBezTo>
                      <a:pt x="2489" y="10145"/>
                      <a:pt x="2426" y="10176"/>
                      <a:pt x="2332" y="10176"/>
                    </a:cubicBezTo>
                    <a:lnTo>
                      <a:pt x="946" y="10176"/>
                    </a:lnTo>
                    <a:cubicBezTo>
                      <a:pt x="882" y="10176"/>
                      <a:pt x="851" y="10082"/>
                      <a:pt x="851" y="10050"/>
                    </a:cubicBezTo>
                    <a:lnTo>
                      <a:pt x="851" y="945"/>
                    </a:lnTo>
                    <a:cubicBezTo>
                      <a:pt x="851" y="882"/>
                      <a:pt x="914" y="788"/>
                      <a:pt x="946" y="788"/>
                    </a:cubicBezTo>
                    <a:close/>
                    <a:moveTo>
                      <a:pt x="946" y="0"/>
                    </a:moveTo>
                    <a:cubicBezTo>
                      <a:pt x="410" y="0"/>
                      <a:pt x="0" y="441"/>
                      <a:pt x="0" y="945"/>
                    </a:cubicBezTo>
                    <a:lnTo>
                      <a:pt x="0" y="10050"/>
                    </a:lnTo>
                    <a:cubicBezTo>
                      <a:pt x="0" y="10617"/>
                      <a:pt x="441" y="10995"/>
                      <a:pt x="946" y="10995"/>
                    </a:cubicBezTo>
                    <a:lnTo>
                      <a:pt x="2332" y="10995"/>
                    </a:lnTo>
                    <a:cubicBezTo>
                      <a:pt x="2899" y="10995"/>
                      <a:pt x="3308" y="10554"/>
                      <a:pt x="3308" y="10050"/>
                    </a:cubicBezTo>
                    <a:lnTo>
                      <a:pt x="3308" y="945"/>
                    </a:lnTo>
                    <a:cubicBezTo>
                      <a:pt x="3308" y="410"/>
                      <a:pt x="2899" y="0"/>
                      <a:pt x="23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62" name="Google Shape;262;p32"/>
              <p:cNvSpPr/>
              <p:nvPr/>
            </p:nvSpPr>
            <p:spPr>
              <a:xfrm>
                <a:off x="-61917225" y="2754700"/>
                <a:ext cx="83500" cy="185900"/>
              </a:xfrm>
              <a:custGeom>
                <a:rect b="b" l="l" r="r" t="t"/>
                <a:pathLst>
                  <a:path extrusionOk="0" h="7436" w="3340">
                    <a:moveTo>
                      <a:pt x="2394" y="788"/>
                    </a:moveTo>
                    <a:cubicBezTo>
                      <a:pt x="2489" y="788"/>
                      <a:pt x="2520" y="883"/>
                      <a:pt x="2520" y="946"/>
                    </a:cubicBezTo>
                    <a:lnTo>
                      <a:pt x="2520" y="6459"/>
                    </a:lnTo>
                    <a:cubicBezTo>
                      <a:pt x="2520" y="6554"/>
                      <a:pt x="2426" y="6585"/>
                      <a:pt x="2394" y="6585"/>
                    </a:cubicBezTo>
                    <a:lnTo>
                      <a:pt x="1008" y="6585"/>
                    </a:lnTo>
                    <a:cubicBezTo>
                      <a:pt x="945" y="6585"/>
                      <a:pt x="851" y="6491"/>
                      <a:pt x="851" y="6459"/>
                    </a:cubicBezTo>
                    <a:lnTo>
                      <a:pt x="851" y="946"/>
                    </a:lnTo>
                    <a:cubicBezTo>
                      <a:pt x="851" y="883"/>
                      <a:pt x="945" y="788"/>
                      <a:pt x="1008" y="788"/>
                    </a:cubicBezTo>
                    <a:close/>
                    <a:moveTo>
                      <a:pt x="977" y="1"/>
                    </a:moveTo>
                    <a:cubicBezTo>
                      <a:pt x="441" y="1"/>
                      <a:pt x="0" y="442"/>
                      <a:pt x="0" y="977"/>
                    </a:cubicBezTo>
                    <a:lnTo>
                      <a:pt x="0" y="6491"/>
                    </a:lnTo>
                    <a:cubicBezTo>
                      <a:pt x="0" y="7058"/>
                      <a:pt x="441" y="7436"/>
                      <a:pt x="977" y="7436"/>
                    </a:cubicBezTo>
                    <a:lnTo>
                      <a:pt x="2363" y="7436"/>
                    </a:lnTo>
                    <a:cubicBezTo>
                      <a:pt x="2899" y="7436"/>
                      <a:pt x="3308" y="7026"/>
                      <a:pt x="3308" y="6491"/>
                    </a:cubicBezTo>
                    <a:lnTo>
                      <a:pt x="3308" y="977"/>
                    </a:lnTo>
                    <a:cubicBezTo>
                      <a:pt x="3340" y="442"/>
                      <a:pt x="2899" y="1"/>
                      <a:pt x="236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3" name="Google Shape;263;p32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64" name="Google Shape;264;p32"/>
          <p:cNvSpPr txBox="1"/>
          <p:nvPr>
            <p:ph idx="1" type="subTitle"/>
          </p:nvPr>
        </p:nvSpPr>
        <p:spPr>
          <a:xfrm>
            <a:off x="1020650" y="3972635"/>
            <a:ext cx="30165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the Solar System—it’s only a bit larger than our Moon. The planet’s name has nothing to do wit the liquid metal since it was named after the Roman messenger god, Mercury</a:t>
            </a:r>
            <a:endParaRPr/>
          </a:p>
        </p:txBody>
      </p:sp>
      <p:sp>
        <p:nvSpPr>
          <p:cNvPr id="265" name="Google Shape;265;p32"/>
          <p:cNvSpPr txBox="1"/>
          <p:nvPr>
            <p:ph idx="4" type="subTitle"/>
          </p:nvPr>
        </p:nvSpPr>
        <p:spPr>
          <a:xfrm>
            <a:off x="5145925" y="3972635"/>
            <a:ext cx="30165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33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could use </a:t>
            </a:r>
            <a:r>
              <a:rPr lang="en-US">
                <a:solidFill>
                  <a:srgbClr val="DAD2C0"/>
                </a:solidFill>
              </a:rPr>
              <a:t>three columns</a:t>
            </a:r>
            <a:r>
              <a:rPr lang="en-US"/>
              <a:t>, why not?</a:t>
            </a:r>
            <a:endParaRPr/>
          </a:p>
        </p:txBody>
      </p:sp>
      <p:sp>
        <p:nvSpPr>
          <p:cNvPr id="271" name="Google Shape;271;p33"/>
          <p:cNvSpPr txBox="1"/>
          <p:nvPr>
            <p:ph idx="2" type="title"/>
          </p:nvPr>
        </p:nvSpPr>
        <p:spPr>
          <a:xfrm>
            <a:off x="671424" y="3858831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MARS</a:t>
            </a:r>
            <a:endParaRPr/>
          </a:p>
        </p:txBody>
      </p:sp>
      <p:sp>
        <p:nvSpPr>
          <p:cNvPr id="272" name="Google Shape;272;p33"/>
          <p:cNvSpPr txBox="1"/>
          <p:nvPr>
            <p:ph idx="3" type="title"/>
          </p:nvPr>
        </p:nvSpPr>
        <p:spPr>
          <a:xfrm>
            <a:off x="3379020" y="3858831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</a:t>
            </a:r>
            <a:endParaRPr/>
          </a:p>
        </p:txBody>
      </p:sp>
      <p:sp>
        <p:nvSpPr>
          <p:cNvPr id="273" name="Google Shape;273;p33"/>
          <p:cNvSpPr txBox="1"/>
          <p:nvPr>
            <p:ph idx="4" type="title"/>
          </p:nvPr>
        </p:nvSpPr>
        <p:spPr>
          <a:xfrm>
            <a:off x="6115395" y="3858831"/>
            <a:ext cx="2385900" cy="167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  <p:grpSp>
        <p:nvGrpSpPr>
          <p:cNvPr id="274" name="Google Shape;274;p33"/>
          <p:cNvGrpSpPr/>
          <p:nvPr/>
        </p:nvGrpSpPr>
        <p:grpSpPr>
          <a:xfrm>
            <a:off x="1690052" y="3007424"/>
            <a:ext cx="5791649" cy="351155"/>
            <a:chOff x="3716033" y="6612630"/>
            <a:chExt cx="12734496" cy="772108"/>
          </a:xfrm>
        </p:grpSpPr>
        <p:grpSp>
          <p:nvGrpSpPr>
            <p:cNvPr id="275" name="Google Shape;275;p33"/>
            <p:cNvGrpSpPr/>
            <p:nvPr/>
          </p:nvGrpSpPr>
          <p:grpSpPr>
            <a:xfrm>
              <a:off x="9668879" y="6622132"/>
              <a:ext cx="766388" cy="753107"/>
              <a:chOff x="-60988625" y="2310475"/>
              <a:chExt cx="316650" cy="311150"/>
            </a:xfrm>
          </p:grpSpPr>
          <p:sp>
            <p:nvSpPr>
              <p:cNvPr id="276" name="Google Shape;276;p33"/>
              <p:cNvSpPr/>
              <p:nvPr/>
            </p:nvSpPr>
            <p:spPr>
              <a:xfrm>
                <a:off x="-60988625" y="2310475"/>
                <a:ext cx="311125" cy="311150"/>
              </a:xfrm>
              <a:custGeom>
                <a:rect b="b" l="l" r="r" t="t"/>
                <a:pathLst>
                  <a:path extrusionOk="0" h="12446" w="12445">
                    <a:moveTo>
                      <a:pt x="7877" y="883"/>
                    </a:moveTo>
                    <a:cubicBezTo>
                      <a:pt x="8097" y="883"/>
                      <a:pt x="8318" y="1072"/>
                      <a:pt x="8318" y="1324"/>
                    </a:cubicBezTo>
                    <a:lnTo>
                      <a:pt x="8318" y="10398"/>
                    </a:lnTo>
                    <a:cubicBezTo>
                      <a:pt x="8318" y="10870"/>
                      <a:pt x="8444" y="11311"/>
                      <a:pt x="8727" y="11626"/>
                    </a:cubicBezTo>
                    <a:lnTo>
                      <a:pt x="2111" y="11626"/>
                    </a:lnTo>
                    <a:cubicBezTo>
                      <a:pt x="1450" y="11626"/>
                      <a:pt x="851" y="11091"/>
                      <a:pt x="851" y="10398"/>
                    </a:cubicBezTo>
                    <a:lnTo>
                      <a:pt x="851" y="1324"/>
                    </a:lnTo>
                    <a:lnTo>
                      <a:pt x="820" y="1324"/>
                    </a:lnTo>
                    <a:cubicBezTo>
                      <a:pt x="820" y="1072"/>
                      <a:pt x="1009" y="883"/>
                      <a:pt x="1261" y="883"/>
                    </a:cubicBezTo>
                    <a:close/>
                    <a:moveTo>
                      <a:pt x="11500" y="10807"/>
                    </a:moveTo>
                    <a:cubicBezTo>
                      <a:pt x="11342" y="11280"/>
                      <a:pt x="10870" y="11626"/>
                      <a:pt x="10303" y="11626"/>
                    </a:cubicBezTo>
                    <a:cubicBezTo>
                      <a:pt x="9767" y="11626"/>
                      <a:pt x="9326" y="11280"/>
                      <a:pt x="9137" y="10807"/>
                    </a:cubicBezTo>
                    <a:close/>
                    <a:moveTo>
                      <a:pt x="1261" y="1"/>
                    </a:moveTo>
                    <a:cubicBezTo>
                      <a:pt x="568" y="1"/>
                      <a:pt x="32" y="568"/>
                      <a:pt x="32" y="1230"/>
                    </a:cubicBezTo>
                    <a:lnTo>
                      <a:pt x="32" y="10334"/>
                    </a:lnTo>
                    <a:cubicBezTo>
                      <a:pt x="0" y="11563"/>
                      <a:pt x="946" y="12445"/>
                      <a:pt x="2080" y="12445"/>
                    </a:cubicBezTo>
                    <a:lnTo>
                      <a:pt x="10334" y="12445"/>
                    </a:lnTo>
                    <a:cubicBezTo>
                      <a:pt x="11500" y="12445"/>
                      <a:pt x="12445" y="11500"/>
                      <a:pt x="12445" y="10366"/>
                    </a:cubicBezTo>
                    <a:cubicBezTo>
                      <a:pt x="12445" y="10145"/>
                      <a:pt x="12224" y="9925"/>
                      <a:pt x="12004" y="9925"/>
                    </a:cubicBezTo>
                    <a:lnTo>
                      <a:pt x="9074" y="9925"/>
                    </a:lnTo>
                    <a:lnTo>
                      <a:pt x="9074" y="1230"/>
                    </a:lnTo>
                    <a:cubicBezTo>
                      <a:pt x="9074" y="568"/>
                      <a:pt x="8538" y="1"/>
                      <a:pt x="78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77" name="Google Shape;277;p33"/>
              <p:cNvSpPr/>
              <p:nvPr/>
            </p:nvSpPr>
            <p:spPr>
              <a:xfrm>
                <a:off x="-60947675" y="2353025"/>
                <a:ext cx="145725" cy="20500"/>
              </a:xfrm>
              <a:custGeom>
                <a:rect b="b" l="l" r="r" t="t"/>
                <a:pathLst>
                  <a:path extrusionOk="0" h="820" w="5829">
                    <a:moveTo>
                      <a:pt x="442" y="0"/>
                    </a:moveTo>
                    <a:cubicBezTo>
                      <a:pt x="190" y="0"/>
                      <a:pt x="1" y="189"/>
                      <a:pt x="1" y="441"/>
                    </a:cubicBezTo>
                    <a:cubicBezTo>
                      <a:pt x="1" y="630"/>
                      <a:pt x="190" y="819"/>
                      <a:pt x="442" y="819"/>
                    </a:cubicBezTo>
                    <a:lnTo>
                      <a:pt x="5388" y="819"/>
                    </a:lnTo>
                    <a:cubicBezTo>
                      <a:pt x="5640" y="819"/>
                      <a:pt x="5829" y="630"/>
                      <a:pt x="5829" y="441"/>
                    </a:cubicBezTo>
                    <a:cubicBezTo>
                      <a:pt x="5829" y="189"/>
                      <a:pt x="5640" y="0"/>
                      <a:pt x="53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78" name="Google Shape;278;p33"/>
              <p:cNvSpPr/>
              <p:nvPr/>
            </p:nvSpPr>
            <p:spPr>
              <a:xfrm>
                <a:off x="-60947675" y="2415250"/>
                <a:ext cx="145725" cy="20500"/>
              </a:xfrm>
              <a:custGeom>
                <a:rect b="b" l="l" r="r" t="t"/>
                <a:pathLst>
                  <a:path extrusionOk="0" h="820" w="5829">
                    <a:moveTo>
                      <a:pt x="442" y="0"/>
                    </a:moveTo>
                    <a:cubicBezTo>
                      <a:pt x="190" y="0"/>
                      <a:pt x="1" y="189"/>
                      <a:pt x="1" y="378"/>
                    </a:cubicBezTo>
                    <a:cubicBezTo>
                      <a:pt x="1" y="630"/>
                      <a:pt x="190" y="819"/>
                      <a:pt x="442" y="819"/>
                    </a:cubicBezTo>
                    <a:lnTo>
                      <a:pt x="5388" y="819"/>
                    </a:lnTo>
                    <a:cubicBezTo>
                      <a:pt x="5640" y="819"/>
                      <a:pt x="5829" y="630"/>
                      <a:pt x="5829" y="378"/>
                    </a:cubicBezTo>
                    <a:cubicBezTo>
                      <a:pt x="5829" y="158"/>
                      <a:pt x="5640" y="0"/>
                      <a:pt x="53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79" name="Google Shape;279;p33"/>
              <p:cNvSpPr/>
              <p:nvPr/>
            </p:nvSpPr>
            <p:spPr>
              <a:xfrm>
                <a:off x="-60947675" y="2475875"/>
                <a:ext cx="145725" cy="22100"/>
              </a:xfrm>
              <a:custGeom>
                <a:rect b="b" l="l" r="r" t="t"/>
                <a:pathLst>
                  <a:path extrusionOk="0" h="884" w="5829">
                    <a:moveTo>
                      <a:pt x="442" y="1"/>
                    </a:moveTo>
                    <a:cubicBezTo>
                      <a:pt x="190" y="1"/>
                      <a:pt x="1" y="221"/>
                      <a:pt x="1" y="442"/>
                    </a:cubicBezTo>
                    <a:cubicBezTo>
                      <a:pt x="1" y="694"/>
                      <a:pt x="190" y="883"/>
                      <a:pt x="442" y="883"/>
                    </a:cubicBezTo>
                    <a:lnTo>
                      <a:pt x="5388" y="883"/>
                    </a:lnTo>
                    <a:cubicBezTo>
                      <a:pt x="5640" y="883"/>
                      <a:pt x="5829" y="694"/>
                      <a:pt x="5829" y="442"/>
                    </a:cubicBezTo>
                    <a:cubicBezTo>
                      <a:pt x="5829" y="221"/>
                      <a:pt x="5640" y="1"/>
                      <a:pt x="53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0" name="Google Shape;280;p33"/>
              <p:cNvSpPr/>
              <p:nvPr/>
            </p:nvSpPr>
            <p:spPr>
              <a:xfrm>
                <a:off x="-60947675" y="2538100"/>
                <a:ext cx="145725" cy="22075"/>
              </a:xfrm>
              <a:custGeom>
                <a:rect b="b" l="l" r="r" t="t"/>
                <a:pathLst>
                  <a:path extrusionOk="0" h="883" w="5829">
                    <a:moveTo>
                      <a:pt x="442" y="1"/>
                    </a:moveTo>
                    <a:cubicBezTo>
                      <a:pt x="190" y="1"/>
                      <a:pt x="1" y="190"/>
                      <a:pt x="1" y="442"/>
                    </a:cubicBezTo>
                    <a:cubicBezTo>
                      <a:pt x="1" y="662"/>
                      <a:pt x="190" y="883"/>
                      <a:pt x="442" y="883"/>
                    </a:cubicBezTo>
                    <a:lnTo>
                      <a:pt x="5388" y="883"/>
                    </a:lnTo>
                    <a:cubicBezTo>
                      <a:pt x="5640" y="883"/>
                      <a:pt x="5829" y="662"/>
                      <a:pt x="5829" y="442"/>
                    </a:cubicBezTo>
                    <a:cubicBezTo>
                      <a:pt x="5829" y="190"/>
                      <a:pt x="5640" y="1"/>
                      <a:pt x="53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1" name="Google Shape;281;p33"/>
              <p:cNvSpPr/>
              <p:nvPr/>
            </p:nvSpPr>
            <p:spPr>
              <a:xfrm>
                <a:off x="-60740525" y="2312050"/>
                <a:ext cx="68550" cy="233950"/>
              </a:xfrm>
              <a:custGeom>
                <a:rect b="b" l="l" r="r" t="t"/>
                <a:pathLst>
                  <a:path extrusionOk="0" h="9358" w="2742">
                    <a:moveTo>
                      <a:pt x="1796" y="789"/>
                    </a:moveTo>
                    <a:cubicBezTo>
                      <a:pt x="1891" y="789"/>
                      <a:pt x="1922" y="852"/>
                      <a:pt x="1922" y="946"/>
                    </a:cubicBezTo>
                    <a:lnTo>
                      <a:pt x="1922" y="1639"/>
                    </a:lnTo>
                    <a:lnTo>
                      <a:pt x="820" y="1639"/>
                    </a:lnTo>
                    <a:lnTo>
                      <a:pt x="820" y="946"/>
                    </a:lnTo>
                    <a:cubicBezTo>
                      <a:pt x="820" y="852"/>
                      <a:pt x="883" y="789"/>
                      <a:pt x="977" y="789"/>
                    </a:cubicBezTo>
                    <a:close/>
                    <a:moveTo>
                      <a:pt x="1922" y="2458"/>
                    </a:moveTo>
                    <a:lnTo>
                      <a:pt x="1922" y="6617"/>
                    </a:lnTo>
                    <a:lnTo>
                      <a:pt x="820" y="6617"/>
                    </a:lnTo>
                    <a:lnTo>
                      <a:pt x="820" y="2458"/>
                    </a:lnTo>
                    <a:close/>
                    <a:moveTo>
                      <a:pt x="1639" y="7436"/>
                    </a:moveTo>
                    <a:lnTo>
                      <a:pt x="1355" y="8035"/>
                    </a:lnTo>
                    <a:lnTo>
                      <a:pt x="1040" y="7436"/>
                    </a:lnTo>
                    <a:close/>
                    <a:moveTo>
                      <a:pt x="977" y="1"/>
                    </a:moveTo>
                    <a:cubicBezTo>
                      <a:pt x="410" y="1"/>
                      <a:pt x="1" y="410"/>
                      <a:pt x="1" y="946"/>
                    </a:cubicBezTo>
                    <a:lnTo>
                      <a:pt x="1" y="6995"/>
                    </a:lnTo>
                    <a:cubicBezTo>
                      <a:pt x="1" y="7090"/>
                      <a:pt x="1" y="7121"/>
                      <a:pt x="32" y="7184"/>
                    </a:cubicBezTo>
                    <a:lnTo>
                      <a:pt x="1009" y="9137"/>
                    </a:lnTo>
                    <a:cubicBezTo>
                      <a:pt x="1103" y="9295"/>
                      <a:pt x="1198" y="9358"/>
                      <a:pt x="1355" y="9358"/>
                    </a:cubicBezTo>
                    <a:cubicBezTo>
                      <a:pt x="1513" y="9358"/>
                      <a:pt x="1670" y="9295"/>
                      <a:pt x="1733" y="9137"/>
                    </a:cubicBezTo>
                    <a:lnTo>
                      <a:pt x="2678" y="7184"/>
                    </a:lnTo>
                    <a:cubicBezTo>
                      <a:pt x="2710" y="7153"/>
                      <a:pt x="2710" y="7090"/>
                      <a:pt x="2710" y="6995"/>
                    </a:cubicBezTo>
                    <a:lnTo>
                      <a:pt x="2710" y="946"/>
                    </a:lnTo>
                    <a:cubicBezTo>
                      <a:pt x="2741" y="410"/>
                      <a:pt x="2300" y="1"/>
                      <a:pt x="17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282" name="Google Shape;282;p33"/>
            <p:cNvGrpSpPr/>
            <p:nvPr/>
          </p:nvGrpSpPr>
          <p:grpSpPr>
            <a:xfrm>
              <a:off x="15686018" y="6612630"/>
              <a:ext cx="764512" cy="772108"/>
              <a:chOff x="-59100700" y="1911950"/>
              <a:chExt cx="315875" cy="319000"/>
            </a:xfrm>
          </p:grpSpPr>
          <p:sp>
            <p:nvSpPr>
              <p:cNvPr id="283" name="Google Shape;283;p33"/>
              <p:cNvSpPr/>
              <p:nvPr/>
            </p:nvSpPr>
            <p:spPr>
              <a:xfrm>
                <a:off x="-59015625" y="19938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4" name="Google Shape;284;p33"/>
              <p:cNvSpPr/>
              <p:nvPr/>
            </p:nvSpPr>
            <p:spPr>
              <a:xfrm>
                <a:off x="-58954200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5" name="Google Shape;285;p33"/>
              <p:cNvSpPr/>
              <p:nvPr/>
            </p:nvSpPr>
            <p:spPr>
              <a:xfrm>
                <a:off x="-58891975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6" name="Google Shape;286;p33"/>
              <p:cNvSpPr/>
              <p:nvPr/>
            </p:nvSpPr>
            <p:spPr>
              <a:xfrm>
                <a:off x="-59015625" y="2034825"/>
                <a:ext cx="20500" cy="21275"/>
              </a:xfrm>
              <a:custGeom>
                <a:rect b="b" l="l" r="r" t="t"/>
                <a:pathLst>
                  <a:path extrusionOk="0" h="851" w="820">
                    <a:moveTo>
                      <a:pt x="189" y="0"/>
                    </a:moveTo>
                    <a:cubicBezTo>
                      <a:pt x="63" y="0"/>
                      <a:pt x="0" y="95"/>
                      <a:pt x="0" y="221"/>
                    </a:cubicBezTo>
                    <a:lnTo>
                      <a:pt x="0" y="630"/>
                    </a:lnTo>
                    <a:cubicBezTo>
                      <a:pt x="0" y="756"/>
                      <a:pt x="95" y="851"/>
                      <a:pt x="189" y="851"/>
                    </a:cubicBezTo>
                    <a:lnTo>
                      <a:pt x="630" y="851"/>
                    </a:lnTo>
                    <a:cubicBezTo>
                      <a:pt x="725" y="851"/>
                      <a:pt x="820" y="756"/>
                      <a:pt x="820" y="630"/>
                    </a:cubicBezTo>
                    <a:lnTo>
                      <a:pt x="820" y="221"/>
                    </a:lnTo>
                    <a:cubicBezTo>
                      <a:pt x="820" y="95"/>
                      <a:pt x="725" y="0"/>
                      <a:pt x="6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7" name="Google Shape;287;p33"/>
              <p:cNvSpPr/>
              <p:nvPr/>
            </p:nvSpPr>
            <p:spPr>
              <a:xfrm>
                <a:off x="-58954200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221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221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8" name="Google Shape;288;p33"/>
              <p:cNvSpPr/>
              <p:nvPr/>
            </p:nvSpPr>
            <p:spPr>
              <a:xfrm>
                <a:off x="-58891975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190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190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89" name="Google Shape;289;p33"/>
              <p:cNvSpPr/>
              <p:nvPr/>
            </p:nvSpPr>
            <p:spPr>
              <a:xfrm>
                <a:off x="-59015625" y="20765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0" name="Google Shape;290;p33"/>
              <p:cNvSpPr/>
              <p:nvPr/>
            </p:nvSpPr>
            <p:spPr>
              <a:xfrm>
                <a:off x="-58954200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1" name="Google Shape;291;p33"/>
              <p:cNvSpPr/>
              <p:nvPr/>
            </p:nvSpPr>
            <p:spPr>
              <a:xfrm>
                <a:off x="-58891975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2" name="Google Shape;292;p33"/>
              <p:cNvSpPr/>
              <p:nvPr/>
            </p:nvSpPr>
            <p:spPr>
              <a:xfrm>
                <a:off x="-59100700" y="1911950"/>
                <a:ext cx="315875" cy="319000"/>
              </a:xfrm>
              <a:custGeom>
                <a:rect b="b" l="l" r="r" t="t"/>
                <a:pathLst>
                  <a:path extrusionOk="0" h="12760" w="12635">
                    <a:moveTo>
                      <a:pt x="9169" y="788"/>
                    </a:moveTo>
                    <a:lnTo>
                      <a:pt x="9169" y="1607"/>
                    </a:lnTo>
                    <a:lnTo>
                      <a:pt x="3403" y="1607"/>
                    </a:lnTo>
                    <a:lnTo>
                      <a:pt x="3403" y="788"/>
                    </a:lnTo>
                    <a:close/>
                    <a:moveTo>
                      <a:pt x="1734" y="9074"/>
                    </a:moveTo>
                    <a:lnTo>
                      <a:pt x="1734" y="11815"/>
                    </a:lnTo>
                    <a:lnTo>
                      <a:pt x="788" y="11815"/>
                    </a:lnTo>
                    <a:lnTo>
                      <a:pt x="788" y="9074"/>
                    </a:lnTo>
                    <a:close/>
                    <a:moveTo>
                      <a:pt x="5861" y="9074"/>
                    </a:moveTo>
                    <a:lnTo>
                      <a:pt x="5861" y="11815"/>
                    </a:lnTo>
                    <a:lnTo>
                      <a:pt x="4223" y="11815"/>
                    </a:lnTo>
                    <a:lnTo>
                      <a:pt x="4223" y="9074"/>
                    </a:lnTo>
                    <a:close/>
                    <a:moveTo>
                      <a:pt x="8350" y="9074"/>
                    </a:moveTo>
                    <a:lnTo>
                      <a:pt x="8350" y="11815"/>
                    </a:lnTo>
                    <a:lnTo>
                      <a:pt x="6711" y="11815"/>
                    </a:lnTo>
                    <a:lnTo>
                      <a:pt x="6711" y="9074"/>
                    </a:lnTo>
                    <a:close/>
                    <a:moveTo>
                      <a:pt x="10051" y="2458"/>
                    </a:moveTo>
                    <a:lnTo>
                      <a:pt x="10051" y="11815"/>
                    </a:lnTo>
                    <a:lnTo>
                      <a:pt x="9169" y="11815"/>
                    </a:lnTo>
                    <a:lnTo>
                      <a:pt x="9169" y="8664"/>
                    </a:lnTo>
                    <a:cubicBezTo>
                      <a:pt x="9169" y="8444"/>
                      <a:pt x="8980" y="8223"/>
                      <a:pt x="8791" y="8223"/>
                    </a:cubicBezTo>
                    <a:lnTo>
                      <a:pt x="3813" y="8223"/>
                    </a:lnTo>
                    <a:cubicBezTo>
                      <a:pt x="3592" y="8223"/>
                      <a:pt x="3435" y="8444"/>
                      <a:pt x="3435" y="8664"/>
                    </a:cubicBezTo>
                    <a:lnTo>
                      <a:pt x="3435" y="11815"/>
                    </a:lnTo>
                    <a:lnTo>
                      <a:pt x="2616" y="11815"/>
                    </a:lnTo>
                    <a:lnTo>
                      <a:pt x="2616" y="2458"/>
                    </a:lnTo>
                    <a:close/>
                    <a:moveTo>
                      <a:pt x="11815" y="9074"/>
                    </a:moveTo>
                    <a:lnTo>
                      <a:pt x="11815" y="11815"/>
                    </a:lnTo>
                    <a:lnTo>
                      <a:pt x="10839" y="11815"/>
                    </a:lnTo>
                    <a:lnTo>
                      <a:pt x="10839" y="9074"/>
                    </a:lnTo>
                    <a:close/>
                    <a:moveTo>
                      <a:pt x="2994" y="0"/>
                    </a:moveTo>
                    <a:cubicBezTo>
                      <a:pt x="2773" y="0"/>
                      <a:pt x="2616" y="190"/>
                      <a:pt x="2616" y="410"/>
                    </a:cubicBezTo>
                    <a:lnTo>
                      <a:pt x="2616" y="1670"/>
                    </a:lnTo>
                    <a:lnTo>
                      <a:pt x="2206" y="1670"/>
                    </a:lnTo>
                    <a:cubicBezTo>
                      <a:pt x="1986" y="1670"/>
                      <a:pt x="1765" y="1859"/>
                      <a:pt x="1765" y="2080"/>
                    </a:cubicBezTo>
                    <a:lnTo>
                      <a:pt x="1765" y="8318"/>
                    </a:lnTo>
                    <a:lnTo>
                      <a:pt x="410" y="8318"/>
                    </a:lnTo>
                    <a:cubicBezTo>
                      <a:pt x="158" y="8318"/>
                      <a:pt x="1" y="8507"/>
                      <a:pt x="1" y="8727"/>
                    </a:cubicBezTo>
                    <a:lnTo>
                      <a:pt x="1" y="12319"/>
                    </a:lnTo>
                    <a:cubicBezTo>
                      <a:pt x="1" y="12571"/>
                      <a:pt x="190" y="12760"/>
                      <a:pt x="410" y="12760"/>
                    </a:cubicBezTo>
                    <a:lnTo>
                      <a:pt x="12256" y="12760"/>
                    </a:lnTo>
                    <a:cubicBezTo>
                      <a:pt x="12477" y="12760"/>
                      <a:pt x="12634" y="12571"/>
                      <a:pt x="12634" y="12319"/>
                    </a:cubicBezTo>
                    <a:lnTo>
                      <a:pt x="12634" y="8664"/>
                    </a:lnTo>
                    <a:cubicBezTo>
                      <a:pt x="12634" y="8444"/>
                      <a:pt x="12445" y="8223"/>
                      <a:pt x="12225" y="8223"/>
                    </a:cubicBezTo>
                    <a:lnTo>
                      <a:pt x="10839" y="8223"/>
                    </a:lnTo>
                    <a:lnTo>
                      <a:pt x="10839" y="2017"/>
                    </a:lnTo>
                    <a:cubicBezTo>
                      <a:pt x="10839" y="1765"/>
                      <a:pt x="10650" y="1576"/>
                      <a:pt x="10429" y="1576"/>
                    </a:cubicBezTo>
                    <a:lnTo>
                      <a:pt x="10019" y="1576"/>
                    </a:lnTo>
                    <a:lnTo>
                      <a:pt x="10019" y="410"/>
                    </a:lnTo>
                    <a:cubicBezTo>
                      <a:pt x="10019" y="158"/>
                      <a:pt x="9799" y="0"/>
                      <a:pt x="96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293" name="Google Shape;293;p33"/>
            <p:cNvGrpSpPr/>
            <p:nvPr/>
          </p:nvGrpSpPr>
          <p:grpSpPr>
            <a:xfrm>
              <a:off x="3716033" y="6614989"/>
              <a:ext cx="766388" cy="767388"/>
              <a:chOff x="-61784125" y="1931250"/>
              <a:chExt cx="316650" cy="317050"/>
            </a:xfrm>
          </p:grpSpPr>
          <p:sp>
            <p:nvSpPr>
              <p:cNvPr id="294" name="Google Shape;294;p33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5" name="Google Shape;295;p33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6" name="Google Shape;296;p33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  <p:sp>
            <p:nvSpPr>
              <p:cNvPr id="297" name="Google Shape;297;p33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98" name="Google Shape;298;p33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99" name="Google Shape;299;p33"/>
          <p:cNvSpPr txBox="1"/>
          <p:nvPr>
            <p:ph idx="1" type="subTitle"/>
          </p:nvPr>
        </p:nvSpPr>
        <p:spPr>
          <a:xfrm>
            <a:off x="806800" y="4133183"/>
            <a:ext cx="2115600" cy="64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00" name="Google Shape;300;p33"/>
          <p:cNvSpPr txBox="1"/>
          <p:nvPr>
            <p:ph idx="5" type="subTitle"/>
          </p:nvPr>
        </p:nvSpPr>
        <p:spPr>
          <a:xfrm>
            <a:off x="3514350" y="4133173"/>
            <a:ext cx="21156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 has a beautiful name and is the second planet from the Sun. It’s terribly hot and its atmosphere is extremely poisonous</a:t>
            </a:r>
            <a:endParaRPr/>
          </a:p>
        </p:txBody>
      </p:sp>
      <p:sp>
        <p:nvSpPr>
          <p:cNvPr id="301" name="Google Shape;301;p33"/>
          <p:cNvSpPr txBox="1"/>
          <p:nvPr>
            <p:ph idx="6" type="subTitle"/>
          </p:nvPr>
        </p:nvSpPr>
        <p:spPr>
          <a:xfrm>
            <a:off x="6250738" y="4133173"/>
            <a:ext cx="21156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our Solar System—it’s only a bit larger than our Moon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34"/>
          <p:cNvSpPr txBox="1"/>
          <p:nvPr>
            <p:ph type="title"/>
          </p:nvPr>
        </p:nvSpPr>
        <p:spPr>
          <a:xfrm>
            <a:off x="1403488" y="1642126"/>
            <a:ext cx="2466000" cy="153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PICTURE ALWAYS REINFORCES THE </a:t>
            </a:r>
            <a:r>
              <a:rPr lang="en-US">
                <a:solidFill>
                  <a:srgbClr val="DAD2C0"/>
                </a:solidFill>
              </a:rPr>
              <a:t>CONCEPT</a:t>
            </a:r>
            <a:endParaRPr>
              <a:solidFill>
                <a:srgbClr val="DAD2C0"/>
              </a:solidFill>
            </a:endParaRPr>
          </a:p>
        </p:txBody>
      </p:sp>
      <p:sp>
        <p:nvSpPr>
          <p:cNvPr id="307" name="Google Shape;307;p34"/>
          <p:cNvSpPr txBox="1"/>
          <p:nvPr>
            <p:ph idx="1" type="subTitle"/>
          </p:nvPr>
        </p:nvSpPr>
        <p:spPr>
          <a:xfrm>
            <a:off x="513575" y="3230450"/>
            <a:ext cx="31902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Images reveal large amounts of data, so remember: use an image instead of long texts. Your audience will appreciate that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34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09" name="Google Shape;309;p34"/>
          <p:cNvSpPr txBox="1"/>
          <p:nvPr>
            <p:ph idx="2" type="title"/>
          </p:nvPr>
        </p:nvSpPr>
        <p:spPr>
          <a:xfrm>
            <a:off x="0" y="1599165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02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3" name="Shape 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" name="Google Shape;314;p35"/>
          <p:cNvSpPr txBox="1"/>
          <p:nvPr>
            <p:ph type="title"/>
          </p:nvPr>
        </p:nvSpPr>
        <p:spPr>
          <a:xfrm>
            <a:off x="3338994" y="1786957"/>
            <a:ext cx="2466000" cy="157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</a:t>
            </a:r>
            <a:r>
              <a:rPr lang="en-US">
                <a:solidFill>
                  <a:srgbClr val="DAD2C0"/>
                </a:solidFill>
              </a:rPr>
              <a:t>PICTURE </a:t>
            </a:r>
            <a:r>
              <a:rPr lang="en-US"/>
              <a:t>IS WORTH A THOUSAND WORDS</a:t>
            </a:r>
            <a:endParaRPr/>
          </a:p>
        </p:txBody>
      </p:sp>
      <p:sp>
        <p:nvSpPr>
          <p:cNvPr id="315" name="Google Shape;315;p3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36"/>
          <p:cNvSpPr txBox="1"/>
          <p:nvPr>
            <p:ph type="title"/>
          </p:nvPr>
        </p:nvSpPr>
        <p:spPr>
          <a:xfrm>
            <a:off x="957912" y="1786957"/>
            <a:ext cx="7229700" cy="157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200"/>
              <a:t>AWESOME </a:t>
            </a:r>
            <a:r>
              <a:rPr lang="en-US" sz="7200">
                <a:solidFill>
                  <a:srgbClr val="DAD2C0"/>
                </a:solidFill>
              </a:rPr>
              <a:t>WORDS</a:t>
            </a:r>
            <a:endParaRPr sz="7200">
              <a:solidFill>
                <a:srgbClr val="DAD2C0"/>
              </a:solidFill>
            </a:endParaRPr>
          </a:p>
        </p:txBody>
      </p:sp>
      <p:sp>
        <p:nvSpPr>
          <p:cNvPr id="321" name="Google Shape;321;p36"/>
          <p:cNvSpPr txBox="1"/>
          <p:nvPr>
            <p:ph idx="4294967295" type="sldNum"/>
          </p:nvPr>
        </p:nvSpPr>
        <p:spPr>
          <a:xfrm>
            <a:off x="6583681" y="4783455"/>
            <a:ext cx="2103000" cy="25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37"/>
          <p:cNvSpPr txBox="1"/>
          <p:nvPr>
            <p:ph type="title"/>
          </p:nvPr>
        </p:nvSpPr>
        <p:spPr>
          <a:xfrm>
            <a:off x="4658460" y="1642125"/>
            <a:ext cx="4485600" cy="153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SECTION </a:t>
            </a:r>
            <a:r>
              <a:rPr lang="en-US">
                <a:solidFill>
                  <a:srgbClr val="DAD2C0"/>
                </a:solidFill>
              </a:rPr>
              <a:t>3</a:t>
            </a:r>
            <a:endParaRPr>
              <a:solidFill>
                <a:srgbClr val="DAD2C0"/>
              </a:solidFill>
            </a:endParaRPr>
          </a:p>
        </p:txBody>
      </p:sp>
      <p:sp>
        <p:nvSpPr>
          <p:cNvPr id="327" name="Google Shape;327;p37"/>
          <p:cNvSpPr txBox="1"/>
          <p:nvPr>
            <p:ph idx="1" type="subTitle"/>
          </p:nvPr>
        </p:nvSpPr>
        <p:spPr>
          <a:xfrm>
            <a:off x="4658450" y="2723825"/>
            <a:ext cx="2401200" cy="14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T</a:t>
            </a:r>
            <a:r>
              <a:rPr lang="en-US"/>
              <a:t>his is the subtitle that makes it comprehensible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37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29" name="Google Shape;329;p37"/>
          <p:cNvSpPr txBox="1"/>
          <p:nvPr>
            <p:ph idx="2" type="title"/>
          </p:nvPr>
        </p:nvSpPr>
        <p:spPr>
          <a:xfrm>
            <a:off x="3232785" y="1599165"/>
            <a:ext cx="1230600" cy="454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03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p38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5" name="Google Shape;335;p38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Reinforce the concept using </a:t>
            </a:r>
            <a:r>
              <a:rPr lang="en-US">
                <a:solidFill>
                  <a:srgbClr val="DAD2C0"/>
                </a:solidFill>
              </a:rPr>
              <a:t>infographics</a:t>
            </a:r>
            <a:r>
              <a:rPr lang="en-US"/>
              <a:t>!</a:t>
            </a:r>
            <a:endParaRPr/>
          </a:p>
        </p:txBody>
      </p:sp>
      <p:sp>
        <p:nvSpPr>
          <p:cNvPr id="336" name="Google Shape;336;p38"/>
          <p:cNvSpPr txBox="1"/>
          <p:nvPr/>
        </p:nvSpPr>
        <p:spPr>
          <a:xfrm>
            <a:off x="3102701" y="2417775"/>
            <a:ext cx="1748700" cy="863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Jupiter is </a:t>
            </a: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a gas giant and the biggest planet in our Solar System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337" name="Google Shape;337;p38"/>
          <p:cNvSpPr txBox="1"/>
          <p:nvPr/>
        </p:nvSpPr>
        <p:spPr>
          <a:xfrm>
            <a:off x="782975" y="3552475"/>
            <a:ext cx="1748700" cy="8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DAD3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DADAD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Venus has a beautiful name, but it’s terribly hot, even hotter than Mercury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338" name="Google Shape;338;p38"/>
          <p:cNvSpPr txBox="1"/>
          <p:nvPr/>
        </p:nvSpPr>
        <p:spPr>
          <a:xfrm>
            <a:off x="775900" y="2417775"/>
            <a:ext cx="1748700" cy="8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C0C0C0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C0C0C0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Mercury is the closest planet to the Sun and is only a bit larger than our Moon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339" name="Google Shape;339;p38"/>
          <p:cNvSpPr txBox="1"/>
          <p:nvPr/>
        </p:nvSpPr>
        <p:spPr>
          <a:xfrm>
            <a:off x="3102700" y="3552475"/>
            <a:ext cx="1748700" cy="65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333333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33333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Despite being red, Mars is a cold place, not hot. It’s full of iron oxide dust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grpSp>
        <p:nvGrpSpPr>
          <p:cNvPr id="340" name="Google Shape;340;p38"/>
          <p:cNvGrpSpPr/>
          <p:nvPr/>
        </p:nvGrpSpPr>
        <p:grpSpPr>
          <a:xfrm>
            <a:off x="6045270" y="2040983"/>
            <a:ext cx="1879552" cy="3102509"/>
            <a:chOff x="13292150" y="4487650"/>
            <a:chExt cx="4132700" cy="6821700"/>
          </a:xfrm>
        </p:grpSpPr>
        <p:sp>
          <p:nvSpPr>
            <p:cNvPr id="341" name="Google Shape;341;p38"/>
            <p:cNvSpPr/>
            <p:nvPr/>
          </p:nvSpPr>
          <p:spPr>
            <a:xfrm rot="-5400000">
              <a:off x="13172800" y="7057300"/>
              <a:ext cx="6821700" cy="1682400"/>
            </a:xfrm>
            <a:prstGeom prst="homePlate">
              <a:avLst>
                <a:gd fmla="val 50000" name="adj"/>
              </a:avLst>
            </a:prstGeom>
            <a:solidFill>
              <a:srgbClr val="C0C0C0">
                <a:alpha val="75770"/>
              </a:srgbClr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8"/>
            <p:cNvSpPr/>
            <p:nvPr/>
          </p:nvSpPr>
          <p:spPr>
            <a:xfrm rot="-5400000">
              <a:off x="13148975" y="7857250"/>
              <a:ext cx="5221800" cy="1682400"/>
            </a:xfrm>
            <a:prstGeom prst="homePlate">
              <a:avLst>
                <a:gd fmla="val 50000" name="adj"/>
              </a:avLst>
            </a:prstGeom>
            <a:solidFill>
              <a:srgbClr val="DADAD3">
                <a:alpha val="68850"/>
              </a:srgbClr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8"/>
            <p:cNvSpPr/>
            <p:nvPr/>
          </p:nvSpPr>
          <p:spPr>
            <a:xfrm rot="-5400000">
              <a:off x="13162950" y="8674000"/>
              <a:ext cx="3588300" cy="1682400"/>
            </a:xfrm>
            <a:prstGeom prst="homePlate">
              <a:avLst>
                <a:gd fmla="val 50000" name="adj"/>
              </a:avLst>
            </a:prstGeom>
            <a:solidFill>
              <a:srgbClr val="666666">
                <a:alpha val="68080"/>
              </a:srgbClr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8"/>
            <p:cNvSpPr/>
            <p:nvPr/>
          </p:nvSpPr>
          <p:spPr>
            <a:xfrm rot="-5400000">
              <a:off x="13058300" y="9393100"/>
              <a:ext cx="2150100" cy="1682400"/>
            </a:xfrm>
            <a:prstGeom prst="homePlate">
              <a:avLst>
                <a:gd fmla="val 50000" name="adj"/>
              </a:avLst>
            </a:prstGeom>
            <a:solidFill>
              <a:srgbClr val="000000">
                <a:alpha val="63460"/>
              </a:srgbClr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5" name="Google Shape;345;p38"/>
            <p:cNvGrpSpPr/>
            <p:nvPr/>
          </p:nvGrpSpPr>
          <p:grpSpPr>
            <a:xfrm>
              <a:off x="13811470" y="5578256"/>
              <a:ext cx="3093239" cy="5243035"/>
              <a:chOff x="13811470" y="5578256"/>
              <a:chExt cx="3093239" cy="5243035"/>
            </a:xfrm>
          </p:grpSpPr>
          <p:grpSp>
            <p:nvGrpSpPr>
              <p:cNvPr id="346" name="Google Shape;346;p38"/>
              <p:cNvGrpSpPr/>
              <p:nvPr/>
            </p:nvGrpSpPr>
            <p:grpSpPr>
              <a:xfrm>
                <a:off x="14654251" y="8741016"/>
                <a:ext cx="643749" cy="632599"/>
                <a:chOff x="-60988625" y="2310475"/>
                <a:chExt cx="316650" cy="311150"/>
              </a:xfrm>
            </p:grpSpPr>
            <p:sp>
              <p:nvSpPr>
                <p:cNvPr id="347" name="Google Shape;347;p38"/>
                <p:cNvSpPr/>
                <p:nvPr/>
              </p:nvSpPr>
              <p:spPr>
                <a:xfrm>
                  <a:off x="-60988625" y="2310475"/>
                  <a:ext cx="311125" cy="311150"/>
                </a:xfrm>
                <a:custGeom>
                  <a:rect b="b" l="l" r="r" t="t"/>
                  <a:pathLst>
                    <a:path extrusionOk="0" h="12446" w="12445">
                      <a:moveTo>
                        <a:pt x="7877" y="883"/>
                      </a:moveTo>
                      <a:cubicBezTo>
                        <a:pt x="8097" y="883"/>
                        <a:pt x="8318" y="1072"/>
                        <a:pt x="8318" y="1324"/>
                      </a:cubicBezTo>
                      <a:lnTo>
                        <a:pt x="8318" y="10398"/>
                      </a:lnTo>
                      <a:cubicBezTo>
                        <a:pt x="8318" y="10870"/>
                        <a:pt x="8444" y="11311"/>
                        <a:pt x="8727" y="11626"/>
                      </a:cubicBezTo>
                      <a:lnTo>
                        <a:pt x="2111" y="11626"/>
                      </a:lnTo>
                      <a:cubicBezTo>
                        <a:pt x="1450" y="11626"/>
                        <a:pt x="851" y="11091"/>
                        <a:pt x="851" y="10398"/>
                      </a:cubicBezTo>
                      <a:lnTo>
                        <a:pt x="851" y="1324"/>
                      </a:lnTo>
                      <a:lnTo>
                        <a:pt x="820" y="1324"/>
                      </a:lnTo>
                      <a:cubicBezTo>
                        <a:pt x="820" y="1072"/>
                        <a:pt x="1009" y="883"/>
                        <a:pt x="1261" y="883"/>
                      </a:cubicBezTo>
                      <a:close/>
                      <a:moveTo>
                        <a:pt x="11500" y="10807"/>
                      </a:moveTo>
                      <a:cubicBezTo>
                        <a:pt x="11342" y="11280"/>
                        <a:pt x="10870" y="11626"/>
                        <a:pt x="10303" y="11626"/>
                      </a:cubicBezTo>
                      <a:cubicBezTo>
                        <a:pt x="9767" y="11626"/>
                        <a:pt x="9326" y="11280"/>
                        <a:pt x="9137" y="10807"/>
                      </a:cubicBezTo>
                      <a:close/>
                      <a:moveTo>
                        <a:pt x="1261" y="1"/>
                      </a:moveTo>
                      <a:cubicBezTo>
                        <a:pt x="568" y="1"/>
                        <a:pt x="32" y="568"/>
                        <a:pt x="32" y="1230"/>
                      </a:cubicBezTo>
                      <a:lnTo>
                        <a:pt x="32" y="10334"/>
                      </a:lnTo>
                      <a:cubicBezTo>
                        <a:pt x="0" y="11563"/>
                        <a:pt x="946" y="12445"/>
                        <a:pt x="2080" y="12445"/>
                      </a:cubicBezTo>
                      <a:lnTo>
                        <a:pt x="10334" y="12445"/>
                      </a:lnTo>
                      <a:cubicBezTo>
                        <a:pt x="11500" y="12445"/>
                        <a:pt x="12445" y="11500"/>
                        <a:pt x="12445" y="10366"/>
                      </a:cubicBezTo>
                      <a:cubicBezTo>
                        <a:pt x="12445" y="10145"/>
                        <a:pt x="12224" y="9925"/>
                        <a:pt x="12004" y="9925"/>
                      </a:cubicBezTo>
                      <a:lnTo>
                        <a:pt x="9074" y="9925"/>
                      </a:lnTo>
                      <a:lnTo>
                        <a:pt x="9074" y="1230"/>
                      </a:lnTo>
                      <a:cubicBezTo>
                        <a:pt x="9074" y="568"/>
                        <a:pt x="8538" y="1"/>
                        <a:pt x="78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48" name="Google Shape;348;p38"/>
                <p:cNvSpPr/>
                <p:nvPr/>
              </p:nvSpPr>
              <p:spPr>
                <a:xfrm>
                  <a:off x="-60947675" y="2353025"/>
                  <a:ext cx="145725" cy="20500"/>
                </a:xfrm>
                <a:custGeom>
                  <a:rect b="b" l="l" r="r" t="t"/>
                  <a:pathLst>
                    <a:path extrusionOk="0" h="820" w="5829">
                      <a:moveTo>
                        <a:pt x="442" y="0"/>
                      </a:moveTo>
                      <a:cubicBezTo>
                        <a:pt x="190" y="0"/>
                        <a:pt x="1" y="189"/>
                        <a:pt x="1" y="441"/>
                      </a:cubicBezTo>
                      <a:cubicBezTo>
                        <a:pt x="1" y="630"/>
                        <a:pt x="190" y="819"/>
                        <a:pt x="442" y="819"/>
                      </a:cubicBezTo>
                      <a:lnTo>
                        <a:pt x="5388" y="819"/>
                      </a:lnTo>
                      <a:cubicBezTo>
                        <a:pt x="5640" y="819"/>
                        <a:pt x="5829" y="630"/>
                        <a:pt x="5829" y="441"/>
                      </a:cubicBezTo>
                      <a:cubicBezTo>
                        <a:pt x="5829" y="189"/>
                        <a:pt x="5640" y="0"/>
                        <a:pt x="53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49" name="Google Shape;349;p38"/>
                <p:cNvSpPr/>
                <p:nvPr/>
              </p:nvSpPr>
              <p:spPr>
                <a:xfrm>
                  <a:off x="-60947675" y="2415250"/>
                  <a:ext cx="145725" cy="20500"/>
                </a:xfrm>
                <a:custGeom>
                  <a:rect b="b" l="l" r="r" t="t"/>
                  <a:pathLst>
                    <a:path extrusionOk="0" h="820" w="5829">
                      <a:moveTo>
                        <a:pt x="442" y="0"/>
                      </a:moveTo>
                      <a:cubicBezTo>
                        <a:pt x="190" y="0"/>
                        <a:pt x="1" y="189"/>
                        <a:pt x="1" y="378"/>
                      </a:cubicBezTo>
                      <a:cubicBezTo>
                        <a:pt x="1" y="630"/>
                        <a:pt x="190" y="819"/>
                        <a:pt x="442" y="819"/>
                      </a:cubicBezTo>
                      <a:lnTo>
                        <a:pt x="5388" y="819"/>
                      </a:lnTo>
                      <a:cubicBezTo>
                        <a:pt x="5640" y="819"/>
                        <a:pt x="5829" y="630"/>
                        <a:pt x="5829" y="378"/>
                      </a:cubicBezTo>
                      <a:cubicBezTo>
                        <a:pt x="5829" y="158"/>
                        <a:pt x="5640" y="0"/>
                        <a:pt x="53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50" name="Google Shape;350;p38"/>
                <p:cNvSpPr/>
                <p:nvPr/>
              </p:nvSpPr>
              <p:spPr>
                <a:xfrm>
                  <a:off x="-60947675" y="2475875"/>
                  <a:ext cx="145725" cy="22100"/>
                </a:xfrm>
                <a:custGeom>
                  <a:rect b="b" l="l" r="r" t="t"/>
                  <a:pathLst>
                    <a:path extrusionOk="0" h="884" w="5829">
                      <a:moveTo>
                        <a:pt x="442" y="1"/>
                      </a:moveTo>
                      <a:cubicBezTo>
                        <a:pt x="190" y="1"/>
                        <a:pt x="1" y="221"/>
                        <a:pt x="1" y="442"/>
                      </a:cubicBezTo>
                      <a:cubicBezTo>
                        <a:pt x="1" y="694"/>
                        <a:pt x="190" y="883"/>
                        <a:pt x="442" y="883"/>
                      </a:cubicBezTo>
                      <a:lnTo>
                        <a:pt x="5388" y="883"/>
                      </a:lnTo>
                      <a:cubicBezTo>
                        <a:pt x="5640" y="883"/>
                        <a:pt x="5829" y="694"/>
                        <a:pt x="5829" y="442"/>
                      </a:cubicBezTo>
                      <a:cubicBezTo>
                        <a:pt x="5829" y="221"/>
                        <a:pt x="5640" y="1"/>
                        <a:pt x="53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51" name="Google Shape;351;p38"/>
                <p:cNvSpPr/>
                <p:nvPr/>
              </p:nvSpPr>
              <p:spPr>
                <a:xfrm>
                  <a:off x="-60947675" y="2538100"/>
                  <a:ext cx="145725" cy="22075"/>
                </a:xfrm>
                <a:custGeom>
                  <a:rect b="b" l="l" r="r" t="t"/>
                  <a:pathLst>
                    <a:path extrusionOk="0" h="883" w="5829">
                      <a:moveTo>
                        <a:pt x="442" y="1"/>
                      </a:moveTo>
                      <a:cubicBezTo>
                        <a:pt x="190" y="1"/>
                        <a:pt x="1" y="190"/>
                        <a:pt x="1" y="442"/>
                      </a:cubicBezTo>
                      <a:cubicBezTo>
                        <a:pt x="1" y="662"/>
                        <a:pt x="190" y="883"/>
                        <a:pt x="442" y="883"/>
                      </a:cubicBezTo>
                      <a:lnTo>
                        <a:pt x="5388" y="883"/>
                      </a:lnTo>
                      <a:cubicBezTo>
                        <a:pt x="5640" y="883"/>
                        <a:pt x="5829" y="662"/>
                        <a:pt x="5829" y="442"/>
                      </a:cubicBezTo>
                      <a:cubicBezTo>
                        <a:pt x="5829" y="190"/>
                        <a:pt x="5640" y="1"/>
                        <a:pt x="53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52" name="Google Shape;352;p38"/>
                <p:cNvSpPr/>
                <p:nvPr/>
              </p:nvSpPr>
              <p:spPr>
                <a:xfrm>
                  <a:off x="-60740525" y="2312050"/>
                  <a:ext cx="68550" cy="233950"/>
                </a:xfrm>
                <a:custGeom>
                  <a:rect b="b" l="l" r="r" t="t"/>
                  <a:pathLst>
                    <a:path extrusionOk="0" h="9358" w="2742">
                      <a:moveTo>
                        <a:pt x="1796" y="789"/>
                      </a:moveTo>
                      <a:cubicBezTo>
                        <a:pt x="1891" y="789"/>
                        <a:pt x="1922" y="852"/>
                        <a:pt x="1922" y="946"/>
                      </a:cubicBezTo>
                      <a:lnTo>
                        <a:pt x="1922" y="1639"/>
                      </a:lnTo>
                      <a:lnTo>
                        <a:pt x="820" y="1639"/>
                      </a:lnTo>
                      <a:lnTo>
                        <a:pt x="820" y="946"/>
                      </a:lnTo>
                      <a:cubicBezTo>
                        <a:pt x="820" y="852"/>
                        <a:pt x="883" y="789"/>
                        <a:pt x="977" y="789"/>
                      </a:cubicBezTo>
                      <a:close/>
                      <a:moveTo>
                        <a:pt x="1922" y="2458"/>
                      </a:moveTo>
                      <a:lnTo>
                        <a:pt x="1922" y="6617"/>
                      </a:lnTo>
                      <a:lnTo>
                        <a:pt x="820" y="6617"/>
                      </a:lnTo>
                      <a:lnTo>
                        <a:pt x="820" y="2458"/>
                      </a:lnTo>
                      <a:close/>
                      <a:moveTo>
                        <a:pt x="1639" y="7436"/>
                      </a:moveTo>
                      <a:lnTo>
                        <a:pt x="1355" y="8035"/>
                      </a:lnTo>
                      <a:lnTo>
                        <a:pt x="1040" y="7436"/>
                      </a:lnTo>
                      <a:close/>
                      <a:moveTo>
                        <a:pt x="977" y="1"/>
                      </a:moveTo>
                      <a:cubicBezTo>
                        <a:pt x="410" y="1"/>
                        <a:pt x="1" y="410"/>
                        <a:pt x="1" y="946"/>
                      </a:cubicBezTo>
                      <a:lnTo>
                        <a:pt x="1" y="6995"/>
                      </a:lnTo>
                      <a:cubicBezTo>
                        <a:pt x="1" y="7090"/>
                        <a:pt x="1" y="7121"/>
                        <a:pt x="32" y="7184"/>
                      </a:cubicBezTo>
                      <a:lnTo>
                        <a:pt x="1009" y="9137"/>
                      </a:lnTo>
                      <a:cubicBezTo>
                        <a:pt x="1103" y="9295"/>
                        <a:pt x="1198" y="9358"/>
                        <a:pt x="1355" y="9358"/>
                      </a:cubicBezTo>
                      <a:cubicBezTo>
                        <a:pt x="1513" y="9358"/>
                        <a:pt x="1670" y="9295"/>
                        <a:pt x="1733" y="9137"/>
                      </a:cubicBezTo>
                      <a:lnTo>
                        <a:pt x="2678" y="7184"/>
                      </a:lnTo>
                      <a:cubicBezTo>
                        <a:pt x="2710" y="7153"/>
                        <a:pt x="2710" y="7090"/>
                        <a:pt x="2710" y="6995"/>
                      </a:cubicBezTo>
                      <a:lnTo>
                        <a:pt x="2710" y="946"/>
                      </a:lnTo>
                      <a:cubicBezTo>
                        <a:pt x="2741" y="410"/>
                        <a:pt x="2300" y="1"/>
                        <a:pt x="179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353" name="Google Shape;353;p38"/>
              <p:cNvGrpSpPr/>
              <p:nvPr/>
            </p:nvGrpSpPr>
            <p:grpSpPr>
              <a:xfrm>
                <a:off x="13811470" y="10176697"/>
                <a:ext cx="643749" cy="644594"/>
                <a:chOff x="-61784125" y="1931250"/>
                <a:chExt cx="316650" cy="317050"/>
              </a:xfrm>
            </p:grpSpPr>
            <p:sp>
              <p:nvSpPr>
                <p:cNvPr id="354" name="Google Shape;354;p38"/>
                <p:cNvSpPr/>
                <p:nvPr/>
              </p:nvSpPr>
              <p:spPr>
                <a:xfrm>
                  <a:off x="-61688025" y="1931250"/>
                  <a:ext cx="124450" cy="134300"/>
                </a:xfrm>
                <a:custGeom>
                  <a:rect b="b" l="l" r="r" t="t"/>
                  <a:pathLst>
                    <a:path extrusionOk="0" h="5372" w="4978">
                      <a:moveTo>
                        <a:pt x="2497" y="845"/>
                      </a:moveTo>
                      <a:cubicBezTo>
                        <a:pt x="2709" y="845"/>
                        <a:pt x="2922" y="922"/>
                        <a:pt x="3088" y="1087"/>
                      </a:cubicBezTo>
                      <a:cubicBezTo>
                        <a:pt x="3277" y="1276"/>
                        <a:pt x="3340" y="1591"/>
                        <a:pt x="3277" y="1906"/>
                      </a:cubicBezTo>
                      <a:cubicBezTo>
                        <a:pt x="3182" y="2190"/>
                        <a:pt x="2993" y="2410"/>
                        <a:pt x="2709" y="2442"/>
                      </a:cubicBezTo>
                      <a:cubicBezTo>
                        <a:pt x="2625" y="2467"/>
                        <a:pt x="2545" y="2479"/>
                        <a:pt x="2469" y="2479"/>
                      </a:cubicBezTo>
                      <a:cubicBezTo>
                        <a:pt x="2259" y="2479"/>
                        <a:pt x="2075" y="2391"/>
                        <a:pt x="1890" y="2253"/>
                      </a:cubicBezTo>
                      <a:cubicBezTo>
                        <a:pt x="1701" y="2032"/>
                        <a:pt x="1607" y="1717"/>
                        <a:pt x="1701" y="1434"/>
                      </a:cubicBezTo>
                      <a:cubicBezTo>
                        <a:pt x="1800" y="1059"/>
                        <a:pt x="2145" y="845"/>
                        <a:pt x="2497" y="845"/>
                      </a:cubicBezTo>
                      <a:close/>
                      <a:moveTo>
                        <a:pt x="2520" y="3324"/>
                      </a:moveTo>
                      <a:cubicBezTo>
                        <a:pt x="3277" y="3324"/>
                        <a:pt x="3907" y="3828"/>
                        <a:pt x="4096" y="4553"/>
                      </a:cubicBezTo>
                      <a:lnTo>
                        <a:pt x="914" y="4553"/>
                      </a:lnTo>
                      <a:cubicBezTo>
                        <a:pt x="1103" y="3828"/>
                        <a:pt x="1733" y="3324"/>
                        <a:pt x="2520" y="3324"/>
                      </a:cubicBezTo>
                      <a:close/>
                      <a:moveTo>
                        <a:pt x="2510" y="1"/>
                      </a:moveTo>
                      <a:cubicBezTo>
                        <a:pt x="1805" y="1"/>
                        <a:pt x="1113" y="455"/>
                        <a:pt x="914" y="1213"/>
                      </a:cubicBezTo>
                      <a:cubicBezTo>
                        <a:pt x="756" y="1780"/>
                        <a:pt x="914" y="2347"/>
                        <a:pt x="1292" y="2789"/>
                      </a:cubicBezTo>
                      <a:cubicBezTo>
                        <a:pt x="567" y="3198"/>
                        <a:pt x="0" y="3986"/>
                        <a:pt x="0" y="4931"/>
                      </a:cubicBezTo>
                      <a:cubicBezTo>
                        <a:pt x="0" y="5183"/>
                        <a:pt x="189" y="5372"/>
                        <a:pt x="441" y="5372"/>
                      </a:cubicBezTo>
                      <a:lnTo>
                        <a:pt x="4568" y="5372"/>
                      </a:lnTo>
                      <a:cubicBezTo>
                        <a:pt x="4820" y="5372"/>
                        <a:pt x="4978" y="5183"/>
                        <a:pt x="4978" y="4931"/>
                      </a:cubicBezTo>
                      <a:cubicBezTo>
                        <a:pt x="4978" y="3986"/>
                        <a:pt x="4442" y="3198"/>
                        <a:pt x="3718" y="2789"/>
                      </a:cubicBezTo>
                      <a:cubicBezTo>
                        <a:pt x="3907" y="2568"/>
                        <a:pt x="4033" y="2347"/>
                        <a:pt x="4096" y="2064"/>
                      </a:cubicBezTo>
                      <a:cubicBezTo>
                        <a:pt x="4253" y="1528"/>
                        <a:pt x="4096" y="930"/>
                        <a:pt x="3655" y="489"/>
                      </a:cubicBezTo>
                      <a:cubicBezTo>
                        <a:pt x="3331" y="153"/>
                        <a:pt x="2918" y="1"/>
                        <a:pt x="251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55" name="Google Shape;355;p38"/>
                <p:cNvSpPr/>
                <p:nvPr/>
              </p:nvSpPr>
              <p:spPr>
                <a:xfrm>
                  <a:off x="-61784125" y="2113325"/>
                  <a:ext cx="124450" cy="134975"/>
                </a:xfrm>
                <a:custGeom>
                  <a:rect b="b" l="l" r="r" t="t"/>
                  <a:pathLst>
                    <a:path extrusionOk="0" h="5399" w="4978">
                      <a:moveTo>
                        <a:pt x="2482" y="848"/>
                      </a:moveTo>
                      <a:cubicBezTo>
                        <a:pt x="2688" y="848"/>
                        <a:pt x="2895" y="921"/>
                        <a:pt x="3056" y="1082"/>
                      </a:cubicBezTo>
                      <a:cubicBezTo>
                        <a:pt x="3245" y="1271"/>
                        <a:pt x="3340" y="1586"/>
                        <a:pt x="3245" y="1901"/>
                      </a:cubicBezTo>
                      <a:cubicBezTo>
                        <a:pt x="3182" y="2185"/>
                        <a:pt x="2993" y="2437"/>
                        <a:pt x="2710" y="2468"/>
                      </a:cubicBezTo>
                      <a:cubicBezTo>
                        <a:pt x="2633" y="2483"/>
                        <a:pt x="2559" y="2491"/>
                        <a:pt x="2487" y="2491"/>
                      </a:cubicBezTo>
                      <a:cubicBezTo>
                        <a:pt x="2261" y="2491"/>
                        <a:pt x="2058" y="2415"/>
                        <a:pt x="1891" y="2248"/>
                      </a:cubicBezTo>
                      <a:cubicBezTo>
                        <a:pt x="1670" y="2059"/>
                        <a:pt x="1607" y="1743"/>
                        <a:pt x="1670" y="1428"/>
                      </a:cubicBezTo>
                      <a:cubicBezTo>
                        <a:pt x="1770" y="1068"/>
                        <a:pt x="2124" y="848"/>
                        <a:pt x="2482" y="848"/>
                      </a:cubicBezTo>
                      <a:close/>
                      <a:moveTo>
                        <a:pt x="2458" y="3319"/>
                      </a:moveTo>
                      <a:cubicBezTo>
                        <a:pt x="3245" y="3319"/>
                        <a:pt x="3907" y="3854"/>
                        <a:pt x="4096" y="4547"/>
                      </a:cubicBezTo>
                      <a:lnTo>
                        <a:pt x="883" y="4547"/>
                      </a:lnTo>
                      <a:cubicBezTo>
                        <a:pt x="1040" y="3886"/>
                        <a:pt x="1733" y="3319"/>
                        <a:pt x="2458" y="3319"/>
                      </a:cubicBezTo>
                      <a:close/>
                      <a:moveTo>
                        <a:pt x="2509" y="1"/>
                      </a:moveTo>
                      <a:cubicBezTo>
                        <a:pt x="1812" y="1"/>
                        <a:pt x="1143" y="437"/>
                        <a:pt x="946" y="1208"/>
                      </a:cubicBezTo>
                      <a:cubicBezTo>
                        <a:pt x="788" y="1806"/>
                        <a:pt x="946" y="2342"/>
                        <a:pt x="1324" y="2783"/>
                      </a:cubicBezTo>
                      <a:cubicBezTo>
                        <a:pt x="568" y="3224"/>
                        <a:pt x="32" y="4012"/>
                        <a:pt x="32" y="4957"/>
                      </a:cubicBezTo>
                      <a:cubicBezTo>
                        <a:pt x="0" y="5209"/>
                        <a:pt x="189" y="5398"/>
                        <a:pt x="410" y="5398"/>
                      </a:cubicBezTo>
                      <a:lnTo>
                        <a:pt x="4569" y="5398"/>
                      </a:lnTo>
                      <a:cubicBezTo>
                        <a:pt x="4789" y="5398"/>
                        <a:pt x="4978" y="5209"/>
                        <a:pt x="4978" y="4988"/>
                      </a:cubicBezTo>
                      <a:cubicBezTo>
                        <a:pt x="4978" y="4043"/>
                        <a:pt x="4474" y="3256"/>
                        <a:pt x="3718" y="2815"/>
                      </a:cubicBezTo>
                      <a:cubicBezTo>
                        <a:pt x="3939" y="2626"/>
                        <a:pt x="4033" y="2374"/>
                        <a:pt x="4128" y="2090"/>
                      </a:cubicBezTo>
                      <a:cubicBezTo>
                        <a:pt x="4285" y="1523"/>
                        <a:pt x="4128" y="924"/>
                        <a:pt x="3687" y="483"/>
                      </a:cubicBezTo>
                      <a:cubicBezTo>
                        <a:pt x="3346" y="155"/>
                        <a:pt x="2923" y="1"/>
                        <a:pt x="250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56" name="Google Shape;356;p38"/>
                <p:cNvSpPr/>
                <p:nvPr/>
              </p:nvSpPr>
              <p:spPr>
                <a:xfrm>
                  <a:off x="-61591150" y="2113325"/>
                  <a:ext cx="123675" cy="134175"/>
                </a:xfrm>
                <a:custGeom>
                  <a:rect b="b" l="l" r="r" t="t"/>
                  <a:pathLst>
                    <a:path extrusionOk="0" h="5367" w="4947">
                      <a:moveTo>
                        <a:pt x="2482" y="848"/>
                      </a:moveTo>
                      <a:cubicBezTo>
                        <a:pt x="2688" y="848"/>
                        <a:pt x="2895" y="921"/>
                        <a:pt x="3056" y="1082"/>
                      </a:cubicBezTo>
                      <a:cubicBezTo>
                        <a:pt x="3245" y="1271"/>
                        <a:pt x="3340" y="1586"/>
                        <a:pt x="3245" y="1901"/>
                      </a:cubicBezTo>
                      <a:cubicBezTo>
                        <a:pt x="3182" y="2185"/>
                        <a:pt x="2993" y="2437"/>
                        <a:pt x="2710" y="2468"/>
                      </a:cubicBezTo>
                      <a:cubicBezTo>
                        <a:pt x="2633" y="2483"/>
                        <a:pt x="2559" y="2491"/>
                        <a:pt x="2486" y="2491"/>
                      </a:cubicBezTo>
                      <a:cubicBezTo>
                        <a:pt x="2261" y="2491"/>
                        <a:pt x="2057" y="2415"/>
                        <a:pt x="1890" y="2248"/>
                      </a:cubicBezTo>
                      <a:cubicBezTo>
                        <a:pt x="1670" y="2059"/>
                        <a:pt x="1607" y="1743"/>
                        <a:pt x="1670" y="1428"/>
                      </a:cubicBezTo>
                      <a:cubicBezTo>
                        <a:pt x="1770" y="1068"/>
                        <a:pt x="2124" y="848"/>
                        <a:pt x="2482" y="848"/>
                      </a:cubicBezTo>
                      <a:close/>
                      <a:moveTo>
                        <a:pt x="2521" y="3382"/>
                      </a:moveTo>
                      <a:cubicBezTo>
                        <a:pt x="3308" y="3382"/>
                        <a:pt x="3938" y="3886"/>
                        <a:pt x="4127" y="4579"/>
                      </a:cubicBezTo>
                      <a:lnTo>
                        <a:pt x="882" y="4579"/>
                      </a:lnTo>
                      <a:cubicBezTo>
                        <a:pt x="1103" y="3886"/>
                        <a:pt x="1733" y="3382"/>
                        <a:pt x="2521" y="3382"/>
                      </a:cubicBezTo>
                      <a:close/>
                      <a:moveTo>
                        <a:pt x="2467" y="1"/>
                      </a:moveTo>
                      <a:cubicBezTo>
                        <a:pt x="1761" y="1"/>
                        <a:pt x="1080" y="437"/>
                        <a:pt x="882" y="1208"/>
                      </a:cubicBezTo>
                      <a:cubicBezTo>
                        <a:pt x="725" y="1806"/>
                        <a:pt x="882" y="2342"/>
                        <a:pt x="1292" y="2783"/>
                      </a:cubicBezTo>
                      <a:cubicBezTo>
                        <a:pt x="536" y="3224"/>
                        <a:pt x="0" y="4012"/>
                        <a:pt x="0" y="4957"/>
                      </a:cubicBezTo>
                      <a:cubicBezTo>
                        <a:pt x="0" y="5178"/>
                        <a:pt x="189" y="5367"/>
                        <a:pt x="378" y="5367"/>
                      </a:cubicBezTo>
                      <a:lnTo>
                        <a:pt x="4505" y="5367"/>
                      </a:lnTo>
                      <a:cubicBezTo>
                        <a:pt x="4757" y="5367"/>
                        <a:pt x="4946" y="5178"/>
                        <a:pt x="4946" y="4957"/>
                      </a:cubicBezTo>
                      <a:cubicBezTo>
                        <a:pt x="4946" y="4075"/>
                        <a:pt x="4442" y="3256"/>
                        <a:pt x="3686" y="2815"/>
                      </a:cubicBezTo>
                      <a:cubicBezTo>
                        <a:pt x="3875" y="2626"/>
                        <a:pt x="4001" y="2374"/>
                        <a:pt x="4096" y="2090"/>
                      </a:cubicBezTo>
                      <a:cubicBezTo>
                        <a:pt x="4253" y="1523"/>
                        <a:pt x="4096" y="924"/>
                        <a:pt x="3655" y="483"/>
                      </a:cubicBezTo>
                      <a:cubicBezTo>
                        <a:pt x="3314" y="155"/>
                        <a:pt x="2887" y="1"/>
                        <a:pt x="246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57" name="Google Shape;357;p38"/>
                <p:cNvSpPr/>
                <p:nvPr/>
              </p:nvSpPr>
              <p:spPr>
                <a:xfrm>
                  <a:off x="-61677800" y="2072225"/>
                  <a:ext cx="106350" cy="62450"/>
                </a:xfrm>
                <a:custGeom>
                  <a:rect b="b" l="l" r="r" t="t"/>
                  <a:pathLst>
                    <a:path extrusionOk="0" h="2498" w="4254">
                      <a:moveTo>
                        <a:pt x="2096" y="1"/>
                      </a:moveTo>
                      <a:cubicBezTo>
                        <a:pt x="1985" y="1"/>
                        <a:pt x="1875" y="48"/>
                        <a:pt x="1796" y="142"/>
                      </a:cubicBezTo>
                      <a:lnTo>
                        <a:pt x="158" y="1781"/>
                      </a:lnTo>
                      <a:cubicBezTo>
                        <a:pt x="1" y="1938"/>
                        <a:pt x="1" y="2222"/>
                        <a:pt x="158" y="2379"/>
                      </a:cubicBezTo>
                      <a:cubicBezTo>
                        <a:pt x="237" y="2458"/>
                        <a:pt x="339" y="2497"/>
                        <a:pt x="442" y="2497"/>
                      </a:cubicBezTo>
                      <a:cubicBezTo>
                        <a:pt x="544" y="2497"/>
                        <a:pt x="646" y="2458"/>
                        <a:pt x="725" y="2379"/>
                      </a:cubicBezTo>
                      <a:lnTo>
                        <a:pt x="2111" y="993"/>
                      </a:lnTo>
                      <a:lnTo>
                        <a:pt x="3498" y="2379"/>
                      </a:lnTo>
                      <a:cubicBezTo>
                        <a:pt x="3576" y="2458"/>
                        <a:pt x="3687" y="2497"/>
                        <a:pt x="3797" y="2497"/>
                      </a:cubicBezTo>
                      <a:cubicBezTo>
                        <a:pt x="3907" y="2497"/>
                        <a:pt x="4017" y="2458"/>
                        <a:pt x="4096" y="2379"/>
                      </a:cubicBezTo>
                      <a:cubicBezTo>
                        <a:pt x="4254" y="2222"/>
                        <a:pt x="4254" y="1938"/>
                        <a:pt x="4096" y="1781"/>
                      </a:cubicBezTo>
                      <a:lnTo>
                        <a:pt x="2395" y="142"/>
                      </a:lnTo>
                      <a:cubicBezTo>
                        <a:pt x="2316" y="48"/>
                        <a:pt x="2206" y="1"/>
                        <a:pt x="209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358" name="Google Shape;358;p38"/>
              <p:cNvGrpSpPr/>
              <p:nvPr/>
            </p:nvGrpSpPr>
            <p:grpSpPr>
              <a:xfrm>
                <a:off x="16262586" y="5578256"/>
                <a:ext cx="642123" cy="509292"/>
                <a:chOff x="-62882850" y="1999375"/>
                <a:chExt cx="315850" cy="250500"/>
              </a:xfrm>
            </p:grpSpPr>
            <p:sp>
              <p:nvSpPr>
                <p:cNvPr id="359" name="Google Shape;359;p38"/>
                <p:cNvSpPr/>
                <p:nvPr/>
              </p:nvSpPr>
              <p:spPr>
                <a:xfrm>
                  <a:off x="-62882850" y="1999375"/>
                  <a:ext cx="315850" cy="250500"/>
                </a:xfrm>
                <a:custGeom>
                  <a:rect b="b" l="l" r="r" t="t"/>
                  <a:pathLst>
                    <a:path extrusionOk="0" h="10020" w="12634">
                      <a:moveTo>
                        <a:pt x="10586" y="851"/>
                      </a:moveTo>
                      <a:cubicBezTo>
                        <a:pt x="10838" y="851"/>
                        <a:pt x="11027" y="1040"/>
                        <a:pt x="11027" y="1261"/>
                      </a:cubicBezTo>
                      <a:lnTo>
                        <a:pt x="11027" y="7499"/>
                      </a:lnTo>
                      <a:lnTo>
                        <a:pt x="1638" y="7499"/>
                      </a:lnTo>
                      <a:lnTo>
                        <a:pt x="1638" y="1261"/>
                      </a:lnTo>
                      <a:lnTo>
                        <a:pt x="1607" y="1261"/>
                      </a:lnTo>
                      <a:cubicBezTo>
                        <a:pt x="1607" y="1040"/>
                        <a:pt x="1796" y="851"/>
                        <a:pt x="2048" y="851"/>
                      </a:cubicBezTo>
                      <a:close/>
                      <a:moveTo>
                        <a:pt x="11814" y="8318"/>
                      </a:moveTo>
                      <a:lnTo>
                        <a:pt x="11814" y="8727"/>
                      </a:lnTo>
                      <a:cubicBezTo>
                        <a:pt x="11814" y="8948"/>
                        <a:pt x="11594" y="9137"/>
                        <a:pt x="11405" y="9137"/>
                      </a:cubicBezTo>
                      <a:lnTo>
                        <a:pt x="1197" y="9137"/>
                      </a:lnTo>
                      <a:cubicBezTo>
                        <a:pt x="977" y="9137"/>
                        <a:pt x="788" y="8948"/>
                        <a:pt x="788" y="8727"/>
                      </a:cubicBezTo>
                      <a:lnTo>
                        <a:pt x="788" y="8318"/>
                      </a:lnTo>
                      <a:close/>
                      <a:moveTo>
                        <a:pt x="2048" y="1"/>
                      </a:moveTo>
                      <a:cubicBezTo>
                        <a:pt x="1355" y="1"/>
                        <a:pt x="788" y="568"/>
                        <a:pt x="788" y="1261"/>
                      </a:cubicBezTo>
                      <a:lnTo>
                        <a:pt x="788" y="7499"/>
                      </a:lnTo>
                      <a:lnTo>
                        <a:pt x="378" y="7499"/>
                      </a:lnTo>
                      <a:cubicBezTo>
                        <a:pt x="158" y="7499"/>
                        <a:pt x="0" y="7688"/>
                        <a:pt x="0" y="7940"/>
                      </a:cubicBezTo>
                      <a:lnTo>
                        <a:pt x="0" y="8759"/>
                      </a:lnTo>
                      <a:cubicBezTo>
                        <a:pt x="0" y="9420"/>
                        <a:pt x="536" y="10019"/>
                        <a:pt x="1197" y="10019"/>
                      </a:cubicBezTo>
                      <a:lnTo>
                        <a:pt x="11405" y="10019"/>
                      </a:lnTo>
                      <a:cubicBezTo>
                        <a:pt x="12066" y="10019"/>
                        <a:pt x="12634" y="9452"/>
                        <a:pt x="12634" y="8759"/>
                      </a:cubicBezTo>
                      <a:lnTo>
                        <a:pt x="12634" y="7940"/>
                      </a:lnTo>
                      <a:cubicBezTo>
                        <a:pt x="12634" y="7656"/>
                        <a:pt x="12444" y="7499"/>
                        <a:pt x="12224" y="7499"/>
                      </a:cubicBezTo>
                      <a:lnTo>
                        <a:pt x="11814" y="7499"/>
                      </a:lnTo>
                      <a:lnTo>
                        <a:pt x="11814" y="1261"/>
                      </a:lnTo>
                      <a:cubicBezTo>
                        <a:pt x="11814" y="599"/>
                        <a:pt x="11247" y="1"/>
                        <a:pt x="105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60" name="Google Shape;360;p38"/>
                <p:cNvSpPr/>
                <p:nvPr/>
              </p:nvSpPr>
              <p:spPr>
                <a:xfrm>
                  <a:off x="-62806475" y="2062375"/>
                  <a:ext cx="146525" cy="103800"/>
                </a:xfrm>
                <a:custGeom>
                  <a:rect b="b" l="l" r="r" t="t"/>
                  <a:pathLst>
                    <a:path extrusionOk="0" h="4152" w="5861">
                      <a:moveTo>
                        <a:pt x="3782" y="1"/>
                      </a:moveTo>
                      <a:cubicBezTo>
                        <a:pt x="3561" y="1"/>
                        <a:pt x="3341" y="221"/>
                        <a:pt x="3341" y="410"/>
                      </a:cubicBezTo>
                      <a:cubicBezTo>
                        <a:pt x="3341" y="631"/>
                        <a:pt x="3561" y="852"/>
                        <a:pt x="3782" y="852"/>
                      </a:cubicBezTo>
                      <a:lnTo>
                        <a:pt x="4443" y="852"/>
                      </a:lnTo>
                      <a:lnTo>
                        <a:pt x="2962" y="2332"/>
                      </a:lnTo>
                      <a:lnTo>
                        <a:pt x="2395" y="1765"/>
                      </a:lnTo>
                      <a:cubicBezTo>
                        <a:pt x="2332" y="1686"/>
                        <a:pt x="2230" y="1647"/>
                        <a:pt x="2124" y="1647"/>
                      </a:cubicBezTo>
                      <a:cubicBezTo>
                        <a:pt x="2017" y="1647"/>
                        <a:pt x="1907" y="1686"/>
                        <a:pt x="1828" y="1765"/>
                      </a:cubicBezTo>
                      <a:lnTo>
                        <a:pt x="159" y="3435"/>
                      </a:lnTo>
                      <a:cubicBezTo>
                        <a:pt x="1" y="3592"/>
                        <a:pt x="1" y="3876"/>
                        <a:pt x="159" y="4034"/>
                      </a:cubicBezTo>
                      <a:cubicBezTo>
                        <a:pt x="237" y="4112"/>
                        <a:pt x="348" y="4152"/>
                        <a:pt x="458" y="4152"/>
                      </a:cubicBezTo>
                      <a:cubicBezTo>
                        <a:pt x="568" y="4152"/>
                        <a:pt x="678" y="4112"/>
                        <a:pt x="757" y="4034"/>
                      </a:cubicBezTo>
                      <a:lnTo>
                        <a:pt x="2143" y="2647"/>
                      </a:lnTo>
                      <a:lnTo>
                        <a:pt x="2679" y="3183"/>
                      </a:lnTo>
                      <a:cubicBezTo>
                        <a:pt x="2758" y="3262"/>
                        <a:pt x="2868" y="3301"/>
                        <a:pt x="2978" y="3301"/>
                      </a:cubicBezTo>
                      <a:cubicBezTo>
                        <a:pt x="3088" y="3301"/>
                        <a:pt x="3199" y="3262"/>
                        <a:pt x="3278" y="3183"/>
                      </a:cubicBezTo>
                      <a:lnTo>
                        <a:pt x="5042" y="1419"/>
                      </a:lnTo>
                      <a:lnTo>
                        <a:pt x="5042" y="2080"/>
                      </a:lnTo>
                      <a:cubicBezTo>
                        <a:pt x="5042" y="2332"/>
                        <a:pt x="5231" y="2521"/>
                        <a:pt x="5451" y="2521"/>
                      </a:cubicBezTo>
                      <a:cubicBezTo>
                        <a:pt x="5640" y="2521"/>
                        <a:pt x="5861" y="2332"/>
                        <a:pt x="5861" y="2080"/>
                      </a:cubicBezTo>
                      <a:lnTo>
                        <a:pt x="5861" y="442"/>
                      </a:lnTo>
                      <a:cubicBezTo>
                        <a:pt x="5861" y="158"/>
                        <a:pt x="5672" y="1"/>
                        <a:pt x="545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</p:grpSp>
          <p:grpSp>
            <p:nvGrpSpPr>
              <p:cNvPr id="361" name="Google Shape;361;p38"/>
              <p:cNvGrpSpPr/>
              <p:nvPr/>
            </p:nvGrpSpPr>
            <p:grpSpPr>
              <a:xfrm>
                <a:off x="15438011" y="7074067"/>
                <a:ext cx="643749" cy="646983"/>
                <a:chOff x="-62150375" y="2664925"/>
                <a:chExt cx="316650" cy="318225"/>
              </a:xfrm>
            </p:grpSpPr>
            <p:sp>
              <p:nvSpPr>
                <p:cNvPr id="362" name="Google Shape;362;p38"/>
                <p:cNvSpPr/>
                <p:nvPr/>
              </p:nvSpPr>
              <p:spPr>
                <a:xfrm>
                  <a:off x="-62150375" y="2961850"/>
                  <a:ext cx="316650" cy="21300"/>
                </a:xfrm>
                <a:custGeom>
                  <a:rect b="b" l="l" r="r" t="t"/>
                  <a:pathLst>
                    <a:path extrusionOk="0" h="852" w="12666">
                      <a:moveTo>
                        <a:pt x="379" y="0"/>
                      </a:moveTo>
                      <a:cubicBezTo>
                        <a:pt x="158" y="0"/>
                        <a:pt x="1" y="189"/>
                        <a:pt x="1" y="410"/>
                      </a:cubicBezTo>
                      <a:cubicBezTo>
                        <a:pt x="1" y="662"/>
                        <a:pt x="190" y="851"/>
                        <a:pt x="379" y="851"/>
                      </a:cubicBezTo>
                      <a:lnTo>
                        <a:pt x="12225" y="851"/>
                      </a:lnTo>
                      <a:cubicBezTo>
                        <a:pt x="12477" y="851"/>
                        <a:pt x="12634" y="662"/>
                        <a:pt x="12634" y="410"/>
                      </a:cubicBezTo>
                      <a:cubicBezTo>
                        <a:pt x="12666" y="158"/>
                        <a:pt x="12477" y="0"/>
                        <a:pt x="122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63" name="Google Shape;363;p38"/>
                <p:cNvSpPr/>
                <p:nvPr/>
              </p:nvSpPr>
              <p:spPr>
                <a:xfrm>
                  <a:off x="-62150375" y="2838200"/>
                  <a:ext cx="82725" cy="102400"/>
                </a:xfrm>
                <a:custGeom>
                  <a:rect b="b" l="l" r="r" t="t"/>
                  <a:pathLst>
                    <a:path extrusionOk="0" h="4096" w="3309">
                      <a:moveTo>
                        <a:pt x="2363" y="756"/>
                      </a:moveTo>
                      <a:cubicBezTo>
                        <a:pt x="2427" y="756"/>
                        <a:pt x="2521" y="851"/>
                        <a:pt x="2521" y="914"/>
                      </a:cubicBezTo>
                      <a:lnTo>
                        <a:pt x="2521" y="3119"/>
                      </a:lnTo>
                      <a:cubicBezTo>
                        <a:pt x="2521" y="3214"/>
                        <a:pt x="2427" y="3245"/>
                        <a:pt x="2363" y="3245"/>
                      </a:cubicBezTo>
                      <a:lnTo>
                        <a:pt x="977" y="3245"/>
                      </a:lnTo>
                      <a:cubicBezTo>
                        <a:pt x="883" y="3245"/>
                        <a:pt x="820" y="3151"/>
                        <a:pt x="820" y="3119"/>
                      </a:cubicBezTo>
                      <a:lnTo>
                        <a:pt x="820" y="914"/>
                      </a:lnTo>
                      <a:cubicBezTo>
                        <a:pt x="820" y="851"/>
                        <a:pt x="883" y="756"/>
                        <a:pt x="977" y="756"/>
                      </a:cubicBezTo>
                      <a:close/>
                      <a:moveTo>
                        <a:pt x="946" y="0"/>
                      </a:moveTo>
                      <a:cubicBezTo>
                        <a:pt x="379" y="0"/>
                        <a:pt x="1" y="441"/>
                        <a:pt x="1" y="945"/>
                      </a:cubicBezTo>
                      <a:lnTo>
                        <a:pt x="1" y="3151"/>
                      </a:lnTo>
                      <a:cubicBezTo>
                        <a:pt x="1" y="3686"/>
                        <a:pt x="410" y="4096"/>
                        <a:pt x="946" y="4096"/>
                      </a:cubicBezTo>
                      <a:lnTo>
                        <a:pt x="2300" y="4096"/>
                      </a:lnTo>
                      <a:cubicBezTo>
                        <a:pt x="2868" y="4096"/>
                        <a:pt x="3309" y="3686"/>
                        <a:pt x="3309" y="3151"/>
                      </a:cubicBezTo>
                      <a:lnTo>
                        <a:pt x="3309" y="945"/>
                      </a:lnTo>
                      <a:cubicBezTo>
                        <a:pt x="3309" y="410"/>
                        <a:pt x="2868" y="0"/>
                        <a:pt x="23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64" name="Google Shape;364;p38"/>
                <p:cNvSpPr/>
                <p:nvPr/>
              </p:nvSpPr>
              <p:spPr>
                <a:xfrm>
                  <a:off x="-62033800" y="2664925"/>
                  <a:ext cx="82725" cy="274900"/>
                </a:xfrm>
                <a:custGeom>
                  <a:rect b="b" l="l" r="r" t="t"/>
                  <a:pathLst>
                    <a:path extrusionOk="0" h="10996" w="3309">
                      <a:moveTo>
                        <a:pt x="2332" y="788"/>
                      </a:moveTo>
                      <a:cubicBezTo>
                        <a:pt x="2426" y="851"/>
                        <a:pt x="2489" y="882"/>
                        <a:pt x="2489" y="945"/>
                      </a:cubicBezTo>
                      <a:lnTo>
                        <a:pt x="2489" y="10050"/>
                      </a:lnTo>
                      <a:cubicBezTo>
                        <a:pt x="2489" y="10145"/>
                        <a:pt x="2426" y="10176"/>
                        <a:pt x="2332" y="10176"/>
                      </a:cubicBezTo>
                      <a:lnTo>
                        <a:pt x="946" y="10176"/>
                      </a:lnTo>
                      <a:cubicBezTo>
                        <a:pt x="882" y="10176"/>
                        <a:pt x="851" y="10082"/>
                        <a:pt x="851" y="10050"/>
                      </a:cubicBezTo>
                      <a:lnTo>
                        <a:pt x="851" y="945"/>
                      </a:lnTo>
                      <a:cubicBezTo>
                        <a:pt x="851" y="882"/>
                        <a:pt x="914" y="788"/>
                        <a:pt x="946" y="788"/>
                      </a:cubicBezTo>
                      <a:close/>
                      <a:moveTo>
                        <a:pt x="946" y="0"/>
                      </a:moveTo>
                      <a:cubicBezTo>
                        <a:pt x="410" y="0"/>
                        <a:pt x="0" y="441"/>
                        <a:pt x="0" y="945"/>
                      </a:cubicBezTo>
                      <a:lnTo>
                        <a:pt x="0" y="10050"/>
                      </a:lnTo>
                      <a:cubicBezTo>
                        <a:pt x="0" y="10617"/>
                        <a:pt x="441" y="10995"/>
                        <a:pt x="946" y="10995"/>
                      </a:cubicBezTo>
                      <a:lnTo>
                        <a:pt x="2332" y="10995"/>
                      </a:lnTo>
                      <a:cubicBezTo>
                        <a:pt x="2899" y="10995"/>
                        <a:pt x="3308" y="10554"/>
                        <a:pt x="3308" y="10050"/>
                      </a:cubicBezTo>
                      <a:lnTo>
                        <a:pt x="3308" y="945"/>
                      </a:lnTo>
                      <a:cubicBezTo>
                        <a:pt x="3308" y="410"/>
                        <a:pt x="2899" y="0"/>
                        <a:pt x="233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  <p:sp>
              <p:nvSpPr>
                <p:cNvPr id="365" name="Google Shape;365;p38"/>
                <p:cNvSpPr/>
                <p:nvPr/>
              </p:nvSpPr>
              <p:spPr>
                <a:xfrm>
                  <a:off x="-61917225" y="2754700"/>
                  <a:ext cx="83500" cy="185900"/>
                </a:xfrm>
                <a:custGeom>
                  <a:rect b="b" l="l" r="r" t="t"/>
                  <a:pathLst>
                    <a:path extrusionOk="0" h="7436" w="3340">
                      <a:moveTo>
                        <a:pt x="2394" y="788"/>
                      </a:moveTo>
                      <a:cubicBezTo>
                        <a:pt x="2489" y="788"/>
                        <a:pt x="2520" y="883"/>
                        <a:pt x="2520" y="946"/>
                      </a:cubicBezTo>
                      <a:lnTo>
                        <a:pt x="2520" y="6459"/>
                      </a:lnTo>
                      <a:cubicBezTo>
                        <a:pt x="2520" y="6554"/>
                        <a:pt x="2426" y="6585"/>
                        <a:pt x="2394" y="6585"/>
                      </a:cubicBezTo>
                      <a:lnTo>
                        <a:pt x="1008" y="6585"/>
                      </a:lnTo>
                      <a:cubicBezTo>
                        <a:pt x="945" y="6585"/>
                        <a:pt x="851" y="6491"/>
                        <a:pt x="851" y="6459"/>
                      </a:cubicBezTo>
                      <a:lnTo>
                        <a:pt x="851" y="946"/>
                      </a:lnTo>
                      <a:cubicBezTo>
                        <a:pt x="851" y="883"/>
                        <a:pt x="945" y="788"/>
                        <a:pt x="1008" y="788"/>
                      </a:cubicBezTo>
                      <a:close/>
                      <a:moveTo>
                        <a:pt x="977" y="1"/>
                      </a:moveTo>
                      <a:cubicBezTo>
                        <a:pt x="441" y="1"/>
                        <a:pt x="0" y="442"/>
                        <a:pt x="0" y="977"/>
                      </a:cubicBezTo>
                      <a:lnTo>
                        <a:pt x="0" y="6491"/>
                      </a:lnTo>
                      <a:cubicBezTo>
                        <a:pt x="0" y="7058"/>
                        <a:pt x="441" y="7436"/>
                        <a:pt x="977" y="7436"/>
                      </a:cubicBezTo>
                      <a:lnTo>
                        <a:pt x="2363" y="7436"/>
                      </a:lnTo>
                      <a:cubicBezTo>
                        <a:pt x="2899" y="7436"/>
                        <a:pt x="3308" y="7026"/>
                        <a:pt x="3308" y="6491"/>
                      </a:cubicBezTo>
                      <a:lnTo>
                        <a:pt x="3308" y="977"/>
                      </a:lnTo>
                      <a:cubicBezTo>
                        <a:pt x="3340" y="442"/>
                        <a:pt x="2899" y="1"/>
                        <a:pt x="236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FFFFFF"/>
                    </a:solidFill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p39"/>
          <p:cNvSpPr txBox="1"/>
          <p:nvPr>
            <p:ph type="title"/>
          </p:nvPr>
        </p:nvSpPr>
        <p:spPr>
          <a:xfrm>
            <a:off x="2416825" y="276175"/>
            <a:ext cx="64032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D2C0"/>
                </a:solidFill>
              </a:rPr>
              <a:t>Infographics</a:t>
            </a:r>
            <a:r>
              <a:rPr lang="en-US"/>
              <a:t> </a:t>
            </a:r>
            <a:r>
              <a:rPr lang="en-US"/>
              <a:t>make your idea understandable…</a:t>
            </a:r>
            <a:endParaRPr/>
          </a:p>
        </p:txBody>
      </p:sp>
      <p:sp>
        <p:nvSpPr>
          <p:cNvPr id="371" name="Google Shape;371;p39"/>
          <p:cNvSpPr txBox="1"/>
          <p:nvPr/>
        </p:nvSpPr>
        <p:spPr>
          <a:xfrm>
            <a:off x="4157650" y="1377075"/>
            <a:ext cx="1767600" cy="6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41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333333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33333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Quattrocento"/>
                <a:ea typeface="Quattrocento"/>
                <a:cs typeface="Quattrocento"/>
                <a:sym typeface="Quattrocento"/>
              </a:rPr>
              <a:t>Despite being red, Mars is a cold place, not hot</a:t>
            </a:r>
            <a:endParaRPr sz="1000">
              <a:solidFill>
                <a:srgbClr val="525252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372" name="Google Shape;372;p39"/>
          <p:cNvSpPr txBox="1"/>
          <p:nvPr/>
        </p:nvSpPr>
        <p:spPr>
          <a:xfrm>
            <a:off x="1186500" y="1364432"/>
            <a:ext cx="2507400" cy="6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41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C0C0C0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C0C0C0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Quattrocento"/>
                <a:ea typeface="Quattrocento"/>
                <a:cs typeface="Quattrocento"/>
                <a:sym typeface="Quattrocento"/>
              </a:rPr>
              <a:t>It’s the closest planet to the Sun and the smallest one in our Solar System</a:t>
            </a:r>
            <a:endParaRPr sz="1000">
              <a:solidFill>
                <a:srgbClr val="525252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373" name="Google Shape;373;p39"/>
          <p:cNvSpPr txBox="1"/>
          <p:nvPr/>
        </p:nvSpPr>
        <p:spPr>
          <a:xfrm>
            <a:off x="5061325" y="3814450"/>
            <a:ext cx="2566800" cy="6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41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Quattrocento"/>
                <a:ea typeface="Quattrocento"/>
                <a:cs typeface="Quattrocento"/>
                <a:sym typeface="Quattrocento"/>
              </a:rPr>
              <a:t>It’s a gas giant and the biggest planet in our Solar System</a:t>
            </a:r>
            <a:endParaRPr sz="1000">
              <a:solidFill>
                <a:srgbClr val="525252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374" name="Google Shape;374;p39"/>
          <p:cNvSpPr txBox="1"/>
          <p:nvPr/>
        </p:nvSpPr>
        <p:spPr>
          <a:xfrm>
            <a:off x="2602600" y="3814450"/>
            <a:ext cx="2276400" cy="6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41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DAD3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DADAD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Quattrocento"/>
                <a:ea typeface="Quattrocento"/>
                <a:cs typeface="Quattrocento"/>
                <a:sym typeface="Quattrocento"/>
              </a:rPr>
              <a:t>Venus has a beautiful name, but it’s terribly hot, even hotter than Mercury</a:t>
            </a:r>
            <a:endParaRPr sz="1000">
              <a:solidFill>
                <a:srgbClr val="525252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cxnSp>
        <p:nvCxnSpPr>
          <p:cNvPr id="375" name="Google Shape;375;p39"/>
          <p:cNvCxnSpPr/>
          <p:nvPr/>
        </p:nvCxnSpPr>
        <p:spPr>
          <a:xfrm rot="10800000">
            <a:off x="5040959" y="2249364"/>
            <a:ext cx="0" cy="287700"/>
          </a:xfrm>
          <a:prstGeom prst="straightConnector1">
            <a:avLst/>
          </a:prstGeom>
          <a:noFill/>
          <a:ln cap="flat" cmpd="sng" w="19050">
            <a:solidFill>
              <a:srgbClr val="525252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76" name="Google Shape;376;p39"/>
          <p:cNvSpPr/>
          <p:nvPr/>
        </p:nvSpPr>
        <p:spPr>
          <a:xfrm>
            <a:off x="4617352" y="2537064"/>
            <a:ext cx="829500" cy="829500"/>
          </a:xfrm>
          <a:prstGeom prst="ellipse">
            <a:avLst/>
          </a:prstGeom>
          <a:noFill/>
          <a:ln cap="flat" cmpd="sng" w="19050">
            <a:solidFill>
              <a:srgbClr val="52525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1575" lIns="41575" spcFirstLastPara="1" rIns="41575" wrap="square" tIns="41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1A0057"/>
              </a:solidFill>
            </a:endParaRPr>
          </a:p>
        </p:txBody>
      </p:sp>
      <p:grpSp>
        <p:nvGrpSpPr>
          <p:cNvPr id="377" name="Google Shape;377;p39"/>
          <p:cNvGrpSpPr/>
          <p:nvPr/>
        </p:nvGrpSpPr>
        <p:grpSpPr>
          <a:xfrm rot="-1277138">
            <a:off x="4594927" y="2519394"/>
            <a:ext cx="892162" cy="872893"/>
            <a:chOff x="14751254" y="3524524"/>
            <a:chExt cx="1993049" cy="1950003"/>
          </a:xfrm>
        </p:grpSpPr>
        <p:sp>
          <p:nvSpPr>
            <p:cNvPr id="378" name="Google Shape;378;p39"/>
            <p:cNvSpPr/>
            <p:nvPr/>
          </p:nvSpPr>
          <p:spPr>
            <a:xfrm>
              <a:off x="16007574" y="3524524"/>
              <a:ext cx="544060" cy="443141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  <p:sp>
          <p:nvSpPr>
            <p:cNvPr id="379" name="Google Shape;379;p39"/>
            <p:cNvSpPr/>
            <p:nvPr/>
          </p:nvSpPr>
          <p:spPr>
            <a:xfrm>
              <a:off x="16444293" y="388904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  <p:grpSp>
          <p:nvGrpSpPr>
            <p:cNvPr id="380" name="Google Shape;380;p39"/>
            <p:cNvGrpSpPr/>
            <p:nvPr/>
          </p:nvGrpSpPr>
          <p:grpSpPr>
            <a:xfrm>
              <a:off x="14751254" y="4479366"/>
              <a:ext cx="1993049" cy="995160"/>
              <a:chOff x="14751254" y="4479366"/>
              <a:chExt cx="1993049" cy="995160"/>
            </a:xfrm>
          </p:grpSpPr>
          <p:sp>
            <p:nvSpPr>
              <p:cNvPr id="381" name="Google Shape;381;p39"/>
              <p:cNvSpPr/>
              <p:nvPr/>
            </p:nvSpPr>
            <p:spPr>
              <a:xfrm>
                <a:off x="16444293" y="4479366"/>
                <a:ext cx="300010" cy="590329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DB3862"/>
                  </a:solidFill>
                </a:endParaRPr>
              </a:p>
            </p:txBody>
          </p:sp>
          <p:sp>
            <p:nvSpPr>
              <p:cNvPr id="382" name="Google Shape;382;p39"/>
              <p:cNvSpPr/>
              <p:nvPr/>
            </p:nvSpPr>
            <p:spPr>
              <a:xfrm>
                <a:off x="16014099" y="4983529"/>
                <a:ext cx="544060" cy="442418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DB3862"/>
                  </a:solidFill>
                </a:endParaRPr>
              </a:p>
            </p:txBody>
          </p:sp>
          <p:sp>
            <p:nvSpPr>
              <p:cNvPr id="383" name="Google Shape;383;p39"/>
              <p:cNvSpPr/>
              <p:nvPr/>
            </p:nvSpPr>
            <p:spPr>
              <a:xfrm>
                <a:off x="15438169" y="5299059"/>
                <a:ext cx="620363" cy="17546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>
                  <a:solidFill>
                    <a:srgbClr val="DB3862"/>
                  </a:solidFill>
                </a:endParaRPr>
              </a:p>
            </p:txBody>
          </p:sp>
          <p:sp>
            <p:nvSpPr>
              <p:cNvPr id="384" name="Google Shape;384;p39"/>
              <p:cNvSpPr/>
              <p:nvPr/>
            </p:nvSpPr>
            <p:spPr>
              <a:xfrm>
                <a:off x="14937676" y="4983167"/>
                <a:ext cx="542546" cy="443141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39"/>
              <p:cNvSpPr/>
              <p:nvPr/>
            </p:nvSpPr>
            <p:spPr>
              <a:xfrm>
                <a:off x="14751254" y="4479366"/>
                <a:ext cx="298496" cy="588816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386" name="Google Shape;386;p39"/>
          <p:cNvCxnSpPr>
            <a:stCxn id="387" idx="0"/>
          </p:cNvCxnSpPr>
          <p:nvPr/>
        </p:nvCxnSpPr>
        <p:spPr>
          <a:xfrm rot="10800000">
            <a:off x="2440169" y="2249364"/>
            <a:ext cx="0" cy="287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87" name="Google Shape;387;p39"/>
          <p:cNvSpPr/>
          <p:nvPr/>
        </p:nvSpPr>
        <p:spPr>
          <a:xfrm>
            <a:off x="2025419" y="2537064"/>
            <a:ext cx="829500" cy="829500"/>
          </a:xfrm>
          <a:prstGeom prst="ellipse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1575" lIns="41575" spcFirstLastPara="1" rIns="41575" wrap="square" tIns="41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1A0057"/>
              </a:solidFill>
            </a:endParaRPr>
          </a:p>
        </p:txBody>
      </p:sp>
      <p:grpSp>
        <p:nvGrpSpPr>
          <p:cNvPr id="388" name="Google Shape;388;p39"/>
          <p:cNvGrpSpPr/>
          <p:nvPr/>
        </p:nvGrpSpPr>
        <p:grpSpPr>
          <a:xfrm rot="-975098">
            <a:off x="2507648" y="2450650"/>
            <a:ext cx="333892" cy="696675"/>
            <a:chOff x="2191424" y="3873474"/>
            <a:chExt cx="734029" cy="1531571"/>
          </a:xfrm>
        </p:grpSpPr>
        <p:sp>
          <p:nvSpPr>
            <p:cNvPr id="389" name="Google Shape;389;p39"/>
            <p:cNvSpPr/>
            <p:nvPr/>
          </p:nvSpPr>
          <p:spPr>
            <a:xfrm>
              <a:off x="2191424" y="3873474"/>
              <a:ext cx="544060" cy="443141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9"/>
            <p:cNvSpPr/>
            <p:nvPr/>
          </p:nvSpPr>
          <p:spPr>
            <a:xfrm>
              <a:off x="2625443" y="481471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9"/>
            <p:cNvSpPr/>
            <p:nvPr/>
          </p:nvSpPr>
          <p:spPr>
            <a:xfrm>
              <a:off x="2625443" y="423529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92" name="Google Shape;392;p39"/>
          <p:cNvCxnSpPr/>
          <p:nvPr/>
        </p:nvCxnSpPr>
        <p:spPr>
          <a:xfrm>
            <a:off x="6341375" y="3366619"/>
            <a:ext cx="0" cy="287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93" name="Google Shape;393;p39"/>
          <p:cNvSpPr/>
          <p:nvPr/>
        </p:nvSpPr>
        <p:spPr>
          <a:xfrm>
            <a:off x="5925339" y="2537064"/>
            <a:ext cx="829500" cy="829500"/>
          </a:xfrm>
          <a:prstGeom prst="ellipse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1575" lIns="41575" spcFirstLastPara="1" rIns="41575" wrap="square" tIns="41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1A0057"/>
              </a:solidFill>
            </a:endParaRPr>
          </a:p>
        </p:txBody>
      </p:sp>
      <p:grpSp>
        <p:nvGrpSpPr>
          <p:cNvPr id="394" name="Google Shape;394;p39"/>
          <p:cNvGrpSpPr/>
          <p:nvPr/>
        </p:nvGrpSpPr>
        <p:grpSpPr>
          <a:xfrm rot="-1231859">
            <a:off x="6365631" y="2449237"/>
            <a:ext cx="332349" cy="431002"/>
            <a:chOff x="13189024" y="2723449"/>
            <a:chExt cx="730779" cy="947702"/>
          </a:xfrm>
        </p:grpSpPr>
        <p:sp>
          <p:nvSpPr>
            <p:cNvPr id="395" name="Google Shape;395;p39"/>
            <p:cNvSpPr/>
            <p:nvPr/>
          </p:nvSpPr>
          <p:spPr>
            <a:xfrm>
              <a:off x="13189024" y="2723449"/>
              <a:ext cx="544060" cy="443141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  <p:sp>
          <p:nvSpPr>
            <p:cNvPr id="396" name="Google Shape;396;p39"/>
            <p:cNvSpPr/>
            <p:nvPr/>
          </p:nvSpPr>
          <p:spPr>
            <a:xfrm>
              <a:off x="13619793" y="3080821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</p:grpSp>
      <p:cxnSp>
        <p:nvCxnSpPr>
          <p:cNvPr id="397" name="Google Shape;397;p39"/>
          <p:cNvCxnSpPr/>
          <p:nvPr/>
        </p:nvCxnSpPr>
        <p:spPr>
          <a:xfrm>
            <a:off x="3740555" y="3366619"/>
            <a:ext cx="0" cy="2877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98" name="Google Shape;398;p39"/>
          <p:cNvSpPr/>
          <p:nvPr/>
        </p:nvSpPr>
        <p:spPr>
          <a:xfrm>
            <a:off x="3315918" y="2535381"/>
            <a:ext cx="829500" cy="829500"/>
          </a:xfrm>
          <a:prstGeom prst="ellipse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1575" lIns="41575" spcFirstLastPara="1" rIns="41575" wrap="square" tIns="41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1A0057"/>
              </a:solidFill>
            </a:endParaRPr>
          </a:p>
        </p:txBody>
      </p:sp>
      <p:grpSp>
        <p:nvGrpSpPr>
          <p:cNvPr id="399" name="Google Shape;399;p39"/>
          <p:cNvGrpSpPr/>
          <p:nvPr/>
        </p:nvGrpSpPr>
        <p:grpSpPr>
          <a:xfrm rot="-959545">
            <a:off x="3583695" y="2481915"/>
            <a:ext cx="586454" cy="873062"/>
            <a:chOff x="84769" y="2926324"/>
            <a:chExt cx="1297784" cy="1932028"/>
          </a:xfrm>
        </p:grpSpPr>
        <p:sp>
          <p:nvSpPr>
            <p:cNvPr id="400" name="Google Shape;400;p39"/>
            <p:cNvSpPr/>
            <p:nvPr/>
          </p:nvSpPr>
          <p:spPr>
            <a:xfrm>
              <a:off x="646424" y="2926324"/>
              <a:ext cx="544060" cy="443141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DADAD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  <p:sp>
          <p:nvSpPr>
            <p:cNvPr id="401" name="Google Shape;401;p39"/>
            <p:cNvSpPr/>
            <p:nvPr/>
          </p:nvSpPr>
          <p:spPr>
            <a:xfrm>
              <a:off x="1082543" y="387331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DADAD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  <p:sp>
          <p:nvSpPr>
            <p:cNvPr id="402" name="Google Shape;402;p39"/>
            <p:cNvSpPr/>
            <p:nvPr/>
          </p:nvSpPr>
          <p:spPr>
            <a:xfrm>
              <a:off x="1082543" y="329024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DADAD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  <p:sp>
          <p:nvSpPr>
            <p:cNvPr id="403" name="Google Shape;403;p39"/>
            <p:cNvSpPr/>
            <p:nvPr/>
          </p:nvSpPr>
          <p:spPr>
            <a:xfrm>
              <a:off x="657224" y="4369629"/>
              <a:ext cx="544060" cy="442418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DADAD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  <p:sp>
          <p:nvSpPr>
            <p:cNvPr id="404" name="Google Shape;404;p39"/>
            <p:cNvSpPr/>
            <p:nvPr/>
          </p:nvSpPr>
          <p:spPr>
            <a:xfrm>
              <a:off x="84769" y="4682884"/>
              <a:ext cx="620363" cy="17546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DADAD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DB3862"/>
                </a:solidFill>
              </a:endParaRPr>
            </a:p>
          </p:txBody>
        </p:sp>
      </p:grpSp>
      <p:sp>
        <p:nvSpPr>
          <p:cNvPr id="405" name="Google Shape;405;p39"/>
          <p:cNvSpPr/>
          <p:nvPr/>
        </p:nvSpPr>
        <p:spPr>
          <a:xfrm>
            <a:off x="6197890" y="2807982"/>
            <a:ext cx="287666" cy="287720"/>
          </a:xfrm>
          <a:custGeom>
            <a:rect b="b" l="l" r="r" t="t"/>
            <a:pathLst>
              <a:path extrusionOk="0" h="12446" w="12445">
                <a:moveTo>
                  <a:pt x="7877" y="883"/>
                </a:moveTo>
                <a:cubicBezTo>
                  <a:pt x="8097" y="883"/>
                  <a:pt x="8318" y="1072"/>
                  <a:pt x="8318" y="1324"/>
                </a:cubicBezTo>
                <a:lnTo>
                  <a:pt x="8318" y="10398"/>
                </a:lnTo>
                <a:cubicBezTo>
                  <a:pt x="8318" y="10870"/>
                  <a:pt x="8444" y="11311"/>
                  <a:pt x="8727" y="11626"/>
                </a:cubicBezTo>
                <a:lnTo>
                  <a:pt x="2111" y="11626"/>
                </a:lnTo>
                <a:cubicBezTo>
                  <a:pt x="1450" y="11626"/>
                  <a:pt x="851" y="11091"/>
                  <a:pt x="851" y="10398"/>
                </a:cubicBezTo>
                <a:lnTo>
                  <a:pt x="851" y="1324"/>
                </a:lnTo>
                <a:lnTo>
                  <a:pt x="820" y="1324"/>
                </a:lnTo>
                <a:cubicBezTo>
                  <a:pt x="820" y="1072"/>
                  <a:pt x="1009" y="883"/>
                  <a:pt x="1261" y="883"/>
                </a:cubicBezTo>
                <a:close/>
                <a:moveTo>
                  <a:pt x="11500" y="10807"/>
                </a:moveTo>
                <a:cubicBezTo>
                  <a:pt x="11342" y="11280"/>
                  <a:pt x="10870" y="11626"/>
                  <a:pt x="10303" y="11626"/>
                </a:cubicBezTo>
                <a:cubicBezTo>
                  <a:pt x="9767" y="11626"/>
                  <a:pt x="9326" y="11280"/>
                  <a:pt x="9137" y="10807"/>
                </a:cubicBezTo>
                <a:close/>
                <a:moveTo>
                  <a:pt x="1261" y="1"/>
                </a:moveTo>
                <a:cubicBezTo>
                  <a:pt x="568" y="1"/>
                  <a:pt x="32" y="568"/>
                  <a:pt x="32" y="1230"/>
                </a:cubicBezTo>
                <a:lnTo>
                  <a:pt x="32" y="10334"/>
                </a:lnTo>
                <a:cubicBezTo>
                  <a:pt x="0" y="11563"/>
                  <a:pt x="946" y="12445"/>
                  <a:pt x="2080" y="12445"/>
                </a:cubicBezTo>
                <a:lnTo>
                  <a:pt x="10334" y="12445"/>
                </a:lnTo>
                <a:cubicBezTo>
                  <a:pt x="11500" y="12445"/>
                  <a:pt x="12445" y="11500"/>
                  <a:pt x="12445" y="10366"/>
                </a:cubicBezTo>
                <a:cubicBezTo>
                  <a:pt x="12445" y="10145"/>
                  <a:pt x="12224" y="9925"/>
                  <a:pt x="12004" y="9925"/>
                </a:cubicBezTo>
                <a:lnTo>
                  <a:pt x="9074" y="9925"/>
                </a:lnTo>
                <a:lnTo>
                  <a:pt x="9074" y="1230"/>
                </a:lnTo>
                <a:cubicBezTo>
                  <a:pt x="9074" y="568"/>
                  <a:pt x="8538" y="1"/>
                  <a:pt x="7877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06" name="Google Shape;406;p39"/>
          <p:cNvSpPr/>
          <p:nvPr/>
        </p:nvSpPr>
        <p:spPr>
          <a:xfrm>
            <a:off x="6235752" y="2847326"/>
            <a:ext cx="134737" cy="18956"/>
          </a:xfrm>
          <a:custGeom>
            <a:rect b="b" l="l" r="r" t="t"/>
            <a:pathLst>
              <a:path extrusionOk="0" h="820" w="5829"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cubicBezTo>
                  <a:pt x="1" y="630"/>
                  <a:pt x="190" y="819"/>
                  <a:pt x="442" y="819"/>
                </a:cubicBezTo>
                <a:lnTo>
                  <a:pt x="5388" y="819"/>
                </a:lnTo>
                <a:cubicBezTo>
                  <a:pt x="5640" y="819"/>
                  <a:pt x="5829" y="630"/>
                  <a:pt x="5829" y="441"/>
                </a:cubicBezTo>
                <a:cubicBezTo>
                  <a:pt x="5829" y="189"/>
                  <a:pt x="5640" y="0"/>
                  <a:pt x="5388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07" name="Google Shape;407;p39"/>
          <p:cNvSpPr/>
          <p:nvPr/>
        </p:nvSpPr>
        <p:spPr>
          <a:xfrm>
            <a:off x="6235752" y="2904863"/>
            <a:ext cx="134737" cy="18956"/>
          </a:xfrm>
          <a:custGeom>
            <a:rect b="b" l="l" r="r" t="t"/>
            <a:pathLst>
              <a:path extrusionOk="0" h="820" w="5829">
                <a:moveTo>
                  <a:pt x="442" y="0"/>
                </a:moveTo>
                <a:cubicBezTo>
                  <a:pt x="190" y="0"/>
                  <a:pt x="1" y="189"/>
                  <a:pt x="1" y="378"/>
                </a:cubicBezTo>
                <a:cubicBezTo>
                  <a:pt x="1" y="630"/>
                  <a:pt x="190" y="819"/>
                  <a:pt x="442" y="819"/>
                </a:cubicBezTo>
                <a:lnTo>
                  <a:pt x="5388" y="819"/>
                </a:lnTo>
                <a:cubicBezTo>
                  <a:pt x="5640" y="819"/>
                  <a:pt x="5829" y="630"/>
                  <a:pt x="5829" y="378"/>
                </a:cubicBezTo>
                <a:cubicBezTo>
                  <a:pt x="5829" y="158"/>
                  <a:pt x="5640" y="0"/>
                  <a:pt x="5388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08" name="Google Shape;408;p39"/>
          <p:cNvSpPr/>
          <p:nvPr/>
        </p:nvSpPr>
        <p:spPr>
          <a:xfrm>
            <a:off x="6235752" y="2960920"/>
            <a:ext cx="134737" cy="20436"/>
          </a:xfrm>
          <a:custGeom>
            <a:rect b="b" l="l" r="r" t="t"/>
            <a:pathLst>
              <a:path extrusionOk="0" h="884" w="5829">
                <a:moveTo>
                  <a:pt x="442" y="1"/>
                </a:moveTo>
                <a:cubicBezTo>
                  <a:pt x="190" y="1"/>
                  <a:pt x="1" y="221"/>
                  <a:pt x="1" y="442"/>
                </a:cubicBezTo>
                <a:cubicBezTo>
                  <a:pt x="1" y="694"/>
                  <a:pt x="190" y="883"/>
                  <a:pt x="442" y="883"/>
                </a:cubicBezTo>
                <a:lnTo>
                  <a:pt x="5388" y="883"/>
                </a:lnTo>
                <a:cubicBezTo>
                  <a:pt x="5640" y="883"/>
                  <a:pt x="5829" y="694"/>
                  <a:pt x="5829" y="442"/>
                </a:cubicBezTo>
                <a:cubicBezTo>
                  <a:pt x="5829" y="221"/>
                  <a:pt x="5640" y="1"/>
                  <a:pt x="5388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09" name="Google Shape;409;p39"/>
          <p:cNvSpPr/>
          <p:nvPr/>
        </p:nvSpPr>
        <p:spPr>
          <a:xfrm>
            <a:off x="6235752" y="3018456"/>
            <a:ext cx="134737" cy="20413"/>
          </a:xfrm>
          <a:custGeom>
            <a:rect b="b" l="l" r="r" t="t"/>
            <a:pathLst>
              <a:path extrusionOk="0" h="883" w="5829">
                <a:moveTo>
                  <a:pt x="442" y="1"/>
                </a:moveTo>
                <a:cubicBezTo>
                  <a:pt x="190" y="1"/>
                  <a:pt x="1" y="190"/>
                  <a:pt x="1" y="442"/>
                </a:cubicBezTo>
                <a:cubicBezTo>
                  <a:pt x="1" y="662"/>
                  <a:pt x="190" y="883"/>
                  <a:pt x="442" y="883"/>
                </a:cubicBezTo>
                <a:lnTo>
                  <a:pt x="5388" y="883"/>
                </a:lnTo>
                <a:cubicBezTo>
                  <a:pt x="5640" y="883"/>
                  <a:pt x="5829" y="662"/>
                  <a:pt x="5829" y="442"/>
                </a:cubicBezTo>
                <a:cubicBezTo>
                  <a:pt x="5829" y="190"/>
                  <a:pt x="5640" y="1"/>
                  <a:pt x="5388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0" name="Google Shape;410;p39"/>
          <p:cNvSpPr/>
          <p:nvPr/>
        </p:nvSpPr>
        <p:spPr>
          <a:xfrm>
            <a:off x="6427285" y="2809438"/>
            <a:ext cx="63381" cy="216334"/>
          </a:xfrm>
          <a:custGeom>
            <a:rect b="b" l="l" r="r" t="t"/>
            <a:pathLst>
              <a:path extrusionOk="0" h="9358" w="2742">
                <a:moveTo>
                  <a:pt x="1796" y="789"/>
                </a:moveTo>
                <a:cubicBezTo>
                  <a:pt x="1891" y="789"/>
                  <a:pt x="1922" y="852"/>
                  <a:pt x="1922" y="946"/>
                </a:cubicBezTo>
                <a:lnTo>
                  <a:pt x="1922" y="1639"/>
                </a:lnTo>
                <a:lnTo>
                  <a:pt x="820" y="1639"/>
                </a:lnTo>
                <a:lnTo>
                  <a:pt x="820" y="946"/>
                </a:lnTo>
                <a:cubicBezTo>
                  <a:pt x="820" y="852"/>
                  <a:pt x="883" y="789"/>
                  <a:pt x="977" y="789"/>
                </a:cubicBezTo>
                <a:close/>
                <a:moveTo>
                  <a:pt x="1922" y="2458"/>
                </a:moveTo>
                <a:lnTo>
                  <a:pt x="1922" y="6617"/>
                </a:lnTo>
                <a:lnTo>
                  <a:pt x="820" y="6617"/>
                </a:lnTo>
                <a:lnTo>
                  <a:pt x="820" y="2458"/>
                </a:lnTo>
                <a:close/>
                <a:moveTo>
                  <a:pt x="1639" y="7436"/>
                </a:moveTo>
                <a:lnTo>
                  <a:pt x="1355" y="8035"/>
                </a:lnTo>
                <a:lnTo>
                  <a:pt x="1040" y="7436"/>
                </a:lnTo>
                <a:close/>
                <a:moveTo>
                  <a:pt x="977" y="1"/>
                </a:moveTo>
                <a:cubicBezTo>
                  <a:pt x="410" y="1"/>
                  <a:pt x="1" y="410"/>
                  <a:pt x="1" y="946"/>
                </a:cubicBezTo>
                <a:lnTo>
                  <a:pt x="1" y="6995"/>
                </a:lnTo>
                <a:cubicBezTo>
                  <a:pt x="1" y="7090"/>
                  <a:pt x="1" y="7121"/>
                  <a:pt x="32" y="7184"/>
                </a:cubicBezTo>
                <a:lnTo>
                  <a:pt x="1009" y="9137"/>
                </a:lnTo>
                <a:cubicBezTo>
                  <a:pt x="1103" y="9295"/>
                  <a:pt x="1198" y="9358"/>
                  <a:pt x="1355" y="9358"/>
                </a:cubicBezTo>
                <a:cubicBezTo>
                  <a:pt x="1513" y="9358"/>
                  <a:pt x="1670" y="9295"/>
                  <a:pt x="1733" y="9137"/>
                </a:cubicBezTo>
                <a:lnTo>
                  <a:pt x="2678" y="7184"/>
                </a:lnTo>
                <a:cubicBezTo>
                  <a:pt x="2710" y="7153"/>
                  <a:pt x="2710" y="7090"/>
                  <a:pt x="2710" y="6995"/>
                </a:cubicBezTo>
                <a:lnTo>
                  <a:pt x="2710" y="946"/>
                </a:lnTo>
                <a:cubicBezTo>
                  <a:pt x="2741" y="410"/>
                  <a:pt x="2300" y="1"/>
                  <a:pt x="1796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1" name="Google Shape;411;p39"/>
          <p:cNvSpPr/>
          <p:nvPr/>
        </p:nvSpPr>
        <p:spPr>
          <a:xfrm>
            <a:off x="4967913" y="2805254"/>
            <a:ext cx="115066" cy="124187"/>
          </a:xfrm>
          <a:custGeom>
            <a:rect b="b" l="l" r="r" t="t"/>
            <a:pathLst>
              <a:path extrusionOk="0" h="5372" w="4978">
                <a:moveTo>
                  <a:pt x="2497" y="845"/>
                </a:moveTo>
                <a:cubicBezTo>
                  <a:pt x="2709" y="845"/>
                  <a:pt x="2922" y="922"/>
                  <a:pt x="3088" y="1087"/>
                </a:cubicBezTo>
                <a:cubicBezTo>
                  <a:pt x="3277" y="1276"/>
                  <a:pt x="3340" y="1591"/>
                  <a:pt x="3277" y="1906"/>
                </a:cubicBezTo>
                <a:cubicBezTo>
                  <a:pt x="3182" y="2190"/>
                  <a:pt x="2993" y="2410"/>
                  <a:pt x="2709" y="2442"/>
                </a:cubicBezTo>
                <a:cubicBezTo>
                  <a:pt x="2625" y="2467"/>
                  <a:pt x="2545" y="2479"/>
                  <a:pt x="2469" y="2479"/>
                </a:cubicBezTo>
                <a:cubicBezTo>
                  <a:pt x="2259" y="2479"/>
                  <a:pt x="2075" y="2391"/>
                  <a:pt x="1890" y="2253"/>
                </a:cubicBezTo>
                <a:cubicBezTo>
                  <a:pt x="1701" y="2032"/>
                  <a:pt x="1607" y="1717"/>
                  <a:pt x="1701" y="1434"/>
                </a:cubicBezTo>
                <a:cubicBezTo>
                  <a:pt x="1800" y="1059"/>
                  <a:pt x="2145" y="845"/>
                  <a:pt x="2497" y="845"/>
                </a:cubicBezTo>
                <a:close/>
                <a:moveTo>
                  <a:pt x="2520" y="3324"/>
                </a:moveTo>
                <a:cubicBezTo>
                  <a:pt x="3277" y="3324"/>
                  <a:pt x="3907" y="3828"/>
                  <a:pt x="4096" y="4553"/>
                </a:cubicBezTo>
                <a:lnTo>
                  <a:pt x="914" y="4553"/>
                </a:lnTo>
                <a:cubicBezTo>
                  <a:pt x="1103" y="3828"/>
                  <a:pt x="1733" y="3324"/>
                  <a:pt x="2520" y="3324"/>
                </a:cubicBezTo>
                <a:close/>
                <a:moveTo>
                  <a:pt x="2510" y="1"/>
                </a:moveTo>
                <a:cubicBezTo>
                  <a:pt x="1805" y="1"/>
                  <a:pt x="1113" y="455"/>
                  <a:pt x="914" y="1213"/>
                </a:cubicBezTo>
                <a:cubicBezTo>
                  <a:pt x="756" y="1780"/>
                  <a:pt x="914" y="2347"/>
                  <a:pt x="1292" y="2789"/>
                </a:cubicBezTo>
                <a:cubicBezTo>
                  <a:pt x="567" y="3198"/>
                  <a:pt x="0" y="3986"/>
                  <a:pt x="0" y="4931"/>
                </a:cubicBezTo>
                <a:cubicBezTo>
                  <a:pt x="0" y="5183"/>
                  <a:pt x="189" y="5372"/>
                  <a:pt x="441" y="5372"/>
                </a:cubicBezTo>
                <a:lnTo>
                  <a:pt x="4568" y="5372"/>
                </a:lnTo>
                <a:cubicBezTo>
                  <a:pt x="4820" y="5372"/>
                  <a:pt x="4978" y="5183"/>
                  <a:pt x="4978" y="4931"/>
                </a:cubicBezTo>
                <a:cubicBezTo>
                  <a:pt x="4978" y="3986"/>
                  <a:pt x="4442" y="3198"/>
                  <a:pt x="3718" y="2789"/>
                </a:cubicBezTo>
                <a:cubicBezTo>
                  <a:pt x="3907" y="2568"/>
                  <a:pt x="4033" y="2347"/>
                  <a:pt x="4096" y="2064"/>
                </a:cubicBezTo>
                <a:cubicBezTo>
                  <a:pt x="4253" y="1528"/>
                  <a:pt x="4096" y="930"/>
                  <a:pt x="3655" y="489"/>
                </a:cubicBezTo>
                <a:cubicBezTo>
                  <a:pt x="3331" y="153"/>
                  <a:pt x="2918" y="1"/>
                  <a:pt x="2510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2" name="Google Shape;412;p39"/>
          <p:cNvSpPr/>
          <p:nvPr/>
        </p:nvSpPr>
        <p:spPr>
          <a:xfrm>
            <a:off x="4879058" y="2973611"/>
            <a:ext cx="115066" cy="124811"/>
          </a:xfrm>
          <a:custGeom>
            <a:rect b="b" l="l" r="r" t="t"/>
            <a:pathLst>
              <a:path extrusionOk="0" h="5399" w="4978">
                <a:moveTo>
                  <a:pt x="2482" y="848"/>
                </a:moveTo>
                <a:cubicBezTo>
                  <a:pt x="2688" y="848"/>
                  <a:pt x="2895" y="921"/>
                  <a:pt x="3056" y="1082"/>
                </a:cubicBezTo>
                <a:cubicBezTo>
                  <a:pt x="3245" y="1271"/>
                  <a:pt x="3340" y="1586"/>
                  <a:pt x="3245" y="1901"/>
                </a:cubicBezTo>
                <a:cubicBezTo>
                  <a:pt x="3182" y="2185"/>
                  <a:pt x="2993" y="2437"/>
                  <a:pt x="2710" y="2468"/>
                </a:cubicBezTo>
                <a:cubicBezTo>
                  <a:pt x="2633" y="2483"/>
                  <a:pt x="2559" y="2491"/>
                  <a:pt x="2487" y="2491"/>
                </a:cubicBezTo>
                <a:cubicBezTo>
                  <a:pt x="2261" y="2491"/>
                  <a:pt x="2058" y="2415"/>
                  <a:pt x="1891" y="2248"/>
                </a:cubicBezTo>
                <a:cubicBezTo>
                  <a:pt x="1670" y="2059"/>
                  <a:pt x="1607" y="1743"/>
                  <a:pt x="1670" y="1428"/>
                </a:cubicBezTo>
                <a:cubicBezTo>
                  <a:pt x="1770" y="1068"/>
                  <a:pt x="2124" y="848"/>
                  <a:pt x="2482" y="848"/>
                </a:cubicBezTo>
                <a:close/>
                <a:moveTo>
                  <a:pt x="2458" y="3319"/>
                </a:moveTo>
                <a:cubicBezTo>
                  <a:pt x="3245" y="3319"/>
                  <a:pt x="3907" y="3854"/>
                  <a:pt x="4096" y="4547"/>
                </a:cubicBezTo>
                <a:lnTo>
                  <a:pt x="883" y="4547"/>
                </a:lnTo>
                <a:cubicBezTo>
                  <a:pt x="1040" y="3886"/>
                  <a:pt x="1733" y="3319"/>
                  <a:pt x="2458" y="3319"/>
                </a:cubicBezTo>
                <a:close/>
                <a:moveTo>
                  <a:pt x="2509" y="1"/>
                </a:moveTo>
                <a:cubicBezTo>
                  <a:pt x="1812" y="1"/>
                  <a:pt x="1143" y="437"/>
                  <a:pt x="946" y="1208"/>
                </a:cubicBezTo>
                <a:cubicBezTo>
                  <a:pt x="788" y="1806"/>
                  <a:pt x="946" y="2342"/>
                  <a:pt x="1324" y="2783"/>
                </a:cubicBezTo>
                <a:cubicBezTo>
                  <a:pt x="568" y="3224"/>
                  <a:pt x="32" y="4012"/>
                  <a:pt x="32" y="4957"/>
                </a:cubicBezTo>
                <a:cubicBezTo>
                  <a:pt x="0" y="5209"/>
                  <a:pt x="189" y="5398"/>
                  <a:pt x="410" y="5398"/>
                </a:cubicBezTo>
                <a:lnTo>
                  <a:pt x="4569" y="5398"/>
                </a:lnTo>
                <a:cubicBezTo>
                  <a:pt x="4789" y="5398"/>
                  <a:pt x="4978" y="5209"/>
                  <a:pt x="4978" y="4988"/>
                </a:cubicBezTo>
                <a:cubicBezTo>
                  <a:pt x="4978" y="4043"/>
                  <a:pt x="4474" y="3256"/>
                  <a:pt x="3718" y="2815"/>
                </a:cubicBezTo>
                <a:cubicBezTo>
                  <a:pt x="3939" y="2626"/>
                  <a:pt x="4033" y="2374"/>
                  <a:pt x="4128" y="2090"/>
                </a:cubicBezTo>
                <a:cubicBezTo>
                  <a:pt x="4285" y="1523"/>
                  <a:pt x="4128" y="924"/>
                  <a:pt x="3687" y="483"/>
                </a:cubicBezTo>
                <a:cubicBezTo>
                  <a:pt x="3346" y="155"/>
                  <a:pt x="2923" y="1"/>
                  <a:pt x="2509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3" name="Google Shape;413;p39"/>
          <p:cNvSpPr/>
          <p:nvPr/>
        </p:nvSpPr>
        <p:spPr>
          <a:xfrm>
            <a:off x="5057484" y="2973611"/>
            <a:ext cx="114350" cy="124072"/>
          </a:xfrm>
          <a:custGeom>
            <a:rect b="b" l="l" r="r" t="t"/>
            <a:pathLst>
              <a:path extrusionOk="0" h="5367" w="4947">
                <a:moveTo>
                  <a:pt x="2482" y="848"/>
                </a:moveTo>
                <a:cubicBezTo>
                  <a:pt x="2688" y="848"/>
                  <a:pt x="2895" y="921"/>
                  <a:pt x="3056" y="1082"/>
                </a:cubicBezTo>
                <a:cubicBezTo>
                  <a:pt x="3245" y="1271"/>
                  <a:pt x="3340" y="1586"/>
                  <a:pt x="3245" y="1901"/>
                </a:cubicBezTo>
                <a:cubicBezTo>
                  <a:pt x="3182" y="2185"/>
                  <a:pt x="2993" y="2437"/>
                  <a:pt x="2710" y="2468"/>
                </a:cubicBezTo>
                <a:cubicBezTo>
                  <a:pt x="2633" y="2483"/>
                  <a:pt x="2559" y="2491"/>
                  <a:pt x="2486" y="2491"/>
                </a:cubicBezTo>
                <a:cubicBezTo>
                  <a:pt x="2261" y="2491"/>
                  <a:pt x="2057" y="2415"/>
                  <a:pt x="1890" y="2248"/>
                </a:cubicBezTo>
                <a:cubicBezTo>
                  <a:pt x="1670" y="2059"/>
                  <a:pt x="1607" y="1743"/>
                  <a:pt x="1670" y="1428"/>
                </a:cubicBezTo>
                <a:cubicBezTo>
                  <a:pt x="1770" y="1068"/>
                  <a:pt x="2124" y="848"/>
                  <a:pt x="2482" y="848"/>
                </a:cubicBezTo>
                <a:close/>
                <a:moveTo>
                  <a:pt x="2521" y="3382"/>
                </a:moveTo>
                <a:cubicBezTo>
                  <a:pt x="3308" y="3382"/>
                  <a:pt x="3938" y="3886"/>
                  <a:pt x="4127" y="4579"/>
                </a:cubicBezTo>
                <a:lnTo>
                  <a:pt x="882" y="4579"/>
                </a:lnTo>
                <a:cubicBezTo>
                  <a:pt x="1103" y="3886"/>
                  <a:pt x="1733" y="3382"/>
                  <a:pt x="2521" y="3382"/>
                </a:cubicBezTo>
                <a:close/>
                <a:moveTo>
                  <a:pt x="2467" y="1"/>
                </a:moveTo>
                <a:cubicBezTo>
                  <a:pt x="1761" y="1"/>
                  <a:pt x="1080" y="437"/>
                  <a:pt x="882" y="1208"/>
                </a:cubicBezTo>
                <a:cubicBezTo>
                  <a:pt x="725" y="1806"/>
                  <a:pt x="882" y="2342"/>
                  <a:pt x="1292" y="2783"/>
                </a:cubicBezTo>
                <a:cubicBezTo>
                  <a:pt x="536" y="3224"/>
                  <a:pt x="0" y="4012"/>
                  <a:pt x="0" y="4957"/>
                </a:cubicBezTo>
                <a:cubicBezTo>
                  <a:pt x="0" y="5178"/>
                  <a:pt x="189" y="5367"/>
                  <a:pt x="378" y="5367"/>
                </a:cubicBezTo>
                <a:lnTo>
                  <a:pt x="4505" y="5367"/>
                </a:lnTo>
                <a:cubicBezTo>
                  <a:pt x="4757" y="5367"/>
                  <a:pt x="4946" y="5178"/>
                  <a:pt x="4946" y="4957"/>
                </a:cubicBezTo>
                <a:cubicBezTo>
                  <a:pt x="4946" y="4075"/>
                  <a:pt x="4442" y="3256"/>
                  <a:pt x="3686" y="2815"/>
                </a:cubicBezTo>
                <a:cubicBezTo>
                  <a:pt x="3875" y="2626"/>
                  <a:pt x="4001" y="2374"/>
                  <a:pt x="4096" y="2090"/>
                </a:cubicBezTo>
                <a:cubicBezTo>
                  <a:pt x="4253" y="1523"/>
                  <a:pt x="4096" y="924"/>
                  <a:pt x="3655" y="483"/>
                </a:cubicBezTo>
                <a:cubicBezTo>
                  <a:pt x="3314" y="155"/>
                  <a:pt x="2887" y="1"/>
                  <a:pt x="2467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4" name="Google Shape;414;p39"/>
          <p:cNvSpPr/>
          <p:nvPr/>
        </p:nvSpPr>
        <p:spPr>
          <a:xfrm>
            <a:off x="4977367" y="2935607"/>
            <a:ext cx="98331" cy="57748"/>
          </a:xfrm>
          <a:custGeom>
            <a:rect b="b" l="l" r="r" t="t"/>
            <a:pathLst>
              <a:path extrusionOk="0" h="2498" w="4254">
                <a:moveTo>
                  <a:pt x="2096" y="1"/>
                </a:moveTo>
                <a:cubicBezTo>
                  <a:pt x="1985" y="1"/>
                  <a:pt x="1875" y="48"/>
                  <a:pt x="1796" y="142"/>
                </a:cubicBezTo>
                <a:lnTo>
                  <a:pt x="158" y="1781"/>
                </a:lnTo>
                <a:cubicBezTo>
                  <a:pt x="1" y="1938"/>
                  <a:pt x="1" y="2222"/>
                  <a:pt x="158" y="2379"/>
                </a:cubicBezTo>
                <a:cubicBezTo>
                  <a:pt x="237" y="2458"/>
                  <a:pt x="339" y="2497"/>
                  <a:pt x="442" y="2497"/>
                </a:cubicBezTo>
                <a:cubicBezTo>
                  <a:pt x="544" y="2497"/>
                  <a:pt x="646" y="2458"/>
                  <a:pt x="725" y="2379"/>
                </a:cubicBezTo>
                <a:lnTo>
                  <a:pt x="2111" y="993"/>
                </a:lnTo>
                <a:lnTo>
                  <a:pt x="3498" y="2379"/>
                </a:lnTo>
                <a:cubicBezTo>
                  <a:pt x="3576" y="2458"/>
                  <a:pt x="3687" y="2497"/>
                  <a:pt x="3797" y="2497"/>
                </a:cubicBezTo>
                <a:cubicBezTo>
                  <a:pt x="3907" y="2497"/>
                  <a:pt x="4017" y="2458"/>
                  <a:pt x="4096" y="2379"/>
                </a:cubicBezTo>
                <a:cubicBezTo>
                  <a:pt x="4254" y="2222"/>
                  <a:pt x="4254" y="1938"/>
                  <a:pt x="4096" y="1781"/>
                </a:cubicBezTo>
                <a:lnTo>
                  <a:pt x="2395" y="142"/>
                </a:lnTo>
                <a:cubicBezTo>
                  <a:pt x="2316" y="48"/>
                  <a:pt x="2206" y="1"/>
                  <a:pt x="2096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5" name="Google Shape;415;p39"/>
          <p:cNvSpPr/>
          <p:nvPr/>
        </p:nvSpPr>
        <p:spPr>
          <a:xfrm>
            <a:off x="2294096" y="2836022"/>
            <a:ext cx="292035" cy="231637"/>
          </a:xfrm>
          <a:custGeom>
            <a:rect b="b" l="l" r="r" t="t"/>
            <a:pathLst>
              <a:path extrusionOk="0" h="10020" w="12634">
                <a:moveTo>
                  <a:pt x="10586" y="851"/>
                </a:moveTo>
                <a:cubicBezTo>
                  <a:pt x="10838" y="851"/>
                  <a:pt x="11027" y="1040"/>
                  <a:pt x="11027" y="1261"/>
                </a:cubicBezTo>
                <a:lnTo>
                  <a:pt x="11027" y="7499"/>
                </a:lnTo>
                <a:lnTo>
                  <a:pt x="1638" y="7499"/>
                </a:lnTo>
                <a:lnTo>
                  <a:pt x="1638" y="1261"/>
                </a:lnTo>
                <a:lnTo>
                  <a:pt x="1607" y="1261"/>
                </a:lnTo>
                <a:cubicBezTo>
                  <a:pt x="1607" y="1040"/>
                  <a:pt x="1796" y="851"/>
                  <a:pt x="2048" y="851"/>
                </a:cubicBezTo>
                <a:close/>
                <a:moveTo>
                  <a:pt x="11814" y="8318"/>
                </a:moveTo>
                <a:lnTo>
                  <a:pt x="11814" y="8727"/>
                </a:lnTo>
                <a:cubicBezTo>
                  <a:pt x="11814" y="8948"/>
                  <a:pt x="11594" y="9137"/>
                  <a:pt x="11405" y="9137"/>
                </a:cubicBezTo>
                <a:lnTo>
                  <a:pt x="1197" y="9137"/>
                </a:lnTo>
                <a:cubicBezTo>
                  <a:pt x="977" y="9137"/>
                  <a:pt x="788" y="8948"/>
                  <a:pt x="788" y="8727"/>
                </a:cubicBezTo>
                <a:lnTo>
                  <a:pt x="788" y="8318"/>
                </a:lnTo>
                <a:close/>
                <a:moveTo>
                  <a:pt x="2048" y="1"/>
                </a:moveTo>
                <a:cubicBezTo>
                  <a:pt x="1355" y="1"/>
                  <a:pt x="788" y="568"/>
                  <a:pt x="788" y="1261"/>
                </a:cubicBezTo>
                <a:lnTo>
                  <a:pt x="788" y="7499"/>
                </a:lnTo>
                <a:lnTo>
                  <a:pt x="378" y="7499"/>
                </a:lnTo>
                <a:cubicBezTo>
                  <a:pt x="158" y="7499"/>
                  <a:pt x="0" y="7688"/>
                  <a:pt x="0" y="7940"/>
                </a:cubicBezTo>
                <a:lnTo>
                  <a:pt x="0" y="8759"/>
                </a:lnTo>
                <a:cubicBezTo>
                  <a:pt x="0" y="9420"/>
                  <a:pt x="536" y="10019"/>
                  <a:pt x="1197" y="10019"/>
                </a:cubicBezTo>
                <a:lnTo>
                  <a:pt x="11405" y="10019"/>
                </a:lnTo>
                <a:cubicBezTo>
                  <a:pt x="12066" y="10019"/>
                  <a:pt x="12634" y="9452"/>
                  <a:pt x="12634" y="8759"/>
                </a:cubicBezTo>
                <a:lnTo>
                  <a:pt x="12634" y="7940"/>
                </a:lnTo>
                <a:cubicBezTo>
                  <a:pt x="12634" y="7656"/>
                  <a:pt x="12444" y="7499"/>
                  <a:pt x="12224" y="7499"/>
                </a:cubicBezTo>
                <a:lnTo>
                  <a:pt x="11814" y="7499"/>
                </a:lnTo>
                <a:lnTo>
                  <a:pt x="11814" y="1261"/>
                </a:lnTo>
                <a:cubicBezTo>
                  <a:pt x="11814" y="599"/>
                  <a:pt x="11247" y="1"/>
                  <a:pt x="10586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6" name="Google Shape;416;p39"/>
          <p:cNvSpPr/>
          <p:nvPr/>
        </p:nvSpPr>
        <p:spPr>
          <a:xfrm>
            <a:off x="2364713" y="2894275"/>
            <a:ext cx="135477" cy="95984"/>
          </a:xfrm>
          <a:custGeom>
            <a:rect b="b" l="l" r="r" t="t"/>
            <a:pathLst>
              <a:path extrusionOk="0" h="4152" w="5861">
                <a:moveTo>
                  <a:pt x="3782" y="1"/>
                </a:moveTo>
                <a:cubicBezTo>
                  <a:pt x="3561" y="1"/>
                  <a:pt x="3341" y="221"/>
                  <a:pt x="3341" y="410"/>
                </a:cubicBezTo>
                <a:cubicBezTo>
                  <a:pt x="3341" y="631"/>
                  <a:pt x="3561" y="852"/>
                  <a:pt x="3782" y="852"/>
                </a:cubicBezTo>
                <a:lnTo>
                  <a:pt x="4443" y="852"/>
                </a:lnTo>
                <a:lnTo>
                  <a:pt x="2962" y="2332"/>
                </a:lnTo>
                <a:lnTo>
                  <a:pt x="2395" y="1765"/>
                </a:lnTo>
                <a:cubicBezTo>
                  <a:pt x="2332" y="1686"/>
                  <a:pt x="2230" y="1647"/>
                  <a:pt x="2124" y="1647"/>
                </a:cubicBezTo>
                <a:cubicBezTo>
                  <a:pt x="2017" y="1647"/>
                  <a:pt x="1907" y="1686"/>
                  <a:pt x="1828" y="1765"/>
                </a:cubicBezTo>
                <a:lnTo>
                  <a:pt x="159" y="3435"/>
                </a:lnTo>
                <a:cubicBezTo>
                  <a:pt x="1" y="3592"/>
                  <a:pt x="1" y="3876"/>
                  <a:pt x="159" y="4034"/>
                </a:cubicBezTo>
                <a:cubicBezTo>
                  <a:pt x="237" y="4112"/>
                  <a:pt x="348" y="4152"/>
                  <a:pt x="458" y="4152"/>
                </a:cubicBezTo>
                <a:cubicBezTo>
                  <a:pt x="568" y="4152"/>
                  <a:pt x="678" y="4112"/>
                  <a:pt x="757" y="4034"/>
                </a:cubicBezTo>
                <a:lnTo>
                  <a:pt x="2143" y="2647"/>
                </a:lnTo>
                <a:lnTo>
                  <a:pt x="2679" y="3183"/>
                </a:lnTo>
                <a:cubicBezTo>
                  <a:pt x="2758" y="3262"/>
                  <a:pt x="2868" y="3301"/>
                  <a:pt x="2978" y="3301"/>
                </a:cubicBezTo>
                <a:cubicBezTo>
                  <a:pt x="3088" y="3301"/>
                  <a:pt x="3199" y="3262"/>
                  <a:pt x="3278" y="3183"/>
                </a:cubicBezTo>
                <a:lnTo>
                  <a:pt x="5042" y="1419"/>
                </a:lnTo>
                <a:lnTo>
                  <a:pt x="5042" y="2080"/>
                </a:lnTo>
                <a:cubicBezTo>
                  <a:pt x="5042" y="2332"/>
                  <a:pt x="5231" y="2521"/>
                  <a:pt x="5451" y="2521"/>
                </a:cubicBezTo>
                <a:cubicBezTo>
                  <a:pt x="5640" y="2521"/>
                  <a:pt x="5861" y="2332"/>
                  <a:pt x="5861" y="2080"/>
                </a:cubicBezTo>
                <a:lnTo>
                  <a:pt x="5861" y="442"/>
                </a:lnTo>
                <a:cubicBezTo>
                  <a:pt x="5861" y="158"/>
                  <a:pt x="5672" y="1"/>
                  <a:pt x="5451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7" name="Google Shape;417;p39"/>
          <p:cNvSpPr/>
          <p:nvPr/>
        </p:nvSpPr>
        <p:spPr>
          <a:xfrm>
            <a:off x="3586211" y="3079264"/>
            <a:ext cx="292775" cy="19696"/>
          </a:xfrm>
          <a:custGeom>
            <a:rect b="b" l="l" r="r" t="t"/>
            <a:pathLst>
              <a:path extrusionOk="0" h="852" w="12666">
                <a:moveTo>
                  <a:pt x="379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62"/>
                  <a:pt x="190" y="851"/>
                  <a:pt x="379" y="851"/>
                </a:cubicBezTo>
                <a:lnTo>
                  <a:pt x="12225" y="851"/>
                </a:lnTo>
                <a:cubicBezTo>
                  <a:pt x="12477" y="851"/>
                  <a:pt x="12634" y="662"/>
                  <a:pt x="12634" y="410"/>
                </a:cubicBezTo>
                <a:cubicBezTo>
                  <a:pt x="12666" y="158"/>
                  <a:pt x="12477" y="0"/>
                  <a:pt x="12225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8" name="Google Shape;418;p39"/>
          <p:cNvSpPr/>
          <p:nvPr/>
        </p:nvSpPr>
        <p:spPr>
          <a:xfrm>
            <a:off x="3586211" y="2964931"/>
            <a:ext cx="76488" cy="94689"/>
          </a:xfrm>
          <a:custGeom>
            <a:rect b="b" l="l" r="r" t="t"/>
            <a:pathLst>
              <a:path extrusionOk="0" h="4096" w="3309">
                <a:moveTo>
                  <a:pt x="2363" y="756"/>
                </a:moveTo>
                <a:cubicBezTo>
                  <a:pt x="2427" y="756"/>
                  <a:pt x="2521" y="851"/>
                  <a:pt x="2521" y="914"/>
                </a:cubicBezTo>
                <a:lnTo>
                  <a:pt x="2521" y="3119"/>
                </a:lnTo>
                <a:cubicBezTo>
                  <a:pt x="2521" y="3214"/>
                  <a:pt x="2427" y="3245"/>
                  <a:pt x="2363" y="3245"/>
                </a:cubicBezTo>
                <a:lnTo>
                  <a:pt x="977" y="3245"/>
                </a:lnTo>
                <a:cubicBezTo>
                  <a:pt x="883" y="3245"/>
                  <a:pt x="820" y="3151"/>
                  <a:pt x="820" y="3119"/>
                </a:cubicBezTo>
                <a:lnTo>
                  <a:pt x="820" y="914"/>
                </a:lnTo>
                <a:cubicBezTo>
                  <a:pt x="820" y="851"/>
                  <a:pt x="883" y="756"/>
                  <a:pt x="977" y="756"/>
                </a:cubicBezTo>
                <a:close/>
                <a:moveTo>
                  <a:pt x="946" y="0"/>
                </a:moveTo>
                <a:cubicBezTo>
                  <a:pt x="379" y="0"/>
                  <a:pt x="1" y="441"/>
                  <a:pt x="1" y="945"/>
                </a:cubicBezTo>
                <a:lnTo>
                  <a:pt x="1" y="3151"/>
                </a:lnTo>
                <a:cubicBezTo>
                  <a:pt x="1" y="3686"/>
                  <a:pt x="410" y="4096"/>
                  <a:pt x="946" y="4096"/>
                </a:cubicBezTo>
                <a:lnTo>
                  <a:pt x="2300" y="4096"/>
                </a:lnTo>
                <a:cubicBezTo>
                  <a:pt x="2868" y="4096"/>
                  <a:pt x="3309" y="3686"/>
                  <a:pt x="3309" y="3151"/>
                </a:cubicBezTo>
                <a:lnTo>
                  <a:pt x="3309" y="945"/>
                </a:lnTo>
                <a:cubicBezTo>
                  <a:pt x="3309" y="410"/>
                  <a:pt x="2868" y="0"/>
                  <a:pt x="2300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19" name="Google Shape;419;p39"/>
          <p:cNvSpPr/>
          <p:nvPr/>
        </p:nvSpPr>
        <p:spPr>
          <a:xfrm>
            <a:off x="3693997" y="2804711"/>
            <a:ext cx="76488" cy="254200"/>
          </a:xfrm>
          <a:custGeom>
            <a:rect b="b" l="l" r="r" t="t"/>
            <a:pathLst>
              <a:path extrusionOk="0" h="10996" w="3309">
                <a:moveTo>
                  <a:pt x="2332" y="788"/>
                </a:moveTo>
                <a:cubicBezTo>
                  <a:pt x="2426" y="851"/>
                  <a:pt x="2489" y="882"/>
                  <a:pt x="2489" y="945"/>
                </a:cubicBezTo>
                <a:lnTo>
                  <a:pt x="2489" y="10050"/>
                </a:lnTo>
                <a:cubicBezTo>
                  <a:pt x="2489" y="10145"/>
                  <a:pt x="2426" y="10176"/>
                  <a:pt x="2332" y="10176"/>
                </a:cubicBezTo>
                <a:lnTo>
                  <a:pt x="946" y="10176"/>
                </a:lnTo>
                <a:cubicBezTo>
                  <a:pt x="882" y="10176"/>
                  <a:pt x="851" y="10082"/>
                  <a:pt x="851" y="10050"/>
                </a:cubicBezTo>
                <a:lnTo>
                  <a:pt x="851" y="945"/>
                </a:lnTo>
                <a:cubicBezTo>
                  <a:pt x="851" y="882"/>
                  <a:pt x="914" y="788"/>
                  <a:pt x="946" y="788"/>
                </a:cubicBezTo>
                <a:close/>
                <a:moveTo>
                  <a:pt x="946" y="0"/>
                </a:moveTo>
                <a:cubicBezTo>
                  <a:pt x="410" y="0"/>
                  <a:pt x="0" y="441"/>
                  <a:pt x="0" y="945"/>
                </a:cubicBezTo>
                <a:lnTo>
                  <a:pt x="0" y="10050"/>
                </a:lnTo>
                <a:cubicBezTo>
                  <a:pt x="0" y="10617"/>
                  <a:pt x="441" y="10995"/>
                  <a:pt x="946" y="10995"/>
                </a:cubicBezTo>
                <a:lnTo>
                  <a:pt x="2332" y="10995"/>
                </a:lnTo>
                <a:cubicBezTo>
                  <a:pt x="2899" y="10995"/>
                  <a:pt x="3308" y="10554"/>
                  <a:pt x="3308" y="10050"/>
                </a:cubicBezTo>
                <a:lnTo>
                  <a:pt x="3308" y="945"/>
                </a:lnTo>
                <a:cubicBezTo>
                  <a:pt x="3308" y="410"/>
                  <a:pt x="2899" y="0"/>
                  <a:pt x="2332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20" name="Google Shape;420;p39"/>
          <p:cNvSpPr/>
          <p:nvPr/>
        </p:nvSpPr>
        <p:spPr>
          <a:xfrm>
            <a:off x="3801783" y="2887722"/>
            <a:ext cx="77204" cy="171902"/>
          </a:xfrm>
          <a:custGeom>
            <a:rect b="b" l="l" r="r" t="t"/>
            <a:pathLst>
              <a:path extrusionOk="0" h="7436" w="3340">
                <a:moveTo>
                  <a:pt x="2394" y="788"/>
                </a:moveTo>
                <a:cubicBezTo>
                  <a:pt x="2489" y="788"/>
                  <a:pt x="2520" y="883"/>
                  <a:pt x="2520" y="946"/>
                </a:cubicBezTo>
                <a:lnTo>
                  <a:pt x="2520" y="6459"/>
                </a:lnTo>
                <a:cubicBezTo>
                  <a:pt x="2520" y="6554"/>
                  <a:pt x="2426" y="6585"/>
                  <a:pt x="2394" y="6585"/>
                </a:cubicBezTo>
                <a:lnTo>
                  <a:pt x="1008" y="6585"/>
                </a:lnTo>
                <a:cubicBezTo>
                  <a:pt x="945" y="6585"/>
                  <a:pt x="851" y="6491"/>
                  <a:pt x="851" y="6459"/>
                </a:cubicBezTo>
                <a:lnTo>
                  <a:pt x="851" y="946"/>
                </a:lnTo>
                <a:cubicBezTo>
                  <a:pt x="851" y="883"/>
                  <a:pt x="945" y="788"/>
                  <a:pt x="1008" y="788"/>
                </a:cubicBezTo>
                <a:close/>
                <a:moveTo>
                  <a:pt x="977" y="1"/>
                </a:moveTo>
                <a:cubicBezTo>
                  <a:pt x="441" y="1"/>
                  <a:pt x="0" y="442"/>
                  <a:pt x="0" y="977"/>
                </a:cubicBezTo>
                <a:lnTo>
                  <a:pt x="0" y="6491"/>
                </a:lnTo>
                <a:cubicBezTo>
                  <a:pt x="0" y="7058"/>
                  <a:pt x="441" y="7436"/>
                  <a:pt x="977" y="7436"/>
                </a:cubicBezTo>
                <a:lnTo>
                  <a:pt x="2363" y="7436"/>
                </a:lnTo>
                <a:cubicBezTo>
                  <a:pt x="2899" y="7436"/>
                  <a:pt x="3308" y="7026"/>
                  <a:pt x="3308" y="6491"/>
                </a:cubicBezTo>
                <a:lnTo>
                  <a:pt x="3308" y="977"/>
                </a:lnTo>
                <a:cubicBezTo>
                  <a:pt x="3340" y="442"/>
                  <a:pt x="2899" y="1"/>
                  <a:pt x="2363" y="1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666666"/>
              </a:solidFill>
            </a:endParaRPr>
          </a:p>
        </p:txBody>
      </p:sp>
      <p:sp>
        <p:nvSpPr>
          <p:cNvPr id="421" name="Google Shape;421;p39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40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…</a:t>
            </a:r>
            <a:r>
              <a:rPr lang="en-US"/>
              <a:t> and the same goes for </a:t>
            </a:r>
            <a:r>
              <a:rPr lang="en-US">
                <a:solidFill>
                  <a:srgbClr val="DAD2C0"/>
                </a:solidFill>
              </a:rPr>
              <a:t>tables</a:t>
            </a:r>
            <a:endParaRPr>
              <a:solidFill>
                <a:srgbClr val="DAD2C0"/>
              </a:solidFill>
            </a:endParaRPr>
          </a:p>
        </p:txBody>
      </p:sp>
      <p:graphicFrame>
        <p:nvGraphicFramePr>
          <p:cNvPr id="427" name="Google Shape;427;p40"/>
          <p:cNvGraphicFramePr/>
          <p:nvPr/>
        </p:nvGraphicFramePr>
        <p:xfrm>
          <a:off x="1846029" y="189210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{CEB4B418-D0F4-41BC-9A5F-984F85954FAE}</a:tableStyleId>
              </a:tblPr>
              <a:tblGrid>
                <a:gridCol w="1065750"/>
                <a:gridCol w="1464225"/>
                <a:gridCol w="1383800"/>
                <a:gridCol w="1538175"/>
              </a:tblGrid>
              <a:tr h="66405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MASS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00500" marB="0" marR="0" marL="0">
                    <a:solidFill>
                      <a:srgbClr val="DAD2C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DIAMETER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00500" marB="0" marR="0" marL="0"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635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SURFACE GRAVITY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63500" marR="0" rtl="0" algn="ctr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00500" marB="0" marR="0" marL="0">
                    <a:solidFill>
                      <a:srgbClr val="DAD2C0"/>
                    </a:solidFill>
                  </a:tcPr>
                </a:tc>
              </a:tr>
              <a:tr h="6640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MERCURY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2900" marB="0" marR="0" marL="0" anchor="ctr"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241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0,06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 anchor="ctr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AD2C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  <a:p>
                      <a:pPr indent="0" lvl="0" marL="6350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0,38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0,38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AD2C0"/>
                    </a:solidFill>
                  </a:tcPr>
                </a:tc>
              </a:tr>
              <a:tr h="6640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MARS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2900" marB="0" marR="0" marL="0" anchor="ctr">
                    <a:solidFill>
                      <a:srgbClr val="33333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241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0,11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AD2C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  <a:p>
                      <a:pPr indent="0" lvl="0" marL="6350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0,53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0,38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AD2C0"/>
                    </a:solidFill>
                  </a:tcPr>
                </a:tc>
              </a:tr>
              <a:tr h="66405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SATURN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2900" marB="0" marR="0" marL="0" anchor="ctr">
                    <a:solidFill>
                      <a:srgbClr val="8D8D8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241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95,2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DAD2C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  <a:p>
                      <a:pPr indent="0" lvl="0" marL="6350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9,4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100" u="none" cap="none" strike="noStrike">
                          <a:solidFill>
                            <a:srgbClr val="FFFFFF"/>
                          </a:solidFill>
                          <a:latin typeface="Quattrocento"/>
                          <a:ea typeface="Quattrocento"/>
                          <a:cs typeface="Quattrocento"/>
                          <a:sym typeface="Quattrocento"/>
                        </a:rPr>
                        <a:t>1,16</a:t>
                      </a:r>
                      <a:endParaRPr sz="1100" u="none" cap="none" strike="noStrike">
                        <a:solidFill>
                          <a:srgbClr val="FFFFFF"/>
                        </a:solidFill>
                        <a:latin typeface="Quattrocento"/>
                        <a:ea typeface="Quattrocento"/>
                        <a:cs typeface="Quattrocento"/>
                        <a:sym typeface="Quattrocento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DAD2C0"/>
                    </a:solidFill>
                  </a:tcPr>
                </a:tc>
              </a:tr>
            </a:tbl>
          </a:graphicData>
        </a:graphic>
      </p:graphicFrame>
      <p:sp>
        <p:nvSpPr>
          <p:cNvPr id="428" name="Google Shape;428;p40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41"/>
          <p:cNvSpPr txBox="1"/>
          <p:nvPr>
            <p:ph type="title"/>
          </p:nvPr>
        </p:nvSpPr>
        <p:spPr>
          <a:xfrm>
            <a:off x="3310197" y="276175"/>
            <a:ext cx="5431800" cy="475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/>
              <a:t>If you want to modify </a:t>
            </a:r>
            <a:r>
              <a:rPr lang="en-US" sz="1800" u="sng">
                <a:solidFill>
                  <a:srgbClr val="DAD2C0"/>
                </a:solidFill>
              </a:rPr>
              <a:t>this graph</a:t>
            </a:r>
            <a:r>
              <a:rPr lang="en-US" sz="1800"/>
              <a:t>, click on it, follow the link, change the data and replace it</a:t>
            </a:r>
            <a:endParaRPr sz="1800"/>
          </a:p>
        </p:txBody>
      </p:sp>
      <p:sp>
        <p:nvSpPr>
          <p:cNvPr id="434" name="Google Shape;434;p41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435" name="Google Shape;435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71225" y="988900"/>
            <a:ext cx="5833923" cy="36034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p42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</a:t>
            </a:r>
            <a:r>
              <a:rPr lang="en-US">
                <a:solidFill>
                  <a:srgbClr val="DAD2C0"/>
                </a:solidFill>
              </a:rPr>
              <a:t>map</a:t>
            </a:r>
            <a:endParaRPr>
              <a:solidFill>
                <a:srgbClr val="DAD2C0"/>
              </a:solidFill>
            </a:endParaRPr>
          </a:p>
        </p:txBody>
      </p:sp>
      <p:grpSp>
        <p:nvGrpSpPr>
          <p:cNvPr id="441" name="Google Shape;441;p42"/>
          <p:cNvGrpSpPr/>
          <p:nvPr/>
        </p:nvGrpSpPr>
        <p:grpSpPr>
          <a:xfrm>
            <a:off x="3203091" y="1700975"/>
            <a:ext cx="4647019" cy="2687936"/>
            <a:chOff x="1397225" y="1410350"/>
            <a:chExt cx="4786300" cy="2774500"/>
          </a:xfrm>
        </p:grpSpPr>
        <p:grpSp>
          <p:nvGrpSpPr>
            <p:cNvPr id="442" name="Google Shape;442;p4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43" name="Google Shape;443;p4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sp>
            <p:nvSpPr>
              <p:cNvPr id="444" name="Google Shape;444;p4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5" name="Google Shape;445;p4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46" name="Google Shape;446;p4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grpSp>
            <p:nvGrpSpPr>
              <p:cNvPr id="447" name="Google Shape;447;p4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48" name="Google Shape;448;p4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DAD2C0"/>
                </a:solidFill>
                <a:ln>
                  <a:noFill/>
                </a:ln>
              </p:spPr>
            </p:sp>
            <p:sp>
              <p:nvSpPr>
                <p:cNvPr id="449" name="Google Shape;449;p4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DAD2C0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" name="Google Shape;450;p4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DAD2C0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" name="Google Shape;451;p4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DAD2C0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" name="Google Shape;452;p4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600">
                    <a:solidFill>
                      <a:srgbClr val="999999"/>
                    </a:solidFill>
                  </a:endParaRPr>
                </a:p>
              </p:txBody>
            </p:sp>
            <p:sp>
              <p:nvSpPr>
                <p:cNvPr id="453" name="Google Shape;453;p4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DAD2C0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4" name="Google Shape;454;p4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55" name="Google Shape;455;p4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sp>
            <p:nvSpPr>
              <p:cNvPr id="456" name="Google Shape;456;p4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7" name="Google Shape;457;p4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58" name="Google Shape;458;p4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sp>
            <p:nvSpPr>
              <p:cNvPr id="459" name="Google Shape;459;p4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4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4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4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4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4" name="Google Shape;464;p4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65" name="Google Shape;465;p4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4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</p:grpSp>
        <p:grpSp>
          <p:nvGrpSpPr>
            <p:cNvPr id="467" name="Google Shape;467;p4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68" name="Google Shape;468;p4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4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sp>
            <p:nvSpPr>
              <p:cNvPr id="470" name="Google Shape;470;p4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</p:grpSp>
        <p:grpSp>
          <p:nvGrpSpPr>
            <p:cNvPr id="471" name="Google Shape;471;p4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72" name="Google Shape;472;p4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4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</p:grpSp>
        <p:grpSp>
          <p:nvGrpSpPr>
            <p:cNvPr id="474" name="Google Shape;474;p4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75" name="Google Shape;475;p4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sp>
            <p:nvSpPr>
              <p:cNvPr id="476" name="Google Shape;476;p4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7" name="Google Shape;477;p4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78" name="Google Shape;478;p4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grpSp>
            <p:nvGrpSpPr>
              <p:cNvPr id="479" name="Google Shape;479;p4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80" name="Google Shape;480;p4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DAD2C0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" name="Google Shape;481;p4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82" name="Google Shape;482;p4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83" name="Google Shape;483;p4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sp>
            <p:nvSpPr>
              <p:cNvPr id="484" name="Google Shape;484;p4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" name="Google Shape;485;p4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86" name="Google Shape;486;p4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sp>
            <p:nvSpPr>
              <p:cNvPr id="487" name="Google Shape;487;p4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" name="Google Shape;488;p4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89" name="Google Shape;489;p4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</p:sp>
          <p:sp>
            <p:nvSpPr>
              <p:cNvPr id="490" name="Google Shape;490;p4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1" name="Google Shape;491;p4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4" name="Google Shape;494;p4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95" name="Google Shape;495;p4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4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4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4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4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4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4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4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4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4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4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4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4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4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4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DADAD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1" name="Google Shape;511;p4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999999"/>
                </a:solidFill>
              </a:endParaRPr>
            </a:p>
          </p:txBody>
        </p:sp>
        <p:sp>
          <p:nvSpPr>
            <p:cNvPr id="531" name="Google Shape;531;p4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3" name="Google Shape;533;p4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534" name="Google Shape;534;p4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4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6" name="Google Shape;536;p4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7" name="Google Shape;537;p4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538" name="Google Shape;538;p4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4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4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4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2" name="Google Shape;542;p4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9" name="Google Shape;549;p4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50" name="Google Shape;550;p4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4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4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4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4" name="Google Shape;554;p4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3" name="Google Shape;583;p4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84" name="Google Shape;584;p4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4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6" name="Google Shape;586;p4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7" name="Google Shape;587;p4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88" name="Google Shape;588;p4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4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0" name="Google Shape;590;p4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91" name="Google Shape;591;p4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DADAD3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4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3" name="Google Shape;593;p4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999999"/>
                </a:solidFill>
              </a:endParaRPr>
            </a:p>
          </p:txBody>
        </p:sp>
        <p:sp>
          <p:nvSpPr>
            <p:cNvPr id="594" name="Google Shape;594;p4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DADAD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1" name="Google Shape;601;p4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602" name="Google Shape;602;p4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4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4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4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6" name="Google Shape;606;p4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4" name="Google Shape;614;p4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615" name="Google Shape;615;p4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4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4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4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9" name="Google Shape;619;p4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1" name="Google Shape;661;p4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62" name="Google Shape;662;p4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4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DAD2C0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4" name="Google Shape;664;p4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999999"/>
                </a:solidFill>
              </a:endParaRPr>
            </a:p>
          </p:txBody>
        </p:sp>
        <p:sp>
          <p:nvSpPr>
            <p:cNvPr id="668" name="Google Shape;668;p4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DADAD3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999999"/>
                </a:solidFill>
              </a:endParaRPr>
            </a:p>
          </p:txBody>
        </p:sp>
        <p:sp>
          <p:nvSpPr>
            <p:cNvPr id="683" name="Google Shape;683;p4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DAD2C0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DAD2C0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" name="Google Shape;699;p42"/>
          <p:cNvSpPr txBox="1"/>
          <p:nvPr/>
        </p:nvSpPr>
        <p:spPr>
          <a:xfrm>
            <a:off x="743175" y="681225"/>
            <a:ext cx="1485600" cy="863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It’s a gas giant and the biggest planet in our Solar System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00" name="Google Shape;700;p42"/>
          <p:cNvSpPr txBox="1"/>
          <p:nvPr/>
        </p:nvSpPr>
        <p:spPr>
          <a:xfrm>
            <a:off x="743175" y="3926325"/>
            <a:ext cx="1748700" cy="8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DAD3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DADAD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Venus has a beautiful name, but it’s terribly hot, even hotter than Mercury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01" name="Google Shape;701;p42"/>
          <p:cNvSpPr txBox="1"/>
          <p:nvPr/>
        </p:nvSpPr>
        <p:spPr>
          <a:xfrm>
            <a:off x="736100" y="2791625"/>
            <a:ext cx="1748700" cy="8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C0C0C0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C0C0C0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Mercury is the closest planet to the Sun and is only a bit larger than our Moon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02" name="Google Shape;702;p42"/>
          <p:cNvSpPr txBox="1"/>
          <p:nvPr/>
        </p:nvSpPr>
        <p:spPr>
          <a:xfrm>
            <a:off x="743175" y="1730437"/>
            <a:ext cx="1748700" cy="65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333333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33333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Despite being red, Mars is a cold place, not hot. It’s full of iron oxide dust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03" name="Google Shape;703;p42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7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p43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</a:t>
            </a:r>
            <a:r>
              <a:rPr lang="en-US">
                <a:solidFill>
                  <a:srgbClr val="DAD2C0"/>
                </a:solidFill>
              </a:rPr>
              <a:t>timeline </a:t>
            </a:r>
            <a:r>
              <a:rPr lang="en-US"/>
              <a:t>always works fine</a:t>
            </a:r>
            <a:endParaRPr/>
          </a:p>
        </p:txBody>
      </p:sp>
      <p:sp>
        <p:nvSpPr>
          <p:cNvPr id="709" name="Google Shape;709;p43"/>
          <p:cNvSpPr/>
          <p:nvPr/>
        </p:nvSpPr>
        <p:spPr>
          <a:xfrm rot="10800000">
            <a:off x="4766073" y="1815411"/>
            <a:ext cx="838176" cy="911042"/>
          </a:xfrm>
          <a:custGeom>
            <a:rect b="b" l="l" r="r" t="t"/>
            <a:pathLst>
              <a:path extrusionOk="0" h="2699384" w="2483484">
                <a:moveTo>
                  <a:pt x="2483463" y="2699184"/>
                </a:moveTo>
                <a:lnTo>
                  <a:pt x="2483463" y="342000"/>
                </a:lnTo>
                <a:lnTo>
                  <a:pt x="1699487" y="342000"/>
                </a:lnTo>
                <a:lnTo>
                  <a:pt x="1194382" y="0"/>
                </a:lnTo>
                <a:lnTo>
                  <a:pt x="752406" y="342000"/>
                </a:lnTo>
                <a:lnTo>
                  <a:pt x="0" y="342000"/>
                </a:lnTo>
                <a:lnTo>
                  <a:pt x="0" y="2699184"/>
                </a:lnTo>
                <a:lnTo>
                  <a:pt x="2483463" y="2699184"/>
                </a:lnTo>
                <a:close/>
              </a:path>
            </a:pathLst>
          </a:custGeom>
          <a:solidFill>
            <a:srgbClr val="DAD2C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" name="Google Shape;710;p43"/>
          <p:cNvSpPr/>
          <p:nvPr/>
        </p:nvSpPr>
        <p:spPr>
          <a:xfrm rot="10800000">
            <a:off x="1360775" y="1815411"/>
            <a:ext cx="838176" cy="911042"/>
          </a:xfrm>
          <a:custGeom>
            <a:rect b="b" l="l" r="r" t="t"/>
            <a:pathLst>
              <a:path extrusionOk="0" h="2699384" w="2483484">
                <a:moveTo>
                  <a:pt x="2483463" y="2699184"/>
                </a:moveTo>
                <a:lnTo>
                  <a:pt x="2483463" y="342000"/>
                </a:lnTo>
                <a:lnTo>
                  <a:pt x="1699487" y="342000"/>
                </a:lnTo>
                <a:lnTo>
                  <a:pt x="1194382" y="0"/>
                </a:lnTo>
                <a:lnTo>
                  <a:pt x="752406" y="342000"/>
                </a:lnTo>
                <a:lnTo>
                  <a:pt x="0" y="342000"/>
                </a:lnTo>
                <a:lnTo>
                  <a:pt x="0" y="2699184"/>
                </a:lnTo>
                <a:lnTo>
                  <a:pt x="2483463" y="2699184"/>
                </a:lnTo>
                <a:close/>
              </a:path>
            </a:pathLst>
          </a:custGeom>
          <a:solidFill>
            <a:srgbClr val="DAD2C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" name="Google Shape;711;p43"/>
          <p:cNvSpPr/>
          <p:nvPr/>
        </p:nvSpPr>
        <p:spPr>
          <a:xfrm>
            <a:off x="6499079" y="2890786"/>
            <a:ext cx="838176" cy="911042"/>
          </a:xfrm>
          <a:custGeom>
            <a:rect b="b" l="l" r="r" t="t"/>
            <a:pathLst>
              <a:path extrusionOk="0" h="2699384" w="2483484">
                <a:moveTo>
                  <a:pt x="2483463" y="2699184"/>
                </a:moveTo>
                <a:lnTo>
                  <a:pt x="2483463" y="342000"/>
                </a:lnTo>
                <a:lnTo>
                  <a:pt x="1699487" y="342000"/>
                </a:lnTo>
                <a:lnTo>
                  <a:pt x="1194382" y="0"/>
                </a:lnTo>
                <a:lnTo>
                  <a:pt x="752406" y="342000"/>
                </a:lnTo>
                <a:lnTo>
                  <a:pt x="0" y="342000"/>
                </a:lnTo>
                <a:lnTo>
                  <a:pt x="0" y="2699184"/>
                </a:lnTo>
                <a:lnTo>
                  <a:pt x="2483463" y="2699184"/>
                </a:lnTo>
                <a:close/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" name="Google Shape;712;p43"/>
          <p:cNvSpPr/>
          <p:nvPr/>
        </p:nvSpPr>
        <p:spPr>
          <a:xfrm>
            <a:off x="3075065" y="2890786"/>
            <a:ext cx="838176" cy="911042"/>
          </a:xfrm>
          <a:custGeom>
            <a:rect b="b" l="l" r="r" t="t"/>
            <a:pathLst>
              <a:path extrusionOk="0" h="2699384" w="2483484">
                <a:moveTo>
                  <a:pt x="2483463" y="2699184"/>
                </a:moveTo>
                <a:lnTo>
                  <a:pt x="2483463" y="342000"/>
                </a:lnTo>
                <a:lnTo>
                  <a:pt x="1699487" y="342000"/>
                </a:lnTo>
                <a:lnTo>
                  <a:pt x="1194382" y="0"/>
                </a:lnTo>
                <a:lnTo>
                  <a:pt x="752406" y="342000"/>
                </a:lnTo>
                <a:lnTo>
                  <a:pt x="0" y="342000"/>
                </a:lnTo>
                <a:lnTo>
                  <a:pt x="0" y="2699184"/>
                </a:lnTo>
                <a:lnTo>
                  <a:pt x="2483463" y="2699184"/>
                </a:lnTo>
                <a:close/>
              </a:path>
            </a:pathLst>
          </a:custGeom>
          <a:noFill/>
          <a:ln cap="flat" cmpd="sng" w="381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" name="Google Shape;713;p43"/>
          <p:cNvSpPr txBox="1"/>
          <p:nvPr/>
        </p:nvSpPr>
        <p:spPr>
          <a:xfrm>
            <a:off x="1136412" y="3000559"/>
            <a:ext cx="1289100" cy="691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Mercury is the closest planet to the Sun the smallest one in our Solar System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14" name="Google Shape;714;p43"/>
          <p:cNvSpPr txBox="1"/>
          <p:nvPr/>
        </p:nvSpPr>
        <p:spPr>
          <a:xfrm>
            <a:off x="2839066" y="1853083"/>
            <a:ext cx="1289100" cy="42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7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Despite being red, Mars is a cold place, not hot. The planet is full of iron oxide dust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15" name="Google Shape;715;p43"/>
          <p:cNvSpPr txBox="1"/>
          <p:nvPr/>
        </p:nvSpPr>
        <p:spPr>
          <a:xfrm>
            <a:off x="6340613" y="1853075"/>
            <a:ext cx="1096500" cy="42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rtl="0" algn="ctr">
              <a:spcBef>
                <a:spcPts val="70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Jupiter is a gas giant and the biggest planet in our Solar System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88900" lvl="0" marL="0" marR="0" rtl="0" algn="ctr">
              <a:lnSpc>
                <a:spcPct val="113333"/>
              </a:lnSpc>
              <a:spcBef>
                <a:spcPts val="7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16" name="Google Shape;716;p43"/>
          <p:cNvSpPr/>
          <p:nvPr/>
        </p:nvSpPr>
        <p:spPr>
          <a:xfrm>
            <a:off x="-1687" y="2840539"/>
            <a:ext cx="9147366" cy="0"/>
          </a:xfrm>
          <a:custGeom>
            <a:rect b="b" l="l" r="r" t="t"/>
            <a:pathLst>
              <a:path extrusionOk="0" h="120000" w="20104100">
                <a:moveTo>
                  <a:pt x="0" y="0"/>
                </a:moveTo>
                <a:lnTo>
                  <a:pt x="20104099" y="0"/>
                </a:lnTo>
              </a:path>
            </a:pathLst>
          </a:custGeom>
          <a:noFill/>
          <a:ln cap="flat" cmpd="sng" w="31400">
            <a:solidFill>
              <a:srgbClr val="DAD2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7" name="Google Shape;717;p43"/>
          <p:cNvSpPr txBox="1"/>
          <p:nvPr/>
        </p:nvSpPr>
        <p:spPr>
          <a:xfrm>
            <a:off x="4404213" y="3000550"/>
            <a:ext cx="1601400" cy="293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Neptune is the farthest planet from the Sun and the fourth-largest in our Solar System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18" name="Google Shape;718;p43"/>
          <p:cNvSpPr txBox="1"/>
          <p:nvPr/>
        </p:nvSpPr>
        <p:spPr>
          <a:xfrm>
            <a:off x="1312568" y="2163658"/>
            <a:ext cx="936900" cy="16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1</a:t>
            </a:r>
            <a:endParaRPr sz="11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719" name="Google Shape;719;p43"/>
          <p:cNvSpPr txBox="1"/>
          <p:nvPr/>
        </p:nvSpPr>
        <p:spPr>
          <a:xfrm>
            <a:off x="4717877" y="2163658"/>
            <a:ext cx="936900" cy="16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3</a:t>
            </a:r>
            <a:endParaRPr sz="11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720" name="Google Shape;720;p43"/>
          <p:cNvSpPr txBox="1"/>
          <p:nvPr/>
        </p:nvSpPr>
        <p:spPr>
          <a:xfrm>
            <a:off x="3015223" y="3326049"/>
            <a:ext cx="936900" cy="16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2</a:t>
            </a:r>
            <a:endParaRPr sz="11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721" name="Google Shape;721;p43"/>
          <p:cNvSpPr txBox="1"/>
          <p:nvPr/>
        </p:nvSpPr>
        <p:spPr>
          <a:xfrm>
            <a:off x="6457919" y="3326049"/>
            <a:ext cx="936900" cy="16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4</a:t>
            </a:r>
            <a:endParaRPr sz="11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722" name="Google Shape;722;p43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6" name="Shape 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" name="Google Shape;727;p44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How about the </a:t>
            </a:r>
            <a:r>
              <a:rPr lang="en-US">
                <a:solidFill>
                  <a:srgbClr val="DAD2C0"/>
                </a:solidFill>
              </a:rPr>
              <a:t>percentages</a:t>
            </a:r>
            <a:r>
              <a:rPr lang="en-US"/>
              <a:t>?</a:t>
            </a:r>
            <a:endParaRPr/>
          </a:p>
        </p:txBody>
      </p:sp>
      <p:sp>
        <p:nvSpPr>
          <p:cNvPr id="728" name="Google Shape;728;p44"/>
          <p:cNvSpPr txBox="1"/>
          <p:nvPr/>
        </p:nvSpPr>
        <p:spPr>
          <a:xfrm>
            <a:off x="6234250" y="1777450"/>
            <a:ext cx="1470900" cy="863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It’s a gas giant and the biggest planet in our Solar System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29" name="Google Shape;729;p44"/>
          <p:cNvSpPr txBox="1"/>
          <p:nvPr/>
        </p:nvSpPr>
        <p:spPr>
          <a:xfrm>
            <a:off x="829150" y="1777450"/>
            <a:ext cx="1748700" cy="8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DAD3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DADAD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Venus has a beautiful name, but it’s terribly hot, even hotter than Mercury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30" name="Google Shape;730;p44"/>
          <p:cNvSpPr txBox="1"/>
          <p:nvPr/>
        </p:nvSpPr>
        <p:spPr>
          <a:xfrm>
            <a:off x="6234250" y="3123713"/>
            <a:ext cx="1748700" cy="812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C0C0C0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C0C0C0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Mercury is the closest planet to the Sun and is only a bit larger than our Moon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31" name="Google Shape;731;p44"/>
          <p:cNvSpPr txBox="1"/>
          <p:nvPr/>
        </p:nvSpPr>
        <p:spPr>
          <a:xfrm>
            <a:off x="832375" y="3123713"/>
            <a:ext cx="1748700" cy="65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333333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33333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Despite being red, Mars is a cold place, not hot. It’s full of iron oxide dust</a:t>
            </a:r>
            <a:endParaRPr sz="10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grpSp>
        <p:nvGrpSpPr>
          <p:cNvPr id="732" name="Google Shape;732;p44"/>
          <p:cNvGrpSpPr/>
          <p:nvPr/>
        </p:nvGrpSpPr>
        <p:grpSpPr>
          <a:xfrm>
            <a:off x="3124205" y="1612204"/>
            <a:ext cx="1092971" cy="1091852"/>
            <a:chOff x="975976" y="1600949"/>
            <a:chExt cx="1222016" cy="1220765"/>
          </a:xfrm>
        </p:grpSpPr>
        <p:sp>
          <p:nvSpPr>
            <p:cNvPr id="733" name="Google Shape;733;p44"/>
            <p:cNvSpPr/>
            <p:nvPr/>
          </p:nvSpPr>
          <p:spPr>
            <a:xfrm>
              <a:off x="975976" y="1731763"/>
              <a:ext cx="1088697" cy="1089951"/>
            </a:xfrm>
            <a:custGeom>
              <a:rect b="b" l="l" r="r" t="t"/>
              <a:pathLst>
                <a:path extrusionOk="0" h="14781" w="14764">
                  <a:moveTo>
                    <a:pt x="7382" y="1055"/>
                  </a:moveTo>
                  <a:cubicBezTo>
                    <a:pt x="10880" y="1055"/>
                    <a:pt x="13726" y="3901"/>
                    <a:pt x="13726" y="7399"/>
                  </a:cubicBezTo>
                  <a:cubicBezTo>
                    <a:pt x="13726" y="10881"/>
                    <a:pt x="10880" y="13726"/>
                    <a:pt x="7382" y="13726"/>
                  </a:cubicBezTo>
                  <a:cubicBezTo>
                    <a:pt x="3900" y="13726"/>
                    <a:pt x="1055" y="10881"/>
                    <a:pt x="1055" y="7399"/>
                  </a:cubicBezTo>
                  <a:cubicBezTo>
                    <a:pt x="1055" y="3901"/>
                    <a:pt x="3884" y="1055"/>
                    <a:pt x="7382" y="1055"/>
                  </a:cubicBezTo>
                  <a:close/>
                  <a:moveTo>
                    <a:pt x="7382" y="1"/>
                  </a:moveTo>
                  <a:cubicBezTo>
                    <a:pt x="3314" y="1"/>
                    <a:pt x="0" y="3332"/>
                    <a:pt x="0" y="7399"/>
                  </a:cubicBezTo>
                  <a:cubicBezTo>
                    <a:pt x="0" y="11467"/>
                    <a:pt x="3331" y="14781"/>
                    <a:pt x="7382" y="14781"/>
                  </a:cubicBezTo>
                  <a:cubicBezTo>
                    <a:pt x="11449" y="14781"/>
                    <a:pt x="14764" y="11467"/>
                    <a:pt x="14764" y="7399"/>
                  </a:cubicBezTo>
                  <a:cubicBezTo>
                    <a:pt x="14764" y="3315"/>
                    <a:pt x="11466" y="1"/>
                    <a:pt x="7382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4" name="Google Shape;734;p44"/>
            <p:cNvGrpSpPr/>
            <p:nvPr/>
          </p:nvGrpSpPr>
          <p:grpSpPr>
            <a:xfrm>
              <a:off x="1520248" y="1600949"/>
              <a:ext cx="677744" cy="677671"/>
              <a:chOff x="1520248" y="1600949"/>
              <a:chExt cx="677744" cy="677671"/>
            </a:xfrm>
          </p:grpSpPr>
          <p:sp>
            <p:nvSpPr>
              <p:cNvPr id="735" name="Google Shape;735;p44"/>
              <p:cNvSpPr/>
              <p:nvPr/>
            </p:nvSpPr>
            <p:spPr>
              <a:xfrm>
                <a:off x="1520248" y="1600949"/>
                <a:ext cx="677744" cy="677671"/>
              </a:xfrm>
              <a:custGeom>
                <a:rect b="b" l="l" r="r" t="t"/>
                <a:pathLst>
                  <a:path extrusionOk="0" h="9190" w="9191">
                    <a:moveTo>
                      <a:pt x="1" y="0"/>
                    </a:moveTo>
                    <a:lnTo>
                      <a:pt x="1" y="4654"/>
                    </a:lnTo>
                    <a:cubicBezTo>
                      <a:pt x="2512" y="4654"/>
                      <a:pt x="4537" y="6679"/>
                      <a:pt x="4537" y="9190"/>
                    </a:cubicBezTo>
                    <a:lnTo>
                      <a:pt x="9190" y="9190"/>
                    </a:lnTo>
                    <a:cubicBezTo>
                      <a:pt x="9190" y="4118"/>
                      <a:pt x="5073" y="0"/>
                      <a:pt x="1" y="0"/>
                    </a:cubicBezTo>
                    <a:close/>
                  </a:path>
                </a:pathLst>
              </a:custGeom>
              <a:solidFill>
                <a:srgbClr val="DADA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44"/>
              <p:cNvSpPr/>
              <p:nvPr/>
            </p:nvSpPr>
            <p:spPr>
              <a:xfrm>
                <a:off x="1520248" y="1783602"/>
                <a:ext cx="496270" cy="495017"/>
              </a:xfrm>
              <a:custGeom>
                <a:rect b="b" l="l" r="r" t="t"/>
                <a:pathLst>
                  <a:path extrusionOk="0" h="6713" w="6730">
                    <a:moveTo>
                      <a:pt x="1" y="1"/>
                    </a:moveTo>
                    <a:lnTo>
                      <a:pt x="1" y="2177"/>
                    </a:lnTo>
                    <a:cubicBezTo>
                      <a:pt x="21" y="2176"/>
                      <a:pt x="41" y="2176"/>
                      <a:pt x="61" y="2176"/>
                    </a:cubicBezTo>
                    <a:cubicBezTo>
                      <a:pt x="2544" y="2176"/>
                      <a:pt x="4554" y="4222"/>
                      <a:pt x="4554" y="6713"/>
                    </a:cubicBezTo>
                    <a:lnTo>
                      <a:pt x="6730" y="6713"/>
                    </a:lnTo>
                    <a:cubicBezTo>
                      <a:pt x="6730" y="3014"/>
                      <a:pt x="3717" y="1"/>
                      <a:pt x="1" y="1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37" name="Google Shape;737;p44"/>
          <p:cNvGrpSpPr/>
          <p:nvPr/>
        </p:nvGrpSpPr>
        <p:grpSpPr>
          <a:xfrm>
            <a:off x="3121144" y="2943406"/>
            <a:ext cx="1172295" cy="1173316"/>
            <a:chOff x="972555" y="3307962"/>
            <a:chExt cx="1310705" cy="1311847"/>
          </a:xfrm>
        </p:grpSpPr>
        <p:sp>
          <p:nvSpPr>
            <p:cNvPr id="738" name="Google Shape;738;p44"/>
            <p:cNvSpPr/>
            <p:nvPr/>
          </p:nvSpPr>
          <p:spPr>
            <a:xfrm>
              <a:off x="1100391" y="3434584"/>
              <a:ext cx="1053817" cy="1055031"/>
            </a:xfrm>
            <a:custGeom>
              <a:rect b="b" l="l" r="r" t="t"/>
              <a:pathLst>
                <a:path extrusionOk="0" h="14781" w="14764">
                  <a:moveTo>
                    <a:pt x="7382" y="1072"/>
                  </a:moveTo>
                  <a:cubicBezTo>
                    <a:pt x="10880" y="1072"/>
                    <a:pt x="13726" y="3917"/>
                    <a:pt x="13726" y="7416"/>
                  </a:cubicBezTo>
                  <a:cubicBezTo>
                    <a:pt x="13726" y="10897"/>
                    <a:pt x="10880" y="13759"/>
                    <a:pt x="7382" y="13759"/>
                  </a:cubicBezTo>
                  <a:cubicBezTo>
                    <a:pt x="3900" y="13759"/>
                    <a:pt x="1055" y="10914"/>
                    <a:pt x="1055" y="7416"/>
                  </a:cubicBezTo>
                  <a:cubicBezTo>
                    <a:pt x="1055" y="3917"/>
                    <a:pt x="3884" y="1072"/>
                    <a:pt x="7382" y="1072"/>
                  </a:cubicBezTo>
                  <a:close/>
                  <a:moveTo>
                    <a:pt x="7382" y="0"/>
                  </a:moveTo>
                  <a:cubicBezTo>
                    <a:pt x="3314" y="0"/>
                    <a:pt x="0" y="3315"/>
                    <a:pt x="0" y="7399"/>
                  </a:cubicBezTo>
                  <a:cubicBezTo>
                    <a:pt x="0" y="11466"/>
                    <a:pt x="3331" y="14780"/>
                    <a:pt x="7382" y="14780"/>
                  </a:cubicBezTo>
                  <a:cubicBezTo>
                    <a:pt x="11449" y="14780"/>
                    <a:pt x="14764" y="11466"/>
                    <a:pt x="14764" y="7399"/>
                  </a:cubicBezTo>
                  <a:cubicBezTo>
                    <a:pt x="14764" y="3315"/>
                    <a:pt x="11466" y="0"/>
                    <a:pt x="7382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9" name="Google Shape;739;p44"/>
            <p:cNvGrpSpPr/>
            <p:nvPr/>
          </p:nvGrpSpPr>
          <p:grpSpPr>
            <a:xfrm>
              <a:off x="972555" y="3307962"/>
              <a:ext cx="1310705" cy="1311847"/>
              <a:chOff x="972555" y="3307962"/>
              <a:chExt cx="1310705" cy="1311847"/>
            </a:xfrm>
          </p:grpSpPr>
          <p:sp>
            <p:nvSpPr>
              <p:cNvPr id="740" name="Google Shape;740;p44"/>
              <p:cNvSpPr/>
              <p:nvPr/>
            </p:nvSpPr>
            <p:spPr>
              <a:xfrm>
                <a:off x="972555" y="3307962"/>
                <a:ext cx="1310705" cy="1311847"/>
              </a:xfrm>
              <a:custGeom>
                <a:rect b="b" l="l" r="r" t="t"/>
                <a:pathLst>
                  <a:path extrusionOk="0" h="18379" w="18363">
                    <a:moveTo>
                      <a:pt x="9173" y="0"/>
                    </a:moveTo>
                    <a:lnTo>
                      <a:pt x="9173" y="4653"/>
                    </a:lnTo>
                    <a:cubicBezTo>
                      <a:pt x="11684" y="4653"/>
                      <a:pt x="13726" y="6679"/>
                      <a:pt x="13726" y="9190"/>
                    </a:cubicBezTo>
                    <a:cubicBezTo>
                      <a:pt x="13726" y="11700"/>
                      <a:pt x="11684" y="13726"/>
                      <a:pt x="9173" y="13726"/>
                    </a:cubicBezTo>
                    <a:cubicBezTo>
                      <a:pt x="6662" y="13726"/>
                      <a:pt x="4637" y="11700"/>
                      <a:pt x="4637" y="9190"/>
                    </a:cubicBezTo>
                    <a:lnTo>
                      <a:pt x="0" y="9190"/>
                    </a:lnTo>
                    <a:cubicBezTo>
                      <a:pt x="0" y="14245"/>
                      <a:pt x="4118" y="18379"/>
                      <a:pt x="9173" y="18379"/>
                    </a:cubicBezTo>
                    <a:cubicBezTo>
                      <a:pt x="14245" y="18379"/>
                      <a:pt x="18362" y="14245"/>
                      <a:pt x="18362" y="9190"/>
                    </a:cubicBezTo>
                    <a:cubicBezTo>
                      <a:pt x="18362" y="4118"/>
                      <a:pt x="14245" y="0"/>
                      <a:pt x="9173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44"/>
              <p:cNvSpPr/>
              <p:nvPr/>
            </p:nvSpPr>
            <p:spPr>
              <a:xfrm>
                <a:off x="1148142" y="3484762"/>
                <a:ext cx="959456" cy="958243"/>
              </a:xfrm>
              <a:custGeom>
                <a:rect b="b" l="l" r="r" t="t"/>
                <a:pathLst>
                  <a:path extrusionOk="0" h="13425" w="13442">
                    <a:moveTo>
                      <a:pt x="6713" y="0"/>
                    </a:moveTo>
                    <a:lnTo>
                      <a:pt x="6713" y="2176"/>
                    </a:lnTo>
                    <a:cubicBezTo>
                      <a:pt x="9224" y="2176"/>
                      <a:pt x="11266" y="4202"/>
                      <a:pt x="11266" y="6713"/>
                    </a:cubicBezTo>
                    <a:cubicBezTo>
                      <a:pt x="11266" y="9223"/>
                      <a:pt x="9224" y="11249"/>
                      <a:pt x="6713" y="11249"/>
                    </a:cubicBezTo>
                    <a:cubicBezTo>
                      <a:pt x="4202" y="11249"/>
                      <a:pt x="2177" y="9223"/>
                      <a:pt x="2177" y="6713"/>
                    </a:cubicBezTo>
                    <a:lnTo>
                      <a:pt x="1" y="6713"/>
                    </a:lnTo>
                    <a:cubicBezTo>
                      <a:pt x="1" y="10412"/>
                      <a:pt x="3014" y="13425"/>
                      <a:pt x="6713" y="13425"/>
                    </a:cubicBezTo>
                    <a:cubicBezTo>
                      <a:pt x="10429" y="13425"/>
                      <a:pt x="13442" y="10412"/>
                      <a:pt x="13442" y="6713"/>
                    </a:cubicBezTo>
                    <a:cubicBezTo>
                      <a:pt x="13442" y="3013"/>
                      <a:pt x="10429" y="0"/>
                      <a:pt x="6713" y="0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2" name="Google Shape;742;p44"/>
          <p:cNvGrpSpPr/>
          <p:nvPr/>
        </p:nvGrpSpPr>
        <p:grpSpPr>
          <a:xfrm>
            <a:off x="4678760" y="1604972"/>
            <a:ext cx="1068291" cy="1183815"/>
            <a:chOff x="4911233" y="1592863"/>
            <a:chExt cx="1194422" cy="1323585"/>
          </a:xfrm>
        </p:grpSpPr>
        <p:sp>
          <p:nvSpPr>
            <p:cNvPr id="743" name="Google Shape;743;p44"/>
            <p:cNvSpPr/>
            <p:nvPr/>
          </p:nvSpPr>
          <p:spPr>
            <a:xfrm>
              <a:off x="4911233" y="1721948"/>
              <a:ext cx="1064115" cy="1065413"/>
            </a:xfrm>
            <a:custGeom>
              <a:rect b="b" l="l" r="r" t="t"/>
              <a:pathLst>
                <a:path extrusionOk="0" h="14782" w="14764">
                  <a:moveTo>
                    <a:pt x="7382" y="1055"/>
                  </a:moveTo>
                  <a:cubicBezTo>
                    <a:pt x="10880" y="1055"/>
                    <a:pt x="13726" y="3901"/>
                    <a:pt x="13726" y="7383"/>
                  </a:cubicBezTo>
                  <a:cubicBezTo>
                    <a:pt x="13726" y="10881"/>
                    <a:pt x="10880" y="13727"/>
                    <a:pt x="7382" y="13727"/>
                  </a:cubicBezTo>
                  <a:cubicBezTo>
                    <a:pt x="3900" y="13727"/>
                    <a:pt x="1055" y="10881"/>
                    <a:pt x="1055" y="7383"/>
                  </a:cubicBezTo>
                  <a:cubicBezTo>
                    <a:pt x="1055" y="3901"/>
                    <a:pt x="3884" y="1055"/>
                    <a:pt x="7382" y="1055"/>
                  </a:cubicBezTo>
                  <a:close/>
                  <a:moveTo>
                    <a:pt x="7382" y="1"/>
                  </a:moveTo>
                  <a:cubicBezTo>
                    <a:pt x="3314" y="1"/>
                    <a:pt x="0" y="3332"/>
                    <a:pt x="0" y="7383"/>
                  </a:cubicBezTo>
                  <a:cubicBezTo>
                    <a:pt x="0" y="11467"/>
                    <a:pt x="3331" y="14781"/>
                    <a:pt x="7382" y="14781"/>
                  </a:cubicBezTo>
                  <a:cubicBezTo>
                    <a:pt x="11449" y="14781"/>
                    <a:pt x="14764" y="11467"/>
                    <a:pt x="14764" y="7383"/>
                  </a:cubicBezTo>
                  <a:cubicBezTo>
                    <a:pt x="14764" y="3315"/>
                    <a:pt x="11466" y="1"/>
                    <a:pt x="7382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4" name="Google Shape;744;p44"/>
            <p:cNvGrpSpPr/>
            <p:nvPr/>
          </p:nvGrpSpPr>
          <p:grpSpPr>
            <a:xfrm>
              <a:off x="5443213" y="1592863"/>
              <a:ext cx="662441" cy="1323585"/>
              <a:chOff x="5443213" y="1592863"/>
              <a:chExt cx="662441" cy="1323585"/>
            </a:xfrm>
          </p:grpSpPr>
          <p:sp>
            <p:nvSpPr>
              <p:cNvPr id="745" name="Google Shape;745;p44"/>
              <p:cNvSpPr/>
              <p:nvPr/>
            </p:nvSpPr>
            <p:spPr>
              <a:xfrm>
                <a:off x="5443213" y="1592863"/>
                <a:ext cx="662441" cy="1323585"/>
              </a:xfrm>
              <a:custGeom>
                <a:rect b="b" l="l" r="r" t="t"/>
                <a:pathLst>
                  <a:path extrusionOk="0" h="18364" w="9191">
                    <a:moveTo>
                      <a:pt x="1" y="1"/>
                    </a:moveTo>
                    <a:lnTo>
                      <a:pt x="1" y="4638"/>
                    </a:lnTo>
                    <a:cubicBezTo>
                      <a:pt x="2512" y="4638"/>
                      <a:pt x="4554" y="6663"/>
                      <a:pt x="4554" y="9174"/>
                    </a:cubicBezTo>
                    <a:cubicBezTo>
                      <a:pt x="4554" y="11684"/>
                      <a:pt x="2512" y="13710"/>
                      <a:pt x="1" y="13710"/>
                    </a:cubicBezTo>
                    <a:lnTo>
                      <a:pt x="1" y="18363"/>
                    </a:lnTo>
                    <a:cubicBezTo>
                      <a:pt x="5073" y="18363"/>
                      <a:pt x="9190" y="14245"/>
                      <a:pt x="9190" y="9174"/>
                    </a:cubicBezTo>
                    <a:cubicBezTo>
                      <a:pt x="9190" y="4119"/>
                      <a:pt x="5073" y="1"/>
                      <a:pt x="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44"/>
              <p:cNvSpPr/>
              <p:nvPr/>
            </p:nvSpPr>
            <p:spPr>
              <a:xfrm>
                <a:off x="5443213" y="1770238"/>
                <a:ext cx="485065" cy="968832"/>
              </a:xfrm>
              <a:custGeom>
                <a:rect b="b" l="l" r="r" t="t"/>
                <a:pathLst>
                  <a:path extrusionOk="0" h="13442" w="6730">
                    <a:moveTo>
                      <a:pt x="1" y="1"/>
                    </a:moveTo>
                    <a:lnTo>
                      <a:pt x="1" y="2177"/>
                    </a:lnTo>
                    <a:cubicBezTo>
                      <a:pt x="2512" y="2177"/>
                      <a:pt x="4554" y="4202"/>
                      <a:pt x="4554" y="6713"/>
                    </a:cubicBezTo>
                    <a:cubicBezTo>
                      <a:pt x="4554" y="9223"/>
                      <a:pt x="2512" y="11266"/>
                      <a:pt x="1" y="11266"/>
                    </a:cubicBezTo>
                    <a:lnTo>
                      <a:pt x="1" y="13442"/>
                    </a:lnTo>
                    <a:cubicBezTo>
                      <a:pt x="3717" y="13442"/>
                      <a:pt x="6730" y="10429"/>
                      <a:pt x="6730" y="6713"/>
                    </a:cubicBezTo>
                    <a:cubicBezTo>
                      <a:pt x="6730" y="3013"/>
                      <a:pt x="3717" y="1"/>
                      <a:pt x="1" y="1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47" name="Google Shape;747;p44"/>
          <p:cNvSpPr txBox="1"/>
          <p:nvPr/>
        </p:nvSpPr>
        <p:spPr>
          <a:xfrm>
            <a:off x="3358038" y="3301811"/>
            <a:ext cx="6870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333333"/>
                </a:solidFill>
                <a:latin typeface="Oswald"/>
                <a:ea typeface="Oswald"/>
                <a:cs typeface="Oswald"/>
                <a:sym typeface="Oswald"/>
              </a:rPr>
              <a:t>75%</a:t>
            </a:r>
            <a:endParaRPr b="1" i="1">
              <a:solidFill>
                <a:srgbClr val="33333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48" name="Google Shape;748;p44"/>
          <p:cNvSpPr txBox="1"/>
          <p:nvPr/>
        </p:nvSpPr>
        <p:spPr>
          <a:xfrm>
            <a:off x="4833513" y="3301809"/>
            <a:ext cx="8331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C0C0C0"/>
                </a:solidFill>
                <a:latin typeface="Oswald"/>
                <a:ea typeface="Oswald"/>
                <a:cs typeface="Oswald"/>
                <a:sym typeface="Oswald"/>
              </a:rPr>
              <a:t>100%</a:t>
            </a:r>
            <a:endParaRPr b="1" i="1">
              <a:solidFill>
                <a:srgbClr val="C0C0C0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49" name="Google Shape;749;p44"/>
          <p:cNvSpPr txBox="1"/>
          <p:nvPr/>
        </p:nvSpPr>
        <p:spPr>
          <a:xfrm>
            <a:off x="3269663" y="1967655"/>
            <a:ext cx="6870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DADAD3"/>
                </a:solidFill>
                <a:latin typeface="Oswald"/>
                <a:ea typeface="Oswald"/>
                <a:cs typeface="Oswald"/>
                <a:sym typeface="Oswald"/>
              </a:rPr>
              <a:t>25%</a:t>
            </a:r>
            <a:endParaRPr b="1" i="1">
              <a:solidFill>
                <a:srgbClr val="DADAD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750" name="Google Shape;750;p44"/>
          <p:cNvGrpSpPr/>
          <p:nvPr/>
        </p:nvGrpSpPr>
        <p:grpSpPr>
          <a:xfrm>
            <a:off x="4635391" y="2942618"/>
            <a:ext cx="1173814" cy="1174900"/>
            <a:chOff x="4862742" y="3307080"/>
            <a:chExt cx="1312404" cy="1313619"/>
          </a:xfrm>
        </p:grpSpPr>
        <p:sp>
          <p:nvSpPr>
            <p:cNvPr id="751" name="Google Shape;751;p44"/>
            <p:cNvSpPr/>
            <p:nvPr/>
          </p:nvSpPr>
          <p:spPr>
            <a:xfrm>
              <a:off x="4862742" y="3307080"/>
              <a:ext cx="1312404" cy="1313619"/>
            </a:xfrm>
            <a:custGeom>
              <a:rect b="b" l="l" r="r" t="t"/>
              <a:pathLst>
                <a:path extrusionOk="0" h="18380" w="18363">
                  <a:moveTo>
                    <a:pt x="9173" y="4654"/>
                  </a:moveTo>
                  <a:cubicBezTo>
                    <a:pt x="11684" y="4654"/>
                    <a:pt x="13726" y="6696"/>
                    <a:pt x="13726" y="9190"/>
                  </a:cubicBezTo>
                  <a:cubicBezTo>
                    <a:pt x="13726" y="11701"/>
                    <a:pt x="11684" y="13727"/>
                    <a:pt x="9173" y="13727"/>
                  </a:cubicBezTo>
                  <a:cubicBezTo>
                    <a:pt x="6662" y="13727"/>
                    <a:pt x="4637" y="11701"/>
                    <a:pt x="4637" y="9190"/>
                  </a:cubicBezTo>
                  <a:cubicBezTo>
                    <a:pt x="4637" y="6680"/>
                    <a:pt x="6662" y="4654"/>
                    <a:pt x="9173" y="4654"/>
                  </a:cubicBezTo>
                  <a:close/>
                  <a:moveTo>
                    <a:pt x="9173" y="1"/>
                  </a:moveTo>
                  <a:cubicBezTo>
                    <a:pt x="4118" y="1"/>
                    <a:pt x="0" y="4135"/>
                    <a:pt x="0" y="9190"/>
                  </a:cubicBezTo>
                  <a:cubicBezTo>
                    <a:pt x="0" y="14262"/>
                    <a:pt x="4118" y="18380"/>
                    <a:pt x="9173" y="18380"/>
                  </a:cubicBezTo>
                  <a:cubicBezTo>
                    <a:pt x="14245" y="18380"/>
                    <a:pt x="18362" y="14262"/>
                    <a:pt x="18362" y="9190"/>
                  </a:cubicBezTo>
                  <a:cubicBezTo>
                    <a:pt x="18362" y="4135"/>
                    <a:pt x="14245" y="1"/>
                    <a:pt x="9173" y="1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C0C0C0"/>
                </a:solidFill>
              </a:endParaRPr>
            </a:p>
          </p:txBody>
        </p:sp>
        <p:sp>
          <p:nvSpPr>
            <p:cNvPr id="752" name="Google Shape;752;p44"/>
            <p:cNvSpPr/>
            <p:nvPr/>
          </p:nvSpPr>
          <p:spPr>
            <a:xfrm>
              <a:off x="5038555" y="3485394"/>
              <a:ext cx="960700" cy="960700"/>
            </a:xfrm>
            <a:custGeom>
              <a:rect b="b" l="l" r="r" t="t"/>
              <a:pathLst>
                <a:path extrusionOk="0" h="13442" w="13442">
                  <a:moveTo>
                    <a:pt x="6713" y="2159"/>
                  </a:moveTo>
                  <a:cubicBezTo>
                    <a:pt x="9224" y="2159"/>
                    <a:pt x="11266" y="4185"/>
                    <a:pt x="11266" y="6695"/>
                  </a:cubicBezTo>
                  <a:cubicBezTo>
                    <a:pt x="11266" y="9206"/>
                    <a:pt x="9224" y="11232"/>
                    <a:pt x="6713" y="11232"/>
                  </a:cubicBezTo>
                  <a:cubicBezTo>
                    <a:pt x="4202" y="11232"/>
                    <a:pt x="2177" y="9206"/>
                    <a:pt x="2177" y="6695"/>
                  </a:cubicBezTo>
                  <a:cubicBezTo>
                    <a:pt x="2177" y="4185"/>
                    <a:pt x="4202" y="2159"/>
                    <a:pt x="6713" y="2159"/>
                  </a:cubicBezTo>
                  <a:close/>
                  <a:moveTo>
                    <a:pt x="6713" y="0"/>
                  </a:moveTo>
                  <a:cubicBezTo>
                    <a:pt x="3014" y="0"/>
                    <a:pt x="1" y="3013"/>
                    <a:pt x="1" y="6712"/>
                  </a:cubicBezTo>
                  <a:cubicBezTo>
                    <a:pt x="1" y="10428"/>
                    <a:pt x="3014" y="13441"/>
                    <a:pt x="6713" y="13441"/>
                  </a:cubicBezTo>
                  <a:cubicBezTo>
                    <a:pt x="10429" y="13441"/>
                    <a:pt x="13442" y="10428"/>
                    <a:pt x="13442" y="6712"/>
                  </a:cubicBezTo>
                  <a:cubicBezTo>
                    <a:pt x="13442" y="3013"/>
                    <a:pt x="10429" y="0"/>
                    <a:pt x="6713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66666"/>
                </a:solidFill>
              </a:endParaRPr>
            </a:p>
          </p:txBody>
        </p:sp>
      </p:grpSp>
      <p:sp>
        <p:nvSpPr>
          <p:cNvPr id="753" name="Google Shape;753;p44"/>
          <p:cNvSpPr txBox="1"/>
          <p:nvPr/>
        </p:nvSpPr>
        <p:spPr>
          <a:xfrm>
            <a:off x="4833513" y="1967650"/>
            <a:ext cx="6870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50%</a:t>
            </a:r>
            <a:endParaRPr b="1" i="1"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54" name="Google Shape;754;p44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8" name="Shape 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" name="Google Shape;759;p45"/>
          <p:cNvSpPr txBox="1"/>
          <p:nvPr>
            <p:ph idx="1" type="subTitle"/>
          </p:nvPr>
        </p:nvSpPr>
        <p:spPr>
          <a:xfrm>
            <a:off x="1827350" y="2760850"/>
            <a:ext cx="5492700" cy="31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Big numbers catch your audience’s attention</a:t>
            </a:r>
            <a:endParaRPr/>
          </a:p>
        </p:txBody>
      </p:sp>
      <p:sp>
        <p:nvSpPr>
          <p:cNvPr id="760" name="Google Shape;760;p45"/>
          <p:cNvSpPr txBox="1"/>
          <p:nvPr>
            <p:ph type="title"/>
          </p:nvPr>
        </p:nvSpPr>
        <p:spPr>
          <a:xfrm>
            <a:off x="994050" y="1965007"/>
            <a:ext cx="7155900" cy="769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4,498,300,000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p46"/>
          <p:cNvSpPr txBox="1"/>
          <p:nvPr>
            <p:ph idx="4" type="title"/>
          </p:nvPr>
        </p:nvSpPr>
        <p:spPr>
          <a:xfrm>
            <a:off x="994050" y="2233575"/>
            <a:ext cx="7155900" cy="474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24H 37M 23S</a:t>
            </a:r>
            <a:endParaRPr/>
          </a:p>
        </p:txBody>
      </p:sp>
      <p:sp>
        <p:nvSpPr>
          <p:cNvPr id="766" name="Google Shape;766;p46"/>
          <p:cNvSpPr txBox="1"/>
          <p:nvPr>
            <p:ph type="title"/>
          </p:nvPr>
        </p:nvSpPr>
        <p:spPr>
          <a:xfrm>
            <a:off x="994050" y="1527914"/>
            <a:ext cx="7155900" cy="474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333,000.000</a:t>
            </a:r>
            <a:endParaRPr/>
          </a:p>
        </p:txBody>
      </p:sp>
      <p:sp>
        <p:nvSpPr>
          <p:cNvPr id="767" name="Google Shape;767;p46"/>
          <p:cNvSpPr txBox="1"/>
          <p:nvPr>
            <p:ph idx="5" type="title"/>
          </p:nvPr>
        </p:nvSpPr>
        <p:spPr>
          <a:xfrm>
            <a:off x="994050" y="2939225"/>
            <a:ext cx="7155900" cy="474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386,000 KM</a:t>
            </a:r>
            <a:endParaRPr/>
          </a:p>
        </p:txBody>
      </p:sp>
      <p:sp>
        <p:nvSpPr>
          <p:cNvPr id="768" name="Google Shape;768;p46"/>
          <p:cNvSpPr txBox="1"/>
          <p:nvPr>
            <p:ph idx="1" type="subTitle"/>
          </p:nvPr>
        </p:nvSpPr>
        <p:spPr>
          <a:xfrm>
            <a:off x="2634325" y="1958401"/>
            <a:ext cx="3878700" cy="31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earths is the Sun’s mass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" name="Google Shape;769;p46"/>
          <p:cNvSpPr txBox="1"/>
          <p:nvPr>
            <p:ph idx="2" type="subTitle"/>
          </p:nvPr>
        </p:nvSpPr>
        <p:spPr>
          <a:xfrm>
            <a:off x="2634325" y="2649901"/>
            <a:ext cx="3878700" cy="31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Jupiter’s rotation period</a:t>
            </a:r>
            <a:endParaRPr/>
          </a:p>
        </p:txBody>
      </p:sp>
      <p:sp>
        <p:nvSpPr>
          <p:cNvPr id="770" name="Google Shape;770;p46"/>
          <p:cNvSpPr txBox="1"/>
          <p:nvPr>
            <p:ph idx="3" type="subTitle"/>
          </p:nvPr>
        </p:nvSpPr>
        <p:spPr>
          <a:xfrm>
            <a:off x="2634325" y="3347776"/>
            <a:ext cx="3878700" cy="31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74" name="Shape 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" name="Google Shape;775;p47"/>
          <p:cNvSpPr txBox="1"/>
          <p:nvPr>
            <p:ph type="title"/>
          </p:nvPr>
        </p:nvSpPr>
        <p:spPr>
          <a:xfrm>
            <a:off x="6782270" y="276166"/>
            <a:ext cx="19599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Sometimes, reviewing concepts is a good </a:t>
            </a:r>
            <a:r>
              <a:rPr lang="en-US">
                <a:solidFill>
                  <a:srgbClr val="DAD2C0"/>
                </a:solidFill>
              </a:rPr>
              <a:t>idea</a:t>
            </a:r>
            <a:endParaRPr>
              <a:solidFill>
                <a:srgbClr val="DAD2C0"/>
              </a:solidFill>
            </a:endParaRPr>
          </a:p>
        </p:txBody>
      </p:sp>
      <p:sp>
        <p:nvSpPr>
          <p:cNvPr id="776" name="Google Shape;776;p47"/>
          <p:cNvSpPr/>
          <p:nvPr/>
        </p:nvSpPr>
        <p:spPr>
          <a:xfrm>
            <a:off x="128449" y="140022"/>
            <a:ext cx="2031300" cy="15243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" name="Google Shape;777;p47"/>
          <p:cNvSpPr/>
          <p:nvPr/>
        </p:nvSpPr>
        <p:spPr>
          <a:xfrm>
            <a:off x="128444" y="1809113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3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37" y="0"/>
                </a:lnTo>
                <a:lnTo>
                  <a:pt x="4465937" y="3352913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" name="Google Shape;778;p47"/>
          <p:cNvSpPr/>
          <p:nvPr/>
        </p:nvSpPr>
        <p:spPr>
          <a:xfrm>
            <a:off x="128449" y="3478214"/>
            <a:ext cx="2031300" cy="15249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" name="Google Shape;779;p47"/>
          <p:cNvSpPr/>
          <p:nvPr/>
        </p:nvSpPr>
        <p:spPr>
          <a:xfrm>
            <a:off x="2309550" y="140017"/>
            <a:ext cx="2032010" cy="1525813"/>
          </a:xfrm>
          <a:custGeom>
            <a:rect b="b" l="l" r="r" t="t"/>
            <a:pathLst>
              <a:path extrusionOk="0" h="3353435" w="4465955">
                <a:moveTo>
                  <a:pt x="446593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37" y="0"/>
                </a:lnTo>
                <a:lnTo>
                  <a:pt x="4465937" y="3352913"/>
                </a:ln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" name="Google Shape;780;p47"/>
          <p:cNvSpPr/>
          <p:nvPr/>
        </p:nvSpPr>
        <p:spPr>
          <a:xfrm>
            <a:off x="2309550" y="1809113"/>
            <a:ext cx="2031300" cy="15249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" name="Google Shape;781;p47"/>
          <p:cNvSpPr/>
          <p:nvPr/>
        </p:nvSpPr>
        <p:spPr>
          <a:xfrm>
            <a:off x="2309550" y="3478214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3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37" y="0"/>
                </a:lnTo>
                <a:lnTo>
                  <a:pt x="4465937" y="3352913"/>
                </a:lnTo>
                <a:close/>
              </a:path>
            </a:pathLst>
          </a:custGeom>
          <a:solidFill>
            <a:srgbClr val="8D8D8D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" name="Google Shape;782;p47"/>
          <p:cNvSpPr/>
          <p:nvPr/>
        </p:nvSpPr>
        <p:spPr>
          <a:xfrm>
            <a:off x="4490656" y="140017"/>
            <a:ext cx="2031300" cy="1524300"/>
          </a:xfrm>
          <a:prstGeom prst="rect">
            <a:avLst/>
          </a:prstGeom>
          <a:blipFill rotWithShape="1">
            <a:blip r:embed="rId6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" name="Google Shape;783;p47"/>
          <p:cNvSpPr/>
          <p:nvPr/>
        </p:nvSpPr>
        <p:spPr>
          <a:xfrm>
            <a:off x="4490656" y="1809113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3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37" y="0"/>
                </a:lnTo>
                <a:lnTo>
                  <a:pt x="4465937" y="3352913"/>
                </a:lnTo>
                <a:close/>
              </a:path>
            </a:pathLst>
          </a:custGeom>
          <a:solidFill>
            <a:srgbClr val="C0C0C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" name="Google Shape;784;p47"/>
          <p:cNvSpPr/>
          <p:nvPr/>
        </p:nvSpPr>
        <p:spPr>
          <a:xfrm>
            <a:off x="4490656" y="3478214"/>
            <a:ext cx="2031300" cy="1524900"/>
          </a:xfrm>
          <a:prstGeom prst="rect">
            <a:avLst/>
          </a:prstGeom>
          <a:blipFill rotWithShape="1">
            <a:blip r:embed="rId7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" name="Google Shape;785;p47"/>
          <p:cNvSpPr txBox="1"/>
          <p:nvPr/>
        </p:nvSpPr>
        <p:spPr>
          <a:xfrm>
            <a:off x="4794375" y="2176775"/>
            <a:ext cx="1423800" cy="79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86" name="Google Shape;786;p47"/>
          <p:cNvSpPr txBox="1"/>
          <p:nvPr/>
        </p:nvSpPr>
        <p:spPr>
          <a:xfrm>
            <a:off x="2491225" y="506775"/>
            <a:ext cx="1667700" cy="79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87" name="Google Shape;787;p47"/>
          <p:cNvSpPr txBox="1"/>
          <p:nvPr/>
        </p:nvSpPr>
        <p:spPr>
          <a:xfrm>
            <a:off x="2491350" y="3845875"/>
            <a:ext cx="1667700" cy="79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Mercury is the closest planet to the Sun and the smallest one in our Solar System</a:t>
            </a:r>
            <a:endParaRPr sz="10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88" name="Google Shape;788;p47"/>
          <p:cNvSpPr txBox="1"/>
          <p:nvPr/>
        </p:nvSpPr>
        <p:spPr>
          <a:xfrm>
            <a:off x="432250" y="2176850"/>
            <a:ext cx="1423800" cy="65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2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Despite being red, Mars is a cold place, not hot. It’s full of iron oxide dust</a:t>
            </a:r>
            <a:endParaRPr sz="10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789" name="Google Shape;789;p47"/>
          <p:cNvSpPr txBox="1"/>
          <p:nvPr>
            <p:ph idx="12" type="sldNum"/>
          </p:nvPr>
        </p:nvSpPr>
        <p:spPr>
          <a:xfrm>
            <a:off x="8365059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93" name="Shape 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" name="Google Shape;794;p48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</a:t>
            </a:r>
            <a:r>
              <a:rPr lang="en-US">
                <a:solidFill>
                  <a:srgbClr val="DAD2C0"/>
                </a:solidFill>
              </a:rPr>
              <a:t>services</a:t>
            </a:r>
            <a:endParaRPr>
              <a:solidFill>
                <a:srgbClr val="DAD2C0"/>
              </a:solidFill>
            </a:endParaRPr>
          </a:p>
        </p:txBody>
      </p:sp>
      <p:grpSp>
        <p:nvGrpSpPr>
          <p:cNvPr id="795" name="Google Shape;795;p48"/>
          <p:cNvGrpSpPr/>
          <p:nvPr/>
        </p:nvGrpSpPr>
        <p:grpSpPr>
          <a:xfrm>
            <a:off x="1102622" y="1267168"/>
            <a:ext cx="2172286" cy="3256015"/>
            <a:chOff x="4088838" y="3839192"/>
            <a:chExt cx="3640500" cy="5485200"/>
          </a:xfrm>
        </p:grpSpPr>
        <p:sp>
          <p:nvSpPr>
            <p:cNvPr id="796" name="Google Shape;796;p48"/>
            <p:cNvSpPr txBox="1"/>
            <p:nvPr/>
          </p:nvSpPr>
          <p:spPr>
            <a:xfrm>
              <a:off x="4088838" y="3839192"/>
              <a:ext cx="3640500" cy="5485200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248950">
              <a:noAutofit/>
            </a:bodyPr>
            <a:lstStyle/>
            <a:p>
              <a:pPr indent="0" lvl="0" marL="0" marR="88900" rtl="0" algn="l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7" name="Google Shape;797;p48"/>
            <p:cNvSpPr txBox="1"/>
            <p:nvPr/>
          </p:nvSpPr>
          <p:spPr>
            <a:xfrm>
              <a:off x="4671162" y="8183195"/>
              <a:ext cx="2475900" cy="619200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26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500">
                <a:solidFill>
                  <a:srgbClr val="66666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98" name="Google Shape;798;p48"/>
          <p:cNvSpPr txBox="1"/>
          <p:nvPr/>
        </p:nvSpPr>
        <p:spPr>
          <a:xfrm>
            <a:off x="1625666" y="4004415"/>
            <a:ext cx="1126200" cy="2817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26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" name="Google Shape;799;p48"/>
          <p:cNvSpPr txBox="1"/>
          <p:nvPr/>
        </p:nvSpPr>
        <p:spPr>
          <a:xfrm>
            <a:off x="3485850" y="1259700"/>
            <a:ext cx="2172300" cy="3255900"/>
          </a:xfrm>
          <a:prstGeom prst="rect">
            <a:avLst/>
          </a:prstGeom>
          <a:noFill/>
          <a:ln cap="flat" cmpd="sng" w="3810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241725">
            <a:noAutofit/>
          </a:bodyPr>
          <a:lstStyle/>
          <a:p>
            <a:pPr indent="0" lvl="0" marL="0" marR="381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" name="Google Shape;800;p48"/>
          <p:cNvSpPr txBox="1"/>
          <p:nvPr/>
        </p:nvSpPr>
        <p:spPr>
          <a:xfrm>
            <a:off x="4008900" y="4004415"/>
            <a:ext cx="1126200" cy="281700"/>
          </a:xfrm>
          <a:prstGeom prst="rect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26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" name="Google Shape;801;p48"/>
          <p:cNvSpPr txBox="1"/>
          <p:nvPr/>
        </p:nvSpPr>
        <p:spPr>
          <a:xfrm>
            <a:off x="1575716" y="3244250"/>
            <a:ext cx="12261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Basic</a:t>
            </a:r>
            <a:r>
              <a:rPr lang="en-US" sz="12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 Characteristic</a:t>
            </a:r>
            <a:endParaRPr sz="1200"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802" name="Google Shape;802;p48"/>
          <p:cNvSpPr txBox="1"/>
          <p:nvPr/>
        </p:nvSpPr>
        <p:spPr>
          <a:xfrm>
            <a:off x="1309616" y="2162050"/>
            <a:ext cx="1758300" cy="91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$</a:t>
            </a:r>
            <a:r>
              <a:rPr lang="en-US" sz="18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35</a:t>
            </a:r>
            <a:endParaRPr sz="1800"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You can explain your product or your service</a:t>
            </a:r>
            <a:endParaRPr sz="1200"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803" name="Google Shape;803;p48"/>
          <p:cNvSpPr txBox="1"/>
          <p:nvPr/>
        </p:nvSpPr>
        <p:spPr>
          <a:xfrm>
            <a:off x="1671558" y="4061450"/>
            <a:ext cx="1034400" cy="16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BASIC</a:t>
            </a:r>
            <a:endParaRPr sz="7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04" name="Google Shape;804;p48"/>
          <p:cNvSpPr txBox="1"/>
          <p:nvPr/>
        </p:nvSpPr>
        <p:spPr>
          <a:xfrm>
            <a:off x="4054850" y="4061450"/>
            <a:ext cx="1034400" cy="16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PRO</a:t>
            </a:r>
            <a:endParaRPr sz="700"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805" name="Google Shape;805;p48"/>
          <p:cNvGrpSpPr/>
          <p:nvPr/>
        </p:nvGrpSpPr>
        <p:grpSpPr>
          <a:xfrm>
            <a:off x="2042748" y="1594961"/>
            <a:ext cx="292035" cy="231637"/>
            <a:chOff x="-62882850" y="1999375"/>
            <a:chExt cx="315850" cy="250500"/>
          </a:xfrm>
        </p:grpSpPr>
        <p:sp>
          <p:nvSpPr>
            <p:cNvPr id="806" name="Google Shape;806;p48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807" name="Google Shape;807;p48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</p:grpSp>
      <p:grpSp>
        <p:nvGrpSpPr>
          <p:cNvPr id="808" name="Google Shape;808;p48"/>
          <p:cNvGrpSpPr/>
          <p:nvPr/>
        </p:nvGrpSpPr>
        <p:grpSpPr>
          <a:xfrm>
            <a:off x="4425613" y="1532481"/>
            <a:ext cx="292775" cy="294263"/>
            <a:chOff x="-62150375" y="2664925"/>
            <a:chExt cx="316650" cy="318225"/>
          </a:xfrm>
        </p:grpSpPr>
        <p:sp>
          <p:nvSpPr>
            <p:cNvPr id="809" name="Google Shape;809;p48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810" name="Google Shape;810;p48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811" name="Google Shape;811;p48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812" name="Google Shape;812;p48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</p:grpSp>
      <p:grpSp>
        <p:nvGrpSpPr>
          <p:cNvPr id="813" name="Google Shape;813;p48"/>
          <p:cNvGrpSpPr/>
          <p:nvPr/>
        </p:nvGrpSpPr>
        <p:grpSpPr>
          <a:xfrm>
            <a:off x="5869097" y="1267168"/>
            <a:ext cx="2172286" cy="3256015"/>
            <a:chOff x="4088838" y="3839192"/>
            <a:chExt cx="3640500" cy="5485200"/>
          </a:xfrm>
        </p:grpSpPr>
        <p:sp>
          <p:nvSpPr>
            <p:cNvPr id="814" name="Google Shape;814;p48"/>
            <p:cNvSpPr txBox="1"/>
            <p:nvPr/>
          </p:nvSpPr>
          <p:spPr>
            <a:xfrm>
              <a:off x="4088838" y="3839192"/>
              <a:ext cx="3640500" cy="5485200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248950">
              <a:noAutofit/>
            </a:bodyPr>
            <a:lstStyle/>
            <a:p>
              <a:pPr indent="0" lvl="0" marL="0" marR="88900" rtl="0" algn="l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48"/>
            <p:cNvSpPr txBox="1"/>
            <p:nvPr/>
          </p:nvSpPr>
          <p:spPr>
            <a:xfrm>
              <a:off x="4671162" y="8183195"/>
              <a:ext cx="2475900" cy="619200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26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500">
                <a:solidFill>
                  <a:srgbClr val="66666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6" name="Google Shape;816;p48"/>
          <p:cNvGrpSpPr/>
          <p:nvPr/>
        </p:nvGrpSpPr>
        <p:grpSpPr>
          <a:xfrm>
            <a:off x="6809359" y="1532990"/>
            <a:ext cx="292775" cy="293176"/>
            <a:chOff x="-61784125" y="1931250"/>
            <a:chExt cx="316650" cy="317050"/>
          </a:xfrm>
        </p:grpSpPr>
        <p:sp>
          <p:nvSpPr>
            <p:cNvPr id="817" name="Google Shape;817;p48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818" name="Google Shape;818;p48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819" name="Google Shape;819;p48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820" name="Google Shape;820;p48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</p:grpSp>
      <p:sp>
        <p:nvSpPr>
          <p:cNvPr id="821" name="Google Shape;821;p48"/>
          <p:cNvSpPr txBox="1"/>
          <p:nvPr/>
        </p:nvSpPr>
        <p:spPr>
          <a:xfrm>
            <a:off x="3958950" y="3244250"/>
            <a:ext cx="12261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Pro </a:t>
            </a:r>
            <a:r>
              <a:rPr lang="en-US" sz="12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 Characteristic</a:t>
            </a:r>
            <a:endParaRPr sz="12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822" name="Google Shape;822;p48"/>
          <p:cNvSpPr txBox="1"/>
          <p:nvPr/>
        </p:nvSpPr>
        <p:spPr>
          <a:xfrm>
            <a:off x="3692850" y="2162050"/>
            <a:ext cx="1758300" cy="91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$</a:t>
            </a:r>
            <a:r>
              <a:rPr lang="en-US" sz="18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60</a:t>
            </a:r>
            <a:endParaRPr sz="18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Quattrocento"/>
                <a:ea typeface="Quattrocento"/>
                <a:cs typeface="Quattrocento"/>
                <a:sym typeface="Quattrocento"/>
              </a:rPr>
              <a:t>You can explain your product or your service</a:t>
            </a:r>
            <a:endParaRPr sz="12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823" name="Google Shape;823;p48"/>
          <p:cNvSpPr txBox="1"/>
          <p:nvPr/>
        </p:nvSpPr>
        <p:spPr>
          <a:xfrm>
            <a:off x="6392138" y="4004415"/>
            <a:ext cx="1126200" cy="2817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26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" name="Google Shape;824;p48"/>
          <p:cNvSpPr txBox="1"/>
          <p:nvPr/>
        </p:nvSpPr>
        <p:spPr>
          <a:xfrm>
            <a:off x="6392172" y="4061450"/>
            <a:ext cx="1126200" cy="16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PREMIUM</a:t>
            </a:r>
            <a:endParaRPr sz="7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25" name="Google Shape;825;p48"/>
          <p:cNvSpPr txBox="1"/>
          <p:nvPr/>
        </p:nvSpPr>
        <p:spPr>
          <a:xfrm>
            <a:off x="6342188" y="3244250"/>
            <a:ext cx="12261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Premium</a:t>
            </a:r>
            <a:r>
              <a:rPr lang="en-US" sz="12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 Characteristic</a:t>
            </a:r>
            <a:endParaRPr sz="12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826" name="Google Shape;826;p48"/>
          <p:cNvSpPr txBox="1"/>
          <p:nvPr/>
        </p:nvSpPr>
        <p:spPr>
          <a:xfrm>
            <a:off x="6076088" y="2162050"/>
            <a:ext cx="1758300" cy="91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$</a:t>
            </a:r>
            <a:r>
              <a:rPr lang="en-US" sz="18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85</a:t>
            </a:r>
            <a:endParaRPr sz="18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You can explain your product or your service</a:t>
            </a:r>
            <a:endParaRPr sz="12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827" name="Google Shape;827;p48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1" name="Shape 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2" name="Google Shape;832;p49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315419" y="848707"/>
            <a:ext cx="4623170" cy="283884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3" name="Google Shape;833;p49"/>
          <p:cNvGrpSpPr/>
          <p:nvPr/>
        </p:nvGrpSpPr>
        <p:grpSpPr>
          <a:xfrm>
            <a:off x="1155948" y="693201"/>
            <a:ext cx="4940247" cy="3757216"/>
            <a:chOff x="3422350" y="731675"/>
            <a:chExt cx="4831537" cy="3674898"/>
          </a:xfrm>
        </p:grpSpPr>
        <p:sp>
          <p:nvSpPr>
            <p:cNvPr id="834" name="Google Shape;834;p49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9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836" name="Google Shape;836;p49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837" name="Google Shape;837;p49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9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9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9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9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9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9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9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9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9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9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9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9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9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9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9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/>
            </a:p>
          </p:txBody>
        </p:sp>
        <p:sp>
          <p:nvSpPr>
            <p:cNvPr id="853" name="Google Shape;853;p49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9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9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9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" name="Google Shape;857;p49"/>
          <p:cNvSpPr txBox="1"/>
          <p:nvPr>
            <p:ph idx="1" type="subTitle"/>
          </p:nvPr>
        </p:nvSpPr>
        <p:spPr>
          <a:xfrm>
            <a:off x="6695200" y="2169150"/>
            <a:ext cx="17412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999999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" name="Google Shape;858;p49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59" name="Google Shape;859;p49"/>
          <p:cNvSpPr txBox="1"/>
          <p:nvPr>
            <p:ph type="title"/>
          </p:nvPr>
        </p:nvSpPr>
        <p:spPr>
          <a:xfrm>
            <a:off x="6695200" y="1371600"/>
            <a:ext cx="1741200" cy="70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solidFill>
                  <a:srgbClr val="DAD2C0"/>
                </a:solidFill>
              </a:rPr>
              <a:t>DESKTOP</a:t>
            </a:r>
            <a:endParaRPr sz="1800">
              <a:solidFill>
                <a:srgbClr val="DAD2C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solidFill>
                  <a:srgbClr val="434343"/>
                </a:solidFill>
              </a:rPr>
              <a:t>SOFTWARE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63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4" name="Google Shape;864;p50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408473" y="901865"/>
            <a:ext cx="2326621" cy="33383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65" name="Google Shape;865;p50"/>
          <p:cNvGrpSpPr/>
          <p:nvPr/>
        </p:nvGrpSpPr>
        <p:grpSpPr>
          <a:xfrm>
            <a:off x="3180899" y="678284"/>
            <a:ext cx="2782054" cy="3787132"/>
            <a:chOff x="887870" y="706370"/>
            <a:chExt cx="2740130" cy="3730062"/>
          </a:xfrm>
        </p:grpSpPr>
        <p:sp>
          <p:nvSpPr>
            <p:cNvPr id="866" name="Google Shape;866;p50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0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0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869" name="Google Shape;869;p50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870" name="Google Shape;870;p50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871" name="Google Shape;871;p50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50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50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50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50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50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50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/>
              </a:p>
            </p:txBody>
          </p:sp>
          <p:sp>
            <p:nvSpPr>
              <p:cNvPr id="878" name="Google Shape;878;p50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9" name="Google Shape;879;p50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0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" name="Google Shape;881;p50"/>
          <p:cNvSpPr txBox="1"/>
          <p:nvPr>
            <p:ph idx="12" type="sldNum"/>
          </p:nvPr>
        </p:nvSpPr>
        <p:spPr>
          <a:xfrm>
            <a:off x="23023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82" name="Google Shape;882;p50"/>
          <p:cNvSpPr txBox="1"/>
          <p:nvPr>
            <p:ph type="title"/>
          </p:nvPr>
        </p:nvSpPr>
        <p:spPr>
          <a:xfrm>
            <a:off x="629700" y="1371600"/>
            <a:ext cx="1741200" cy="70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solidFill>
                  <a:srgbClr val="DAD2C0"/>
                </a:solidFill>
              </a:rPr>
              <a:t>TABLET</a:t>
            </a:r>
            <a:endParaRPr sz="1800">
              <a:solidFill>
                <a:srgbClr val="DAD2C0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solidFill>
                  <a:srgbClr val="434343"/>
                </a:solidFill>
              </a:rPr>
              <a:t>APP</a:t>
            </a:r>
            <a:endParaRPr/>
          </a:p>
        </p:txBody>
      </p:sp>
      <p:sp>
        <p:nvSpPr>
          <p:cNvPr id="883" name="Google Shape;883;p50"/>
          <p:cNvSpPr txBox="1"/>
          <p:nvPr>
            <p:ph idx="1" type="subTitle"/>
          </p:nvPr>
        </p:nvSpPr>
        <p:spPr>
          <a:xfrm>
            <a:off x="629700" y="2169150"/>
            <a:ext cx="17412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999999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999999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8" name="Google Shape;888;p51"/>
          <p:cNvGrpSpPr/>
          <p:nvPr/>
        </p:nvGrpSpPr>
        <p:grpSpPr>
          <a:xfrm>
            <a:off x="3701624" y="836330"/>
            <a:ext cx="1740623" cy="3471035"/>
            <a:chOff x="2487400" y="238125"/>
            <a:chExt cx="2621025" cy="5226675"/>
          </a:xfrm>
        </p:grpSpPr>
        <p:sp>
          <p:nvSpPr>
            <p:cNvPr id="889" name="Google Shape;889;p51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1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1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1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1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1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1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96" name="Google Shape;896;p51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757780" y="1108508"/>
            <a:ext cx="1633560" cy="2893303"/>
          </a:xfrm>
          <a:prstGeom prst="rect">
            <a:avLst/>
          </a:prstGeom>
          <a:noFill/>
          <a:ln>
            <a:noFill/>
          </a:ln>
        </p:spPr>
      </p:pic>
      <p:sp>
        <p:nvSpPr>
          <p:cNvPr id="897" name="Google Shape;897;p51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98" name="Google Shape;898;p51"/>
          <p:cNvSpPr txBox="1"/>
          <p:nvPr>
            <p:ph type="title"/>
          </p:nvPr>
        </p:nvSpPr>
        <p:spPr>
          <a:xfrm>
            <a:off x="6695200" y="1371600"/>
            <a:ext cx="1741200" cy="700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solidFill>
                  <a:srgbClr val="DAD2C0"/>
                </a:solidFill>
              </a:rPr>
              <a:t>MOBILE</a:t>
            </a:r>
            <a:endParaRPr sz="1800">
              <a:solidFill>
                <a:srgbClr val="DAD2C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solidFill>
                  <a:srgbClr val="434343"/>
                </a:solidFill>
              </a:rPr>
              <a:t>WEB</a:t>
            </a:r>
            <a:endParaRPr/>
          </a:p>
        </p:txBody>
      </p:sp>
      <p:sp>
        <p:nvSpPr>
          <p:cNvPr id="899" name="Google Shape;899;p51"/>
          <p:cNvSpPr txBox="1"/>
          <p:nvPr>
            <p:ph idx="1" type="subTitle"/>
          </p:nvPr>
        </p:nvSpPr>
        <p:spPr>
          <a:xfrm>
            <a:off x="6695200" y="2169150"/>
            <a:ext cx="1741200" cy="104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999999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03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52"/>
          <p:cNvSpPr txBox="1"/>
          <p:nvPr>
            <p:ph type="title"/>
          </p:nvPr>
        </p:nvSpPr>
        <p:spPr>
          <a:xfrm>
            <a:off x="-183707" y="276166"/>
            <a:ext cx="8925600" cy="475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team</a:t>
            </a:r>
            <a:endParaRPr/>
          </a:p>
        </p:txBody>
      </p:sp>
      <p:sp>
        <p:nvSpPr>
          <p:cNvPr id="905" name="Google Shape;905;p52"/>
          <p:cNvSpPr/>
          <p:nvPr/>
        </p:nvSpPr>
        <p:spPr>
          <a:xfrm>
            <a:off x="2392194" y="340488"/>
            <a:ext cx="1676100" cy="33774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" name="Google Shape;906;p52"/>
          <p:cNvSpPr/>
          <p:nvPr/>
        </p:nvSpPr>
        <p:spPr>
          <a:xfrm>
            <a:off x="4215231" y="618480"/>
            <a:ext cx="1676100" cy="33774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" name="Google Shape;907;p52"/>
          <p:cNvSpPr/>
          <p:nvPr/>
        </p:nvSpPr>
        <p:spPr>
          <a:xfrm>
            <a:off x="558546" y="618475"/>
            <a:ext cx="1676100" cy="33774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" name="Google Shape;908;p52"/>
          <p:cNvSpPr txBox="1"/>
          <p:nvPr/>
        </p:nvSpPr>
        <p:spPr>
          <a:xfrm>
            <a:off x="638369" y="4131944"/>
            <a:ext cx="1516500" cy="1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DAD2C0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JOHN </a:t>
            </a:r>
            <a:r>
              <a:rPr lang="en-US" sz="1200">
                <a:solidFill>
                  <a:srgbClr val="DAD2C0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DOE</a:t>
            </a:r>
            <a:endParaRPr sz="1200">
              <a:solidFill>
                <a:srgbClr val="DAD2C0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09" name="Google Shape;909;p52"/>
          <p:cNvSpPr txBox="1"/>
          <p:nvPr/>
        </p:nvSpPr>
        <p:spPr>
          <a:xfrm>
            <a:off x="4295052" y="4131940"/>
            <a:ext cx="1516500" cy="1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DAD2C0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JAMES PATTERSON</a:t>
            </a:r>
            <a:endParaRPr sz="1200">
              <a:solidFill>
                <a:srgbClr val="DAD2C0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10" name="Google Shape;910;p52"/>
          <p:cNvSpPr txBox="1"/>
          <p:nvPr/>
        </p:nvSpPr>
        <p:spPr>
          <a:xfrm flipH="1">
            <a:off x="638350" y="4378075"/>
            <a:ext cx="151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41575" lIns="41575" spcFirstLastPara="1" rIns="41575" wrap="square" tIns="415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99999"/>
                </a:solidFill>
                <a:latin typeface="Quattrocento"/>
                <a:ea typeface="Quattrocento"/>
                <a:cs typeface="Quattrocento"/>
                <a:sym typeface="Quattrocento"/>
              </a:rPr>
              <a:t>You can replace the image on the screen with your own</a:t>
            </a:r>
            <a:endParaRPr sz="1000">
              <a:solidFill>
                <a:srgbClr val="999999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911" name="Google Shape;911;p52"/>
          <p:cNvSpPr txBox="1"/>
          <p:nvPr/>
        </p:nvSpPr>
        <p:spPr>
          <a:xfrm>
            <a:off x="2466711" y="3831237"/>
            <a:ext cx="1516500" cy="1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DAD2C0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HELENA JAMES</a:t>
            </a:r>
            <a:endParaRPr sz="1200">
              <a:solidFill>
                <a:srgbClr val="DAD2C0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12" name="Google Shape;912;p52"/>
          <p:cNvSpPr txBox="1"/>
          <p:nvPr/>
        </p:nvSpPr>
        <p:spPr>
          <a:xfrm flipH="1">
            <a:off x="4295025" y="4378075"/>
            <a:ext cx="151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41575" lIns="41575" spcFirstLastPara="1" rIns="41575" wrap="square" tIns="415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99999"/>
                </a:solidFill>
                <a:latin typeface="Quattrocento"/>
                <a:ea typeface="Quattrocento"/>
                <a:cs typeface="Quattrocento"/>
                <a:sym typeface="Quattrocento"/>
              </a:rPr>
              <a:t>You can replace the image on the screen with your own</a:t>
            </a:r>
            <a:endParaRPr sz="1000">
              <a:solidFill>
                <a:srgbClr val="999999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913" name="Google Shape;913;p52"/>
          <p:cNvSpPr txBox="1"/>
          <p:nvPr/>
        </p:nvSpPr>
        <p:spPr>
          <a:xfrm flipH="1">
            <a:off x="2472000" y="4108950"/>
            <a:ext cx="151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41575" lIns="41575" spcFirstLastPara="1" rIns="41575" wrap="square" tIns="415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99999"/>
                </a:solidFill>
                <a:latin typeface="Quattrocento"/>
                <a:ea typeface="Quattrocento"/>
                <a:cs typeface="Quattrocento"/>
                <a:sym typeface="Quattrocento"/>
              </a:rPr>
              <a:t>You can replace the image on the screen with your own</a:t>
            </a:r>
            <a:endParaRPr sz="1000">
              <a:solidFill>
                <a:srgbClr val="999999"/>
              </a:solidFill>
              <a:latin typeface="Quattrocento"/>
              <a:ea typeface="Quattrocento"/>
              <a:cs typeface="Quattrocento"/>
              <a:sym typeface="Quattrocento"/>
            </a:endParaRPr>
          </a:p>
        </p:txBody>
      </p:sp>
      <p:sp>
        <p:nvSpPr>
          <p:cNvPr id="914" name="Google Shape;914;p52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18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53"/>
          <p:cNvSpPr txBox="1"/>
          <p:nvPr>
            <p:ph idx="1" type="subTitle"/>
          </p:nvPr>
        </p:nvSpPr>
        <p:spPr>
          <a:xfrm>
            <a:off x="556925" y="2881400"/>
            <a:ext cx="2711100" cy="69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addyouremail@freepik.com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oradifferentone@flaticon.com</a:t>
            </a:r>
            <a:endParaRPr/>
          </a:p>
        </p:txBody>
      </p:sp>
      <p:sp>
        <p:nvSpPr>
          <p:cNvPr id="920" name="Google Shape;920;p53"/>
          <p:cNvSpPr txBox="1"/>
          <p:nvPr>
            <p:ph type="title"/>
          </p:nvPr>
        </p:nvSpPr>
        <p:spPr>
          <a:xfrm flipH="1">
            <a:off x="556922" y="1851677"/>
            <a:ext cx="8340000" cy="556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THANKS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4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p54"/>
          <p:cNvSpPr txBox="1"/>
          <p:nvPr>
            <p:ph type="title"/>
          </p:nvPr>
        </p:nvSpPr>
        <p:spPr>
          <a:xfrm>
            <a:off x="4366943" y="1456983"/>
            <a:ext cx="4451400" cy="422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CREDITS</a:t>
            </a:r>
            <a:endParaRPr/>
          </a:p>
        </p:txBody>
      </p:sp>
      <p:sp>
        <p:nvSpPr>
          <p:cNvPr id="926" name="Google Shape;926;p54"/>
          <p:cNvSpPr txBox="1"/>
          <p:nvPr>
            <p:ph idx="4294967295" type="body"/>
          </p:nvPr>
        </p:nvSpPr>
        <p:spPr>
          <a:xfrm>
            <a:off x="4869500" y="2293275"/>
            <a:ext cx="3773700" cy="147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rPr lang="en-US" sz="1000"/>
              <a:t>This is where you give credit to the ones who are part of this project.</a:t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rPr lang="en-US" sz="1000"/>
              <a:t>Did you like the resources on this template? Get them for free at our other websites.</a:t>
            </a:r>
            <a:endParaRPr sz="1000"/>
          </a:p>
          <a:p>
            <a:pPr indent="0" lvl="0" marL="2032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t/>
            </a:r>
            <a:endParaRPr sz="1000"/>
          </a:p>
          <a:p>
            <a:pPr indent="-165100" lvl="0" marL="2032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DAD2C0"/>
              </a:buClr>
              <a:buSzPts val="1000"/>
              <a:buFont typeface="Quattrocento"/>
              <a:buChar char="◂"/>
            </a:pPr>
            <a:r>
              <a:rPr lang="en-US" sz="1000"/>
              <a:t>Presentation template by </a:t>
            </a:r>
            <a:r>
              <a:rPr lang="en-US" sz="1000" u="sng">
                <a:highlight>
                  <a:srgbClr val="DAD2C0"/>
                </a:highlight>
                <a:hlinkClick r:id="rId3"/>
              </a:rPr>
              <a:t>Slidesgo</a:t>
            </a:r>
            <a:endParaRPr sz="1000">
              <a:highlight>
                <a:srgbClr val="DAD2C0"/>
              </a:highlight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D2C0"/>
              </a:buClr>
              <a:buSzPts val="1000"/>
              <a:buFont typeface="Quattrocento"/>
              <a:buChar char="◂"/>
            </a:pPr>
            <a:r>
              <a:rPr lang="en-US" sz="1000"/>
              <a:t>Icons by </a:t>
            </a:r>
            <a:r>
              <a:rPr lang="en-US" sz="1000" u="sng">
                <a:highlight>
                  <a:srgbClr val="DAD2C0"/>
                </a:highlight>
                <a:hlinkClick r:id="rId4"/>
              </a:rPr>
              <a:t>Flaticon</a:t>
            </a:r>
            <a:endParaRPr sz="1000">
              <a:highlight>
                <a:srgbClr val="DAD2C0"/>
              </a:highlight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D2C0"/>
              </a:buClr>
              <a:buSzPts val="1000"/>
              <a:buFont typeface="Quattrocento"/>
              <a:buChar char="◂"/>
            </a:pPr>
            <a:r>
              <a:rPr lang="en-US" sz="1000"/>
              <a:t>Infographics by </a:t>
            </a:r>
            <a:r>
              <a:rPr lang="en-US" sz="1000" u="sng">
                <a:highlight>
                  <a:srgbClr val="DAD2C0"/>
                </a:highlight>
                <a:hlinkClick r:id="rId5"/>
              </a:rPr>
              <a:t>Freepik</a:t>
            </a:r>
            <a:endParaRPr sz="1000">
              <a:highlight>
                <a:srgbClr val="DAD2C0"/>
              </a:highlight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D2C0"/>
              </a:buClr>
              <a:buSzPts val="1000"/>
              <a:buFont typeface="Nunito Light"/>
              <a:buChar char="◂"/>
            </a:pPr>
            <a:r>
              <a:rPr lang="en-US" sz="1000"/>
              <a:t>Images created by </a:t>
            </a:r>
            <a:r>
              <a:rPr lang="en-US" sz="1000" u="sng">
                <a:highlight>
                  <a:srgbClr val="DAD2C0"/>
                </a:highlight>
                <a:hlinkClick r:id="rId6"/>
              </a:rPr>
              <a:t>Freepik</a:t>
            </a:r>
            <a:r>
              <a:rPr lang="en-US" sz="1000">
                <a:highlight>
                  <a:srgbClr val="DAD2C0"/>
                </a:highlight>
              </a:rPr>
              <a:t> </a:t>
            </a:r>
            <a:r>
              <a:rPr lang="en-US" sz="1000"/>
              <a:t>and </a:t>
            </a:r>
            <a:r>
              <a:rPr lang="en-US" sz="1000" u="sng">
                <a:highlight>
                  <a:srgbClr val="DAD2C0"/>
                </a:highlight>
              </a:rPr>
              <a:t>mrsiraphol</a:t>
            </a:r>
            <a:r>
              <a:rPr lang="en-US" sz="1000"/>
              <a:t> -Freepik</a:t>
            </a:r>
            <a:endParaRPr sz="1000">
              <a:highlight>
                <a:srgbClr val="DAD2C0"/>
              </a:highlight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D2C0"/>
              </a:buClr>
              <a:buSzPts val="1000"/>
              <a:buFont typeface="Quattrocento"/>
              <a:buChar char="◂"/>
            </a:pPr>
            <a:r>
              <a:rPr lang="en-US" sz="1000"/>
              <a:t>Author introduction slide photo created by Freepik</a:t>
            </a:r>
            <a:endParaRPr sz="1000"/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D2C0"/>
              </a:buClr>
              <a:buSzPts val="1000"/>
              <a:buFont typeface="Quattrocento"/>
              <a:buChar char="◂"/>
            </a:pPr>
            <a:r>
              <a:rPr lang="en-US" sz="1000"/>
              <a:t>Text created by Freepik.com</a:t>
            </a:r>
            <a:endParaRPr sz="1000"/>
          </a:p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927" name="Google Shape;927;p54"/>
          <p:cNvSpPr txBox="1"/>
          <p:nvPr>
            <p:ph idx="12" type="sldNum"/>
          </p:nvPr>
        </p:nvSpPr>
        <p:spPr>
          <a:xfrm>
            <a:off x="8365084" y="31363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33" name="Google Shape;933;p5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In order to use this template, you must credit </a:t>
            </a:r>
            <a:r>
              <a:rPr b="1" lang="en-US" u="sng">
                <a:solidFill>
                  <a:srgbClr val="869FB2"/>
                </a:solidFill>
              </a:rPr>
              <a:t>S</a:t>
            </a:r>
            <a:r>
              <a:rPr b="1" lang="en-U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n-US"/>
              <a:t> </a:t>
            </a:r>
            <a:r>
              <a:rPr lang="en-U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n-U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n-US" sz="1100">
                <a:solidFill>
                  <a:srgbClr val="FFFFFF"/>
                </a:solidFill>
              </a:rPr>
              <a:t>templates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34" name="Google Shape;934;p5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n-US">
                <a:solidFill>
                  <a:srgbClr val="FFFFFF"/>
                </a:solidFill>
              </a:rPr>
              <a:t>read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8" name="Shape 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" name="Google Shape;939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40" name="Google Shape;940;p5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41" name="Google Shape;941;p5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Oswald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n-U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Quattrocento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https://fonts.google.com/specimen/Quattrocento</a:t>
            </a:r>
            <a:r>
              <a:rPr lang="en-U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942" name="Google Shape;942;p56"/>
          <p:cNvGrpSpPr/>
          <p:nvPr/>
        </p:nvGrpSpPr>
        <p:grpSpPr>
          <a:xfrm>
            <a:off x="1521809" y="3521476"/>
            <a:ext cx="5038790" cy="754092"/>
            <a:chOff x="3931897" y="6678317"/>
            <a:chExt cx="9559458" cy="1430100"/>
          </a:xfrm>
        </p:grpSpPr>
        <p:sp>
          <p:nvSpPr>
            <p:cNvPr id="943" name="Google Shape;943;p56"/>
            <p:cNvSpPr/>
            <p:nvPr/>
          </p:nvSpPr>
          <p:spPr>
            <a:xfrm>
              <a:off x="5946391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666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6"/>
            <p:cNvSpPr/>
            <p:nvPr/>
          </p:nvSpPr>
          <p:spPr>
            <a:xfrm>
              <a:off x="7960875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99999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45" name="Google Shape;945;p56"/>
            <p:cNvSpPr/>
            <p:nvPr/>
          </p:nvSpPr>
          <p:spPr>
            <a:xfrm>
              <a:off x="9975359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C0C0C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46" name="Google Shape;946;p56"/>
            <p:cNvSpPr/>
            <p:nvPr/>
          </p:nvSpPr>
          <p:spPr>
            <a:xfrm>
              <a:off x="3931897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33333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47" name="Google Shape;947;p56"/>
            <p:cNvSpPr txBox="1"/>
            <p:nvPr/>
          </p:nvSpPr>
          <p:spPr>
            <a:xfrm>
              <a:off x="3931897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#333333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48" name="Google Shape;948;p56"/>
            <p:cNvSpPr txBox="1"/>
            <p:nvPr/>
          </p:nvSpPr>
          <p:spPr>
            <a:xfrm>
              <a:off x="5946391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#666666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49" name="Google Shape;949;p56"/>
            <p:cNvSpPr txBox="1"/>
            <p:nvPr/>
          </p:nvSpPr>
          <p:spPr>
            <a:xfrm>
              <a:off x="796088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#999999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50" name="Google Shape;950;p56"/>
            <p:cNvSpPr txBox="1"/>
            <p:nvPr/>
          </p:nvSpPr>
          <p:spPr>
            <a:xfrm>
              <a:off x="9975380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#c0c0c0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51" name="Google Shape;951;p56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DADAD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52" name="Google Shape;952;p56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#dadad3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953" name="Google Shape;953;p56"/>
          <p:cNvGrpSpPr/>
          <p:nvPr/>
        </p:nvGrpSpPr>
        <p:grpSpPr>
          <a:xfrm>
            <a:off x="6830977" y="3521476"/>
            <a:ext cx="791451" cy="754092"/>
            <a:chOff x="11989834" y="6678317"/>
            <a:chExt cx="1501520" cy="1430100"/>
          </a:xfrm>
        </p:grpSpPr>
        <p:sp>
          <p:nvSpPr>
            <p:cNvPr id="954" name="Google Shape;954;p56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DAD2C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55" name="Google Shape;955;p56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solidFill>
              <a:srgbClr val="DAD2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#dad2c0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9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61" name="Google Shape;961;p5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n-US">
                <a:solidFill>
                  <a:srgbClr val="FFFFFF"/>
                </a:solidFill>
              </a:rPr>
              <a:t>on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</a:t>
            </a:r>
            <a:r>
              <a:rPr lang="en-US">
                <a:solidFill>
                  <a:srgbClr val="FFFFFF"/>
                </a:solidFill>
              </a:rPr>
              <a:t>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62" name="Google Shape;962;p57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63" name="Google Shape;963;p57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7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7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7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7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7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7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7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7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7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7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7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7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57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77" name="Google Shape;977;p5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" name="Google Shape;979;p57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80" name="Google Shape;980;p5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" name="Google Shape;984;p57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85" name="Google Shape;985;p5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57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88" name="Google Shape;988;p57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7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7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" name="Google Shape;991;p57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92" name="Google Shape;992;p5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" name="Google Shape;995;p57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96" name="Google Shape;996;p5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7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" name="Google Shape;998;p57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99" name="Google Shape;999;p5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" name="Google Shape;1003;p57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004" name="Google Shape;1004;p5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" name="Google Shape;1008;p57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009" name="Google Shape;1009;p5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" name="Google Shape;1014;p57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015" name="Google Shape;1015;p57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7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7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7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7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7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7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7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7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7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7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7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7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7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7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7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7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7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7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7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7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7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" name="Google Shape;1037;p57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038" name="Google Shape;1038;p57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7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7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7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7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7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7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7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7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7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7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7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7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7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7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7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7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7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7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7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7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7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7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7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7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7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7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7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7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7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7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7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7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7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7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7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7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7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7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7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7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7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7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7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7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7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7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7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7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7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7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7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7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7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7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7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7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7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7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" name="Google Shape;1097;p57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98" name="Google Shape;1098;p57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7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7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7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7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7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7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7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7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7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" name="Google Shape;1110;p57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111" name="Google Shape;1111;p57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7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7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7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7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7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7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7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7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7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57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122" name="Google Shape;1122;p5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" name="Google Shape;1126;p57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127" name="Google Shape;1127;p5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" name="Google Shape;1130;p57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131" name="Google Shape;1131;p5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57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138" name="Google Shape;1138;p5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" name="Google Shape;1145;p57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146" name="Google Shape;1146;p57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7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7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7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7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" name="Google Shape;1151;p57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152" name="Google Shape;1152;p57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7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7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7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7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7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7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7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7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7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2" name="Google Shape;1162;p57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" name="Google Shape;1163;p57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" name="Google Shape;1164;p57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57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6" name="Google Shape;1166;p57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67" name="Google Shape;1167;p5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" name="Google Shape;1169;p57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70" name="Google Shape;1170;p5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" name="Google Shape;1172;p57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73" name="Google Shape;1173;p5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" name="Google Shape;1175;p57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76" name="Google Shape;1176;p5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" name="Google Shape;1178;p57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79" name="Google Shape;1179;p5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" name="Google Shape;1181;p57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82" name="Google Shape;1182;p5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" name="Google Shape;1184;p57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85" name="Google Shape;1185;p5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" name="Google Shape;1187;p57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88" name="Google Shape;1188;p5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" name="Google Shape;1191;p57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92" name="Google Shape;1192;p5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" name="Google Shape;1195;p57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96" name="Google Shape;1196;p57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7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7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" name="Google Shape;1199;p57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200" name="Google Shape;1200;p5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" name="Google Shape;1203;p57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204" name="Google Shape;1204;p57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7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7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" name="Google Shape;1207;p57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208" name="Google Shape;1208;p5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" name="Google Shape;1211;p57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212" name="Google Shape;1212;p5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4" name="Google Shape;1214;p57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" name="Google Shape;1215;p57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57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57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57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57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" name="Google Shape;1220;p57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57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57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57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" name="Google Shape;1224;p57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5" name="Google Shape;1225;p57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226" name="Google Shape;1226;p5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8" name="Google Shape;1228;p57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" name="Google Shape;1229;p57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230" name="Google Shape;1230;p5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" name="Google Shape;1232;p57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233" name="Google Shape;1233;p5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5" name="Google Shape;1235;p57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" name="Google Shape;1236;p57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" name="Google Shape;1237;p57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8" name="Google Shape;1238;p57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239" name="Google Shape;1239;p5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57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249" name="Google Shape;1249;p57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7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7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7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7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7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7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7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7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7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7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7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7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7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7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7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" name="Google Shape;1265;p57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66" name="Google Shape;1266;p5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57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69" name="Google Shape;1269;p5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" name="Google Shape;1289;p57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90" name="Google Shape;1290;p5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8" name="Google Shape;1368;p57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57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57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57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57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57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57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57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57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57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" name="Google Shape;1378;p57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57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57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57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57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57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57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57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57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57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57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57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57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1" name="Google Shape;1391;p57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92" name="Google Shape;1392;p57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7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7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7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7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7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7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7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7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7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7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7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7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7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7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7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7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7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7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7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7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7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7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7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7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7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7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7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7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7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7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7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7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7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7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7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7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7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7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7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7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7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7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7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7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7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7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7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7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7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7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7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7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7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7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7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7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7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7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7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7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7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7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7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7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7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7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7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7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7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7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7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7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7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7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7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7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7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7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7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7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7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7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7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7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7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7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7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7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7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7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7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7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7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7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7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7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7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7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7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7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7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7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7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7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7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7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7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7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7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7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7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7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7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7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7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7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7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7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7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7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7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7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7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7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7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7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7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7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7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7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7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7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7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7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7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7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7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7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7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7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7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7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7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7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7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7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7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7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7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7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7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7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7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7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7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7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7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7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7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7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7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7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7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7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7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7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7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75" name="Shape 1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" name="Google Shape;1576;p58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77" name="Google Shape;1577;p58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8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8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" name="Google Shape;1580;p58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81" name="Google Shape;1581;p58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8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" name="Google Shape;1583;p58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84" name="Google Shape;1584;p58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8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" name="Google Shape;1586;p58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87" name="Google Shape;1587;p58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8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" name="Google Shape;1589;p58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90" name="Google Shape;1590;p58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1" name="Google Shape;1591;p58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92" name="Google Shape;1592;p58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58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58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5" name="Google Shape;1595;p58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96" name="Google Shape;1596;p58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7" name="Google Shape;1597;p58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98" name="Google Shape;1598;p58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58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0" name="Google Shape;1600;p58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601" name="Google Shape;1601;p58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8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" name="Google Shape;1603;p58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604" name="Google Shape;1604;p58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605" name="Google Shape;1605;p58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06" name="Google Shape;1606;p58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607" name="Google Shape;1607;p58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08" name="Google Shape;1608;p58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609" name="Google Shape;1609;p58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" name="Google Shape;1610;p58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611" name="Google Shape;1611;p58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8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5" name="Google Shape;1615;p58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16" name="Google Shape;1616;p58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58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58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58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0" name="Google Shape;1620;p58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621" name="Google Shape;1621;p58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622" name="Google Shape;1622;p58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623" name="Google Shape;1623;p58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4" name="Google Shape;1624;p58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25" name="Google Shape;1625;p58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626" name="Google Shape;1626;p58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627" name="Google Shape;1627;p58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628" name="Google Shape;1628;p58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" name="Google Shape;1629;p58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630" name="Google Shape;1630;p58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631" name="Google Shape;1631;p58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58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3" name="Google Shape;1633;p58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634" name="Google Shape;1634;p58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635" name="Google Shape;1635;p5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36" name="Google Shape;1636;p5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58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638" name="Google Shape;1638;p58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8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8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" name="Google Shape;1641;p58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642" name="Google Shape;1642;p58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8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8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8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" name="Google Shape;1646;p58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647" name="Google Shape;1647;p58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8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8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8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8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8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" name="Google Shape;1653;p58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54" name="Google Shape;1654;p58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8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56" name="Google Shape;1656;p58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" name="Google Shape;1657;p58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58" name="Google Shape;1658;p58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59" name="Google Shape;1659;p58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58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58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2" name="Google Shape;1662;p58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63" name="Google Shape;1663;p58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58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58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6" name="Google Shape;1666;p58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67" name="Google Shape;1667;p58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58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58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0" name="Google Shape;1670;p58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71" name="Google Shape;1671;p58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8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3" name="Google Shape;1673;p58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74" name="Google Shape;1674;p58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75" name="Google Shape;1675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7" name="Google Shape;1677;p58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78" name="Google Shape;1678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0" name="Google Shape;1680;p58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81" name="Google Shape;1681;p5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5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3" name="Google Shape;1683;p58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84" name="Google Shape;1684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6" name="Google Shape;1686;p58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87" name="Google Shape;1687;p58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8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" name="Google Shape;1689;p58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90" name="Google Shape;1690;p58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8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8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8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8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8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8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8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8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8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" name="Google Shape;1700;p58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701" name="Google Shape;1701;p58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702" name="Google Shape;1702;p58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58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04" name="Google Shape;1704;p58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705" name="Google Shape;1705;p58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706" name="Google Shape;1706;p58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7" name="Google Shape;1707;p58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08" name="Google Shape;1708;p58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709" name="Google Shape;1709;p58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0" name="Google Shape;1710;p58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1" name="Google Shape;1711;p58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712" name="Google Shape;1712;p58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3" name="Google Shape;1713;p58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4" name="Google Shape;1714;p58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15" name="Google Shape;1715;p58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6" name="Google Shape;1716;p58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17" name="Google Shape;1717;p58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8" name="Google Shape;1718;p58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719" name="Google Shape;1719;p58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720" name="Google Shape;1720;p58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58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58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3" name="Google Shape;1723;p58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724" name="Google Shape;1724;p58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58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58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7" name="Google Shape;1727;p58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728" name="Google Shape;1728;p58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58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58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1" name="Google Shape;1731;p58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732" name="Google Shape;1732;p58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58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58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5" name="Google Shape;1735;p58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736" name="Google Shape;1736;p58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58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58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39" name="Google Shape;1739;p58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740" name="Google Shape;1740;p58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8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8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8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8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8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8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8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8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8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8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8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8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8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8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8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8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7" name="Google Shape;1757;p58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8" name="Google Shape;1758;p58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59" name="Google Shape;1759;p58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8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" name="Google Shape;1761;p58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62" name="Google Shape;1762;p58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8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8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8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8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8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8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8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8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8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8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3" name="Google Shape;1773;p58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74" name="Google Shape;1774;p58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8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8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8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8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8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8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8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8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8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8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8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8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8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8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8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8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8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8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8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8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8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8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8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8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8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8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1" name="Google Shape;1801;p58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802" name="Google Shape;1802;p58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03" name="Google Shape;1803;p58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04" name="Google Shape;1804;p58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8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06" name="Google Shape;1806;p58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8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8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09" name="Google Shape;1809;p58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10" name="Google Shape;1810;p58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11" name="Google Shape;1811;p58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8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8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8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8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16" name="Google Shape;1816;p58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8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8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8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8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8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822" name="Google Shape;1822;p58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8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8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8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8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8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8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8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8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8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8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8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8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8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8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8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8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8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8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8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8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8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8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8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8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8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8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8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8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8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8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7" name="Google Shape;1857;p58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58" name="Google Shape;1858;p58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59" name="Google Shape;1859;p58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60" name="Google Shape;1860;p58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58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58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58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4" name="Google Shape;1864;p58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65" name="Google Shape;1865;p58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58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58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58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9" name="Google Shape;1869;p58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70" name="Google Shape;1870;p58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8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8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8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4" name="Google Shape;1874;p58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75" name="Google Shape;1875;p58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76" name="Google Shape;1876;p58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58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58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58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0" name="Google Shape;1880;p58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81" name="Google Shape;1881;p58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58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58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4" name="Google Shape;1884;p58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85" name="Google Shape;1885;p58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86" name="Google Shape;1886;p58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58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88" name="Google Shape;1888;p58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89" name="Google Shape;1889;p58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58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58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8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3" name="Google Shape;1893;p58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94" name="Google Shape;1894;p58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58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58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7" name="Google Shape;1897;p58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98" name="Google Shape;1898;p58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58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0" name="Google Shape;1900;p58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901" name="Google Shape;1901;p58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902" name="Google Shape;1902;p58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58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58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58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58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58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58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58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58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58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58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58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58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58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58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58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58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58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58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58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58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58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58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58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58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58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58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58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58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58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58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58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58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5" name="Google Shape;1935;p58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936" name="Google Shape;1936;p58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58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58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58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58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58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58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3" name="Google Shape;1943;p58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944" name="Google Shape;1944;p58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8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8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8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8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8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0" name="Google Shape;1950;p58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51" name="Google Shape;1951;p58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8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8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8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5" name="Google Shape;1955;p58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56" name="Google Shape;1956;p58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8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8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9" name="Google Shape;1959;p58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60" name="Google Shape;1960;p58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61" name="Google Shape;1961;p58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58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3" name="Google Shape;1963;p58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64" name="Google Shape;1964;p58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58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6" name="Google Shape;1966;p58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67" name="Google Shape;1967;p58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58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58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0" name="Google Shape;1970;p58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71" name="Google Shape;1971;p58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72" name="Google Shape;1972;p58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58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58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5" name="Google Shape;1975;p58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76" name="Google Shape;1976;p58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58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58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9" name="Google Shape;1979;p58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80" name="Google Shape;1980;p58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58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2" name="Google Shape;1982;p58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83" name="Google Shape;1983;p58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8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8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8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8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8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8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8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8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8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8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8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8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6" name="Google Shape;1996;p58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97" name="Google Shape;1997;p58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98" name="Google Shape;1998;p58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58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58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1" name="Google Shape;2001;p58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002" name="Google Shape;2002;p58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58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58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5" name="Google Shape;2005;p58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006" name="Google Shape;2006;p58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58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58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09" name="Google Shape;2009;p58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010" name="Google Shape;2010;p58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8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8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8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8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8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8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8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8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8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1" name="Google Shape;2021;p58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022" name="Google Shape;2022;p58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8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4" name="Google Shape;2024;p58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025" name="Google Shape;2025;p58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8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8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8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8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8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8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8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8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8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8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8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8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8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8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8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8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8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8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8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8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8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8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8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8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8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8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8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8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8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8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8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8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8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8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2" name="Google Shape;2062;p58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63" name="Google Shape;2063;p58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8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8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8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8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8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8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8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8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8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8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8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8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8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8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8" name="Google Shape;2078;p58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79" name="Google Shape;2079;p58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80" name="Google Shape;2080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2" name="Google Shape;2082;p58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83" name="Google Shape;2083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5" name="Google Shape;2085;p58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86" name="Google Shape;2086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87" name="Google Shape;2087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88" name="Google Shape;2088;p58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89" name="Google Shape;2089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90" name="Google Shape;2090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1" name="Google Shape;2091;p58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92" name="Google Shape;2092;p58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93" name="Google Shape;2093;p58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58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58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6" name="Google Shape;2096;p58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97" name="Google Shape;2097;p58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58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58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0" name="Google Shape;2100;p58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101" name="Google Shape;2101;p58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58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58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4" name="Google Shape;2104;p58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105" name="Google Shape;2105;p58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58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58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8" name="Google Shape;2108;p58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109" name="Google Shape;2109;p58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58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58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2" name="Google Shape;2112;p58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13" name="Google Shape;2113;p58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58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58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6" name="Google Shape;2116;p58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17" name="Google Shape;2117;p58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58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58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0" name="Google Shape;2120;p58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121" name="Google Shape;2121;p58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58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58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4" name="Google Shape;2124;p58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125" name="Google Shape;2125;p58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58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58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8" name="Google Shape;2128;p58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129" name="Google Shape;2129;p58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58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58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2" name="Google Shape;2132;p58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133" name="Google Shape;2133;p58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134" name="Google Shape;2134;p58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58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6" name="Google Shape;2136;p58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137" name="Google Shape;2137;p58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58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9" name="Google Shape;2139;p58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140" name="Google Shape;2140;p58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58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2" name="Google Shape;2142;p58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143" name="Google Shape;2143;p58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58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5" name="Google Shape;2145;p58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146" name="Google Shape;2146;p58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58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8" name="Google Shape;2148;p58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149" name="Google Shape;2149;p58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58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1" name="Google Shape;2151;p58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52" name="Google Shape;2152;p58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58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4" name="Google Shape;2154;p58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55" name="Google Shape;2155;p58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58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7" name="Google Shape;2157;p58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58" name="Google Shape;2158;p58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58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0" name="Google Shape;2160;p58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61" name="Google Shape;2161;p58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58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63" name="Google Shape;2163;p58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4" name="Google Shape;2164;p58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5" name="Google Shape;2165;p58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6" name="Google Shape;2166;p58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58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58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58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0" name="Google Shape;2170;p58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1" name="Google Shape;2171;p58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2" name="Google Shape;2172;p58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3" name="Google Shape;2173;p58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58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58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58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58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58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58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58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58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58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58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58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58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6" name="Google Shape;2186;p58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58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58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9" name="Google Shape;2189;p58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0" name="Google Shape;2190;p58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1" name="Google Shape;2191;p58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2" name="Google Shape;2192;p58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3" name="Google Shape;2193;p58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4" name="Google Shape;2194;p58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5" name="Google Shape;2195;p58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6" name="Google Shape;2196;p58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7" name="Google Shape;2197;p58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98" name="Google Shape;2198;p58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99" name="Google Shape;2199;p58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8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8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8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8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8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8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8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8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8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8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8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8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8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8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8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8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8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8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8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8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8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8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8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8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8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8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8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8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8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8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8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8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8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8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8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8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8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8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8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8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8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8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8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8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8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8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8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8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8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8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8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8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8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8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8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8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8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8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8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8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8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8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8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8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8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8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8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8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8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8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8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8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8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8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8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8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8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8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8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8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8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8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8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8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8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8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8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8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8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8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8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8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8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8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8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8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8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8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8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8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8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8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8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8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8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8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8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8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8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8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8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8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8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8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8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8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8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8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8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8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8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8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8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8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8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8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8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8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8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8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8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8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8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8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8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8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8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8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8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8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8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8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8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8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8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8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8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8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8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8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8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8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8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8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8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8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8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8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8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8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8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8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8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8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8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8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8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8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8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8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8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8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8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8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8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8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8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8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8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8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8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8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8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8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8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8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8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8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8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8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8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8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8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8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8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8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8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8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8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8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8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8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8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8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8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8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8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8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8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8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8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8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8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8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8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8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8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8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8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8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8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8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8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8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8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8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8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8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8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8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8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8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8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8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8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8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8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8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8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8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8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8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8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8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8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8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8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8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8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8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8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8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8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8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8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8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8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8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8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8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8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8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8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8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8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8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8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8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8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8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8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8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8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8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8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8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8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8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8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8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8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8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8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8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8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8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8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8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8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8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8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8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8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8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8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8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8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8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8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8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8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8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8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8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8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8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8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8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8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8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8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8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8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8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8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8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8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8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8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8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8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8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8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8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8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8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8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8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8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8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8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8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8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8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8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8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8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8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8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8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8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8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8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8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8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8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8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8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8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8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8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8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8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8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8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8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8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8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8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8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8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8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8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8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8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8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8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8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8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8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8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8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8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8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8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8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8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8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8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8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8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8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8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8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8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8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8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8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8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8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8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8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8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8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8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8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8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8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8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8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8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8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8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8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8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8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8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8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8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8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8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8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8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8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8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8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8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8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8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8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8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8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8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8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8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8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8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8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8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8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8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8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8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8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8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8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8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8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8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8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8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8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8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8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8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8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8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8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8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8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8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8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8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8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8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8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8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8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8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8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8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8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8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8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8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8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8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8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8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8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8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8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8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8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8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8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8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8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8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8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8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8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8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8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8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8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8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8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8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8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8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8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8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8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8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8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8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8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8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8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8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8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8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8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8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8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8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8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8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8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8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8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8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8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8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8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8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8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8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8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8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8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8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8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8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8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8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8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8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8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8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8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8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8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8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8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8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8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8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8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8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8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8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8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8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8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8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8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8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8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8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8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8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8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8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8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8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8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8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8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8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8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8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8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8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8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8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8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8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8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8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8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8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8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8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8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8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8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8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8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8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8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8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8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8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8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8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8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8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8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8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8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8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8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8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8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8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8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8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8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8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8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8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8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8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8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8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8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8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8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8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8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8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8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8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8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8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8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8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8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8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8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8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8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8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8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8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8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8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8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8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8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8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8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8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8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8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8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8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8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8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8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8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8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8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8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8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8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8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8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8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8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8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8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8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8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8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8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8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8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8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8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8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8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8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8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8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8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8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8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8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8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8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8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8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8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8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8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8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8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8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8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8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8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8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8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8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8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8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8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8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8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8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8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8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8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8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8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8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8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8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8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8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8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8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8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8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8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8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8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8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8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8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8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8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8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8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8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8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8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8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8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8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8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8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8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8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8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8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8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8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8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8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8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8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8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8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8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8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8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8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8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8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8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8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8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8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8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8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8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8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8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8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8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8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8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8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8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8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8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8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8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8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8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8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8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8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8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8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8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8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8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8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8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8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8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8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8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8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8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8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8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8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8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8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8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8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8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8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8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8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8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8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8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8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8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8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8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8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8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8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8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8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8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8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8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8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8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8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8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8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8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8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8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8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8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8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8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8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8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8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8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8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8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8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8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8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8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8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8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8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8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8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8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8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8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8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8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8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8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8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8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8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8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8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8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8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8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8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8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8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8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8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8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8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8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8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8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8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8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8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8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8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8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8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8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8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8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8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8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8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8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8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8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8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8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8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8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8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8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8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8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8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8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8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8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8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8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8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8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8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8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8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8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8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8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8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8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8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8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8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8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8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8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8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8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8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8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8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8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8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8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8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8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8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8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8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8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8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8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8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8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2" name="Google Shape;3152;p58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53" name="Google Shape;3153;p58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54" name="Google Shape;3154;p58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58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6" name="Google Shape;3156;p58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8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8" name="Google Shape;3158;p58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59" name="Google Shape;3159;p58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60" name="Google Shape;3160;p5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1" name="Google Shape;3161;p5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2" name="Google Shape;3162;p58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63" name="Google Shape;3163;p5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64" name="Google Shape;3164;p5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65" name="Google Shape;3165;p5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66" name="Google Shape;3166;p5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7" name="Google Shape;3167;p5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8" name="Google Shape;3168;p5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9" name="Google Shape;3169;p5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0" name="Google Shape;3170;p5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71" name="Google Shape;3171;p58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72" name="Google Shape;3172;p5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3" name="Google Shape;3173;p5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74" name="Google Shape;3174;p58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75" name="Google Shape;3175;p5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6" name="Google Shape;3176;p5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5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5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5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5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1" name="Google Shape;3181;p58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82" name="Google Shape;3182;p5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5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84" name="Google Shape;3184;p58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85" name="Google Shape;3185;p5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5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87" name="Google Shape;3187;p5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88" name="Google Shape;3188;p58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89" name="Google Shape;3189;p5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5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91" name="Google Shape;3191;p58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92" name="Google Shape;3192;p5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3" name="Google Shape;3193;p5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4" name="Google Shape;3194;p58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95" name="Google Shape;3195;p5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96" name="Google Shape;3196;p5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97" name="Google Shape;3197;p5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8" name="Google Shape;3198;p5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99" name="Google Shape;3199;p58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200" name="Google Shape;3200;p5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1" name="Google Shape;3201;p5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2" name="Google Shape;3202;p58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203" name="Google Shape;3203;p5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4" name="Google Shape;3204;p5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5" name="Google Shape;3205;p58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206" name="Google Shape;3206;p5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7" name="Google Shape;3207;p5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8" name="Google Shape;3208;p58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8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8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1" name="Google Shape;3211;p58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212" name="Google Shape;3212;p5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5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5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5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5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5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5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5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5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5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5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5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5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5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5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5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8" name="Google Shape;3228;p58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8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8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8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8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8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8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8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8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8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8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8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8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8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8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8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8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8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8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8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8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8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0" name="Google Shape;3250;p58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51" name="Google Shape;3251;p5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5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3" name="Google Shape;3253;p58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4" name="Google Shape;3254;p58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55" name="Google Shape;3255;p5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5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5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5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9" name="Google Shape;3259;p58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8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8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8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8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8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8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6" name="Google Shape;3266;p58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67" name="Google Shape;3267;p5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5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5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5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1" name="Google Shape;3271;p58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8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8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8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8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8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8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8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8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8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8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8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8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8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8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8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8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8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8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8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8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8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8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8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8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8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8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8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8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0" name="Google Shape;3300;p58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301" name="Google Shape;3301;p5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5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3" name="Google Shape;3303;p58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4" name="Google Shape;3304;p58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305" name="Google Shape;3305;p5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5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7" name="Google Shape;3307;p58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308" name="Google Shape;3308;p5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5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0" name="Google Shape;3310;p58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8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8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8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8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8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8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8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8" name="Google Shape;3318;p58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319" name="Google Shape;3319;p5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5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5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5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3" name="Google Shape;3323;p58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8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8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8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8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8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8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8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1" name="Google Shape;3331;p58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332" name="Google Shape;3332;p5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5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5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5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6" name="Google Shape;3336;p58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8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8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8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8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8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8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8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8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8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8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8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8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8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8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8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8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8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8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8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8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8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8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8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8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8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8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8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8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8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8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8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8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8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8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8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8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8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8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8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8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8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78" name="Google Shape;3378;p58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79" name="Google Shape;3379;p5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81" name="Google Shape;3381;p58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8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8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8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8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8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8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8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8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8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8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8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8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8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8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8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8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8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8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8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8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8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8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8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8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8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8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8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8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8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8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8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8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6" name="Google Shape;3416;p58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17" name="Google Shape;3417;p58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18" name="Google Shape;3418;p58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8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8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8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8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8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8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8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8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8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8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8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8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8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8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8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8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8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8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8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8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8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8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8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8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8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8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8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8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8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8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8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8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8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8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8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8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8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8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8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8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8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8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8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8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8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8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8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8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8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8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8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8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8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8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8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8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8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8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8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8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8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8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8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8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8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8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8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8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8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8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8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8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8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8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8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8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8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8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8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8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8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8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8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8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8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8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8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8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8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8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8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8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8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8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8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8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8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8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8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8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8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8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8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8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8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8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8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8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8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8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8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8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8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8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8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8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8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8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8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8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8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8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8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8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8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8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8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8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8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8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8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8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8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8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8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8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8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8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8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8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8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8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8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8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8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8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8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8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8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8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8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8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8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8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8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8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8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8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8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8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8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8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8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8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8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8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8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8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8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8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8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8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8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8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8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8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8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8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8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8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8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8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8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8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8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8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8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8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8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8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8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8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8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8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8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8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8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8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8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8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8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8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8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8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8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8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8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8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8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8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8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8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8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8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8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8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8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8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8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8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8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8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8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8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8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8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8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8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8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8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8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8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8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8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8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8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8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8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8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8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8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8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8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8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8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8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8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8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8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8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8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8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8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8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8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8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8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8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8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8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8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8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8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8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8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8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8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8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8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8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8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8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8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92" name="Google Shape;3692;p58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3" name="Google Shape;3693;p58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94" name="Google Shape;3694;p58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8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8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8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8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8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8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8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8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8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8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8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8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8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8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8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8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8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8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8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8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8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8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8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8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8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8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8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8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8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8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8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8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8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8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8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30" name="Google Shape;3730;p58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731" name="Google Shape;3731;p58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732" name="Google Shape;3732;p58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8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8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8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8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8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8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8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8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8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8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8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8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8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8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8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8" name="Google Shape;3748;p58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749" name="Google Shape;3749;p58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8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8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8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8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8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8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8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8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8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8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8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8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8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8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8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8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8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8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8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8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8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8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8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8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8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8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8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8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8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8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8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8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8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8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8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8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8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8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8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8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8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8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8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8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8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8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8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8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8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8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8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8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8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8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8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8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8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8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8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8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8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8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8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8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8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8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8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8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8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8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8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8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8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8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8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8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8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8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8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8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8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8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8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8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8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8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8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8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8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8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8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8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8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8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8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8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8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8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8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8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8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8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8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8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8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8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8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8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8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8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8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8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8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8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8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8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8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8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8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8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8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8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8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8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8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8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8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8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8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8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8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8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8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8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8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8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8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8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8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8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8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8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8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8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8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8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8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8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8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8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8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8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8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8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8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8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8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8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8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8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8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8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8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8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8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8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8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8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8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8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8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8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8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8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8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8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8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8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8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8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8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8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8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8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8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8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8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8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8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8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8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8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8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8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8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8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8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8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8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8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8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8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8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8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8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8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8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8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8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8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8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8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8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8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8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8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8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8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8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8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8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8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8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8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8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8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8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8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8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8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8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8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8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8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8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8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8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8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8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8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8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8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8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8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8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58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58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58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58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58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58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58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58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8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58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58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58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8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58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58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8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58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58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58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58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58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58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58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58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58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58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58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58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58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58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58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58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58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58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58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58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58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58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58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58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58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58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58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58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58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58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58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58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58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58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58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58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58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58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58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58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58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58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58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58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58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58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58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58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58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58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58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62" name="Google Shape;4062;p58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66" name="Shape 4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7" name="Google Shape;4067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n-U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68" name="Google Shape;4068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n-U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</a:endParaRPr>
          </a:p>
        </p:txBody>
      </p:sp>
      <p:grpSp>
        <p:nvGrpSpPr>
          <p:cNvPr id="4069" name="Google Shape;4069;p59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070" name="Google Shape;4070;p5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5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5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5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59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077" name="Google Shape;4077;p5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5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59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80" name="Google Shape;4080;p5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5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2" name="Google Shape;4082;p59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83" name="Google Shape;4083;p5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5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59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86" name="Google Shape;4086;p5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5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5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5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5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59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93" name="Google Shape;4093;p5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5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5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5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5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5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5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1" name="Google Shape;4101;p59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102" name="Google Shape;4102;p5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5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4" name="Google Shape;4104;p59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105" name="Google Shape;4105;p5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5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7" name="Google Shape;4107;p59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108" name="Google Shape;4108;p5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59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111" name="Google Shape;4111;p5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5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5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5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6" name="Google Shape;4116;p59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117" name="Google Shape;4117;p5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5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5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5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21" name="Google Shape;4121;p59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2" name="Google Shape;4122;p59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123" name="Google Shape;4123;p5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5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59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127" name="Google Shape;4127;p5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5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9" name="Google Shape;4129;p59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130" name="Google Shape;4130;p5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5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5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3" name="Google Shape;4133;p59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4" name="Google Shape;4134;p59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135" name="Google Shape;4135;p5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5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5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9" name="Google Shape;4139;p59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140" name="Google Shape;4140;p5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5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2" name="Google Shape;4142;p59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143" name="Google Shape;4143;p5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5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5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59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150" name="Google Shape;4150;p5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5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5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5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7" name="Google Shape;4157;p59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158" name="Google Shape;4158;p5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5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5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2" name="Google Shape;4162;p59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163" name="Google Shape;4163;p5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5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5" name="Google Shape;4165;p59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166" name="Google Shape;4166;p5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5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59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70" name="Google Shape;4170;p5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5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59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74" name="Google Shape;4174;p5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6" name="Google Shape;4176;p59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77" name="Google Shape;4177;p5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5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5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5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59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83" name="Google Shape;4183;p5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5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5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5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5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5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5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5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5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5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5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5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2" name="Google Shape;4202;p59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203" name="Google Shape;4203;p5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7" name="Google Shape;4207;p59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208" name="Google Shape;4208;p5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5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1" name="Google Shape;4211;p59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212" name="Google Shape;4212;p5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5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5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7" name="Google Shape;4217;p59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218" name="Google Shape;4218;p5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1" name="Google Shape;4221;p59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222" name="Google Shape;4222;p5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5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5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5" name="Google Shape;4225;p59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226" name="Google Shape;4226;p5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5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5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59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232" name="Google Shape;4232;p5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5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5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5" name="Google Shape;4235;p59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6" name="Google Shape;4236;p59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237" name="Google Shape;4237;p5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5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9" name="Google Shape;4239;p59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240" name="Google Shape;4240;p5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5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5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5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5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5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8" name="Google Shape;4248;p59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249" name="Google Shape;4249;p5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5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5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59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253" name="Google Shape;4253;p5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5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5" name="Google Shape;4255;p59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256" name="Google Shape;4256;p5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5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9" name="Google Shape;4259;p59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260" name="Google Shape;4260;p5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5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5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5" name="Google Shape;4265;p59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266" name="Google Shape;4266;p5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5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8" name="Google Shape;4268;p59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9" name="Google Shape;4269;p59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270" name="Google Shape;4270;p5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5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5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5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5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5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5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59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78" name="Google Shape;4278;p5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5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1" name="Google Shape;4281;p59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82" name="Google Shape;4282;p5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5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5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5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6" name="Google Shape;4286;p59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87" name="Google Shape;4287;p5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5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5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5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5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3" name="Google Shape;4293;p59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94" name="Google Shape;4294;p5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5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59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98" name="Google Shape;4298;p5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5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5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5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59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306" name="Google Shape;4306;p5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5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5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1" name="Google Shape;4311;p59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2" name="Google Shape;4312;p59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313" name="Google Shape;4313;p5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5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5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6" name="Google Shape;4316;p59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317" name="Google Shape;4317;p5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5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9" name="Google Shape;4319;p59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0" name="Google Shape;4320;p59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321" name="Google Shape;4321;p5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5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3" name="Google Shape;4323;p59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324" name="Google Shape;4324;p5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6" name="Google Shape;4326;p59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27" name="Google Shape;4327;p59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8" name="Google Shape;4328;p59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329" name="Google Shape;4329;p5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5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5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4" name="Google Shape;4334;p59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335" name="Google Shape;4335;p5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5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5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59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342" name="Google Shape;4342;p5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5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5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5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5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7" name="Google Shape;4347;p59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348" name="Google Shape;4348;p5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5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5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5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2" name="Google Shape;4352;p59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353" name="Google Shape;4353;p5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59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356" name="Google Shape;4356;p5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5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8" name="Google Shape;4358;p59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359" name="Google Shape;4359;p5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5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1" name="Google Shape;4361;p59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362" name="Google Shape;4362;p5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5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4" name="Google Shape;4364;p59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365" name="Google Shape;4365;p5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5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5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5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5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59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372" name="Google Shape;4372;p5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5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5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5" name="Google Shape;4375;p59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376" name="Google Shape;4376;p5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5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5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59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81" name="Google Shape;4381;p5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4" name="Google Shape;4384;p59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85" name="Google Shape;4385;p5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5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5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5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5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5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5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3" name="Google Shape;4393;p59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94" name="Google Shape;4394;p5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5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5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5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9" name="Google Shape;4399;p59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400" name="Google Shape;4400;p5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5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5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5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5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6" name="Google Shape;4406;p59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407" name="Google Shape;4407;p5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5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5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5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5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5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5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5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5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5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5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5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9" name="Google Shape;4419;p59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420" name="Google Shape;4420;p5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5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5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5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59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428" name="Google Shape;4428;p5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5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5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5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3" name="Google Shape;4433;p59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434" name="Google Shape;4434;p5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5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36" name="Google Shape;4436;p59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7" name="Google Shape;4437;p59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438" name="Google Shape;4438;p5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5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0" name="Google Shape;4440;p59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441" name="Google Shape;4441;p5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5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5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4" name="Google Shape;4444;p59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445" name="Google Shape;4445;p5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5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8" name="Google Shape;4448;p59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449" name="Google Shape;4449;p5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5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1" name="Google Shape;4451;p59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452" name="Google Shape;4452;p5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5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59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455" name="Google Shape;4455;p5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5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5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8" name="Google Shape;4458;p59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459" name="Google Shape;4459;p5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5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5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2" name="Google Shape;4462;p59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463" name="Google Shape;4463;p5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5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5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5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7" name="Google Shape;4467;p59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468" name="Google Shape;4468;p5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5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5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2" name="Google Shape;4472;p59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473" name="Google Shape;4473;p5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5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5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59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78" name="Google Shape;4478;p59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59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59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1" name="Google Shape;4481;p59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82" name="Google Shape;4482;p59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59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4" name="Google Shape;4484;p59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85" name="Google Shape;4485;p59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59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59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88" name="Google Shape;4488;p59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59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9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9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2" name="Google Shape;4492;p59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93" name="Google Shape;4493;p59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59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59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9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59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8" name="Google Shape;4498;p59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99" name="Google Shape;4499;p59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59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59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59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59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59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9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6" name="Google Shape;4506;p59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7" name="Google Shape;4507;p59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508" name="Google Shape;4508;p59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59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59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59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2" name="Google Shape;4512;p59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513" name="Google Shape;4513;p59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59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59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59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59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59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59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59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59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59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3" name="Google Shape;4523;p59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524" name="Google Shape;4524;p59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59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59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7" name="Google Shape;4527;p59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528" name="Google Shape;4528;p59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59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59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9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2" name="Google Shape;4532;p59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33" name="Google Shape;4533;p59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4" name="Google Shape;4534;p59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535" name="Google Shape;4535;p59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59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9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8" name="Google Shape;4538;p59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539" name="Google Shape;4539;p59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59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9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2" name="Google Shape;4542;p59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543" name="Google Shape;4543;p59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59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59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9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7" name="Google Shape;4547;p59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548" name="Google Shape;4548;p59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59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59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59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552" name="Google Shape;4552;p59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59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4" name="Google Shape;4554;p59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55" name="Google Shape;4555;p59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556" name="Google Shape;4556;p59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59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59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559" name="Google Shape;4559;p59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59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9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59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3" name="Google Shape;4563;p59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4" name="Google Shape;4564;p59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5" name="Google Shape;4565;p59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566" name="Google Shape;4566;p59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59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59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9" name="Google Shape;4569;p59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570" name="Google Shape;4570;p59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59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59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3" name="Google Shape;4573;p59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574" name="Google Shape;4574;p59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59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59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7" name="Google Shape;4577;p59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78" name="Google Shape;4578;p59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9" name="Google Shape;4579;p59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80" name="Google Shape;4580;p59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59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2" name="Google Shape;4582;p59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83" name="Google Shape;4583;p59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9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59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6" name="Google Shape;4586;p59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7" name="Google Shape;4587;p59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88" name="Google Shape;4588;p59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59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9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59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59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93" name="Google Shape;4593;p59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59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9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59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59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59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9" name="Google Shape;4599;p59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600" name="Google Shape;4600;p59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59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2" name="Google Shape;4602;p59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603" name="Google Shape;4603;p59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59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59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59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7" name="Google Shape;4607;p59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08" name="Google Shape;4608;p59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9" name="Google Shape;4609;p59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610" name="Google Shape;4610;p59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59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59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59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59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59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59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59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8" name="Google Shape;4618;p59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9" name="Google Shape;4619;p59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620" name="Google Shape;4620;p59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59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59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3" name="Google Shape;4623;p59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624" name="Google Shape;4624;p59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59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59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7" name="Google Shape;4627;p59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628" name="Google Shape;4628;p59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59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9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1" name="Google Shape;4631;p59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632" name="Google Shape;4632;p59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59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59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59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6" name="Google Shape;4636;p59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637" name="Google Shape;4637;p59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59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59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59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1" name="Google Shape;4641;p59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642" name="Google Shape;4642;p59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59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4" name="Google Shape;4644;p59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45" name="Google Shape;4645;p59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46" name="Google Shape;4646;p59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7" name="Google Shape;4647;p59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648" name="Google Shape;4648;p59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59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0" name="Google Shape;4650;p59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651" name="Google Shape;4651;p59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59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59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59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59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6" name="Google Shape;4656;p59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7" name="Google Shape;4657;p59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658" name="Google Shape;4658;p59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59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59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61" name="Google Shape;4661;p59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62" name="Google Shape;4662;p59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3" name="Google Shape;4663;p59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664" name="Google Shape;4664;p59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9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6" name="Google Shape;4666;p59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667" name="Google Shape;4667;p59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59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9" name="Google Shape;4669;p59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670" name="Google Shape;4670;p59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59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2" name="Google Shape;4672;p59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73" name="Google Shape;4673;p59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674" name="Google Shape;4674;p59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59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59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59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59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9" name="Google Shape;4679;p59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80" name="Google Shape;4680;p59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59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59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3" name="Google Shape;4683;p59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84" name="Google Shape;4684;p59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59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6" name="Google Shape;4686;p59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7" name="Google Shape;4687;p59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88" name="Google Shape;4688;p59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59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0" name="Google Shape;4690;p59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91" name="Google Shape;4691;p59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59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59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59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5" name="Google Shape;4695;p59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96" name="Google Shape;4696;p59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7" name="Google Shape;4697;p59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98" name="Google Shape;4698;p59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59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59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59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2" name="Google Shape;4702;p59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703" name="Google Shape;4703;p59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59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59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59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7" name="Google Shape;4707;p59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708" name="Google Shape;4708;p59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59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59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59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2" name="Google Shape;4712;p59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713" name="Google Shape;4713;p59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59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59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59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7" name="Google Shape;4717;p59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718" name="Google Shape;4718;p59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59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59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1" name="Google Shape;4721;p59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722" name="Google Shape;4722;p59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59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59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59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6" name="Google Shape;4726;p59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727" name="Google Shape;4727;p59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59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29" name="Google Shape;4729;p59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30" name="Google Shape;4730;p59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731" name="Google Shape;4731;p59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59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3" name="Google Shape;4733;p59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734" name="Google Shape;4734;p59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59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36" name="Google Shape;4736;p59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37" name="Google Shape;4737;p59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738" name="Google Shape;4738;p59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59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59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1" name="Google Shape;4741;p59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742" name="Google Shape;4742;p59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59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4" name="Google Shape;4744;p59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745" name="Google Shape;4745;p59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59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59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8" name="Google Shape;4748;p59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749" name="Google Shape;4749;p59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59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59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2" name="Google Shape;4752;p59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753" name="Google Shape;4753;p59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59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5" name="Google Shape;4755;p59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756" name="Google Shape;4756;p59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59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8" name="Google Shape;4758;p59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759" name="Google Shape;4759;p59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59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59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2" name="Google Shape;4762;p59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763" name="Google Shape;4763;p59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59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59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66" name="Google Shape;4766;p59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67" name="Google Shape;4767;p59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768" name="Google Shape;4768;p59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59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0" name="Google Shape;4770;p59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771" name="Google Shape;4771;p59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59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76" name="Shape 4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7" name="Google Shape;4777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n-US"/>
              <a:t>I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78" name="Google Shape;4778;p60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79" name="Google Shape;4779;p6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1" name="Google Shape;4781;p60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82" name="Google Shape;4782;p6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4" name="Google Shape;4784;p60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85" name="Google Shape;4785;p6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60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88" name="Google Shape;4788;p6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0" name="Google Shape;4790;p60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1" name="Google Shape;4791;p60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92" name="Google Shape;4792;p6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4" name="Google Shape;4794;p60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95" name="Google Shape;4795;p6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9" name="Google Shape;4799;p60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800" name="Google Shape;4800;p6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60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804" name="Google Shape;4804;p6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9" name="Google Shape;4809;p60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810" name="Google Shape;4810;p6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3" name="Google Shape;4813;p60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14" name="Google Shape;4814;p6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6" name="Google Shape;4816;p60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17" name="Google Shape;4817;p6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9" name="Google Shape;4819;p60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0" name="Google Shape;4820;p60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821" name="Google Shape;4821;p6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3" name="Google Shape;4823;p60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824" name="Google Shape;4824;p6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60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828" name="Google Shape;4828;p6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0" name="Google Shape;4830;p60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1" name="Google Shape;4831;p60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832" name="Google Shape;4832;p6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60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839" name="Google Shape;4839;p6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1" name="Google Shape;4841;p60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842" name="Google Shape;4842;p6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60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849" name="Google Shape;4849;p6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60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53" name="Google Shape;4853;p6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5" name="Google Shape;4855;p60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6" name="Google Shape;4856;p60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57" name="Google Shape;4857;p6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9" name="Google Shape;4859;p60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60" name="Google Shape;4860;p6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2" name="Google Shape;4862;p60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63" name="Google Shape;4863;p6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5" name="Google Shape;4865;p60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66" name="Google Shape;4866;p6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8" name="Google Shape;4868;p60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69" name="Google Shape;4869;p6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2" name="Google Shape;4872;p60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73" name="Google Shape;4873;p6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60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76" name="Google Shape;4876;p6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3" name="Google Shape;4883;p60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4" name="Google Shape;4884;p60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5" name="Google Shape;4885;p60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86" name="Google Shape;4886;p6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60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89" name="Google Shape;4889;p6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1" name="Google Shape;4891;p60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92" name="Google Shape;4892;p6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7" name="Google Shape;4897;p60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98" name="Google Shape;4898;p6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2" name="Google Shape;4902;p60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903" name="Google Shape;4903;p6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60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908" name="Google Shape;4908;p6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09" name="Google Shape;4909;p6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910" name="Google Shape;4910;p6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6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6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6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6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6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6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17" name="Google Shape;4917;p60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18" name="Google Shape;4918;p6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0" name="Google Shape;4920;p60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921" name="Google Shape;4921;p6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1" name="Google Shape;4931;p60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932" name="Google Shape;4932;p6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4" name="Google Shape;4934;p60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935" name="Google Shape;4935;p6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60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938" name="Google Shape;4938;p6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60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941" name="Google Shape;4941;p6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60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946" name="Google Shape;4946;p6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8" name="Google Shape;4948;p60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949" name="Google Shape;4949;p6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60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53" name="Google Shape;4953;p6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7" name="Google Shape;4957;p60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8" name="Google Shape;4958;p60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59" name="Google Shape;4959;p6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60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64" name="Google Shape;4964;p6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6" name="Google Shape;4966;p60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7" name="Google Shape;4967;p60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68" name="Google Shape;4968;p60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0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60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71" name="Google Shape;4971;p60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0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0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4" name="Google Shape;4974;p60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5" name="Google Shape;4975;p60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76" name="Google Shape;4976;p60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0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0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9" name="Google Shape;4979;p60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80" name="Google Shape;4980;p60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0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0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0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0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0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0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0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0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60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90" name="Google Shape;4990;p60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0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0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60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94" name="Google Shape;4994;p60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0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0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7" name="Google Shape;4997;p60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98" name="Google Shape;4998;p60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0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60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001" name="Google Shape;5001;p60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0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0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0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0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0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60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011" name="Google Shape;5011;p60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0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0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0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5" name="Google Shape;5015;p60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6" name="Google Shape;5016;p60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7" name="Google Shape;5017;p60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8" name="Google Shape;5018;p60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019" name="Google Shape;5019;p60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0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0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0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0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0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0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0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0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0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0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0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3" name="Google Shape;5033;p60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034" name="Google Shape;5034;p60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0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60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037" name="Google Shape;5037;p60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0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60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041" name="Google Shape;5041;p60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0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60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045" name="Google Shape;5045;p60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0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0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0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60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51" name="Google Shape;5051;p60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0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0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0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60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56" name="Google Shape;5056;p60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0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8" name="Google Shape;5058;p60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9" name="Google Shape;5059;p60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60" name="Google Shape;5060;p60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0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0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3" name="Google Shape;5063;p60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4" name="Google Shape;5064;p60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65" name="Google Shape;5065;p60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0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60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68" name="Google Shape;5068;p60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0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0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0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0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60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74" name="Google Shape;5074;p60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0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0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0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0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9" name="Google Shape;5079;p60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0" name="Google Shape;5080;p60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81" name="Google Shape;5081;p60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0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0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60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85" name="Google Shape;5085;p60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0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0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0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0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0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1" name="Google Shape;5091;p60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92" name="Google Shape;5092;p60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0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0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60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96" name="Google Shape;5096;p60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0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0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60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100" name="Google Shape;5100;p60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0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0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0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60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105" name="Google Shape;5105;p60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0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60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108" name="Google Shape;5108;p60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0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60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111" name="Google Shape;5111;p60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0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0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0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5" name="Google Shape;5115;p60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16" name="Google Shape;5116;p60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0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0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0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60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121" name="Google Shape;5121;p60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0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0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0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0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0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0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8" name="Google Shape;5128;p60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129" name="Google Shape;5129;p60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0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1" name="Google Shape;5131;p60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2" name="Google Shape;5132;p60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133" name="Google Shape;5133;p60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0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0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0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7" name="Google Shape;5137;p60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8" name="Google Shape;5138;p60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139" name="Google Shape;5139;p60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0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0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60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143" name="Google Shape;5143;p60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0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0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0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0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0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0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60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51" name="Google Shape;5151;p60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0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3" name="Google Shape;5153;p60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4" name="Google Shape;5154;p60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5" name="Google Shape;5155;p60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6" name="Google Shape;5156;p60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57" name="Google Shape;5157;p60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0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0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0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60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62" name="Google Shape;5162;p60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0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0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0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0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0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0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72" name="Shape 5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3" name="Google Shape;5173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74" name="Google Shape;5174;p61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75" name="Google Shape;5175;p6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61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80" name="Google Shape;5180;p6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61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85" name="Google Shape;5185;p6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61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90" name="Google Shape;5190;p6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61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93" name="Google Shape;5193;p6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61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98" name="Google Shape;5198;p6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2" name="Google Shape;5202;p61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203" name="Google Shape;5203;p6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5" name="Google Shape;5205;p61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206" name="Google Shape;5206;p6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0" name="Google Shape;5210;p61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211" name="Google Shape;5211;p6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61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16" name="Google Shape;5216;p6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0" name="Google Shape;5220;p61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221" name="Google Shape;5221;p6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5" name="Google Shape;5225;p61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226" name="Google Shape;5226;p6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61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232" name="Google Shape;5232;p6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61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235" name="Google Shape;5235;p6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61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242" name="Google Shape;5242;p6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6" name="Google Shape;5246;p61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247" name="Google Shape;5247;p6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61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52" name="Google Shape;5252;p6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6" name="Google Shape;5256;p61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57" name="Google Shape;5257;p6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61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62" name="Google Shape;5262;p6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7" name="Google Shape;5267;p61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68" name="Google Shape;5268;p6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61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74" name="Google Shape;5274;p6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8" name="Google Shape;5278;p61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79" name="Google Shape;5279;p6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61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82" name="Google Shape;5282;p6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61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88" name="Google Shape;5288;p6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61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93" name="Google Shape;5293;p6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61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98" name="Google Shape;5298;p6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61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302" name="Google Shape;5302;p6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61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305" name="Google Shape;5305;p6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61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310" name="Google Shape;5310;p6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61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15" name="Google Shape;5315;p6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61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18" name="Google Shape;5318;p6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61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322" name="Google Shape;5322;p6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5" name="Google Shape;5325;p61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326" name="Google Shape;5326;p6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61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330" name="Google Shape;5330;p6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61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335" name="Google Shape;5335;p6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61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340" name="Google Shape;5340;p6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2" name="Google Shape;5342;p61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343" name="Google Shape;5343;p6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61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347" name="Google Shape;5347;p6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1" name="Google Shape;5351;p61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52" name="Google Shape;5352;p6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61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57" name="Google Shape;5357;p6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61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61" name="Google Shape;5361;p6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61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66" name="Google Shape;5366;p6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61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71" name="Google Shape;5371;p6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61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77" name="Google Shape;5377;p6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61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83" name="Google Shape;5383;p6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1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86" name="Google Shape;5386;p6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61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91" name="Google Shape;5391;p6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61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96" name="Google Shape;5396;p6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61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400" name="Google Shape;5400;p6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61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408" name="Google Shape;5408;p6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61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14" name="Google Shape;5414;p6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8" name="Google Shape;5418;p61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419" name="Google Shape;5419;p6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61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424" name="Google Shape;5424;p6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61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430" name="Google Shape;5430;p6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61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436" name="Google Shape;5436;p6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4" name="Google Shape;5444;p61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445" name="Google Shape;5445;p6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61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52" name="Google Shape;5452;p6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61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57" name="Google Shape;5457;p6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61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69" name="Google Shape;5469;p6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61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76" name="Google Shape;5476;p6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61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81" name="Google Shape;5481;p6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5" name="Google Shape;5485;p61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86" name="Google Shape;5486;p6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61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91" name="Google Shape;5491;p6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61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96" name="Google Shape;5496;p6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61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503" name="Google Shape;5503;p6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1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507" name="Google Shape;5507;p6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61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511" name="Google Shape;5511;p6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1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520" name="Google Shape;5520;p6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7" name="Google Shape;5527;p61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528" name="Google Shape;5528;p6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61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533" name="Google Shape;5533;p6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8" name="Google Shape;5538;p61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539" name="Google Shape;5539;p6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61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548" name="Google Shape;5548;p6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61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51" name="Google Shape;5551;p6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61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57" name="Google Shape;5557;p6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61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61" name="Google Shape;5561;p6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61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70" name="Google Shape;5570;p6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5" name="Google Shape;5575;p61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76" name="Google Shape;5576;p6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61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84" name="Google Shape;5584;p6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61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94" name="Google Shape;5594;p6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61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602" name="Google Shape;5602;p6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61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607" name="Google Shape;5607;p6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61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15" name="Google Shape;5615;p6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2" name="Google Shape;5622;p61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623" name="Google Shape;5623;p6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30" name="Google Shape;5630;p61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1" name="Google Shape;5631;p61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32" name="Google Shape;5632;p61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633" name="Google Shape;5633;p6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61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641" name="Google Shape;5641;p6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61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50" name="Google Shape;5650;p6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61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57" name="Google Shape;5657;p6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61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63" name="Google Shape;5663;p6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61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71" name="Google Shape;5671;p6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61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78" name="Google Shape;5678;p6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61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82" name="Google Shape;5682;p6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61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91" name="Google Shape;5691;p6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61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703" name="Google Shape;5703;p6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1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710" name="Google Shape;5710;p6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61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16" name="Google Shape;5716;p6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61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725" name="Google Shape;5725;p6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61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733" name="Google Shape;5733;p6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61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742" name="Google Shape;5742;p6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61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52" name="Google Shape;5752;p6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57" name="Google Shape;5757;p6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58" name="Google Shape;5758;p6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59" name="Google Shape;5759;p6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1" name="Google Shape;5761;p61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65" name="Shape 5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6" name="Google Shape;5766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67" name="Google Shape;5767;p62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68" name="Google Shape;5768;p6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2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71" name="Google Shape;5771;p6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62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74" name="Google Shape;5774;p6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62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81" name="Google Shape;5781;p6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62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84" name="Google Shape;5784;p6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62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93" name="Google Shape;5793;p6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5" name="Google Shape;5795;p62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96" name="Google Shape;5796;p6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8" name="Google Shape;5798;p62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99" name="Google Shape;5799;p6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62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802" name="Google Shape;5802;p6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4" name="Google Shape;5804;p62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5" name="Google Shape;5805;p62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806" name="Google Shape;5806;p6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62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809" name="Google Shape;5809;p6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62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812" name="Google Shape;5812;p6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62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15" name="Google Shape;5815;p6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62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822" name="Google Shape;5822;p6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62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826" name="Google Shape;5826;p6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62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831" name="Google Shape;5831;p6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5" name="Google Shape;5835;p62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6" name="Google Shape;5836;p62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837" name="Google Shape;5837;p6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0" name="Google Shape;5840;p62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1" name="Google Shape;5841;p62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842" name="Google Shape;5842;p6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9" name="Google Shape;5849;p62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0" name="Google Shape;5850;p62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1" name="Google Shape;5851;p62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52" name="Google Shape;5852;p6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5" name="Google Shape;5855;p62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56" name="Google Shape;5856;p6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0" name="Google Shape;5860;p62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61" name="Google Shape;5861;p6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62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65" name="Google Shape;5865;p6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62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69" name="Google Shape;5869;p6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6" name="Google Shape;5876;p62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7" name="Google Shape;5877;p62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8" name="Google Shape;5878;p62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9" name="Google Shape;5879;p62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0" name="Google Shape;5880;p62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1" name="Google Shape;5881;p62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82" name="Google Shape;5882;p6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62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86" name="Google Shape;5886;p6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62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92" name="Google Shape;5892;p6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62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95" name="Google Shape;5895;p6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1" name="Google Shape;5901;p62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2" name="Google Shape;5902;p62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903" name="Google Shape;5903;p6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62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911" name="Google Shape;5911;p6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62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16" name="Google Shape;5916;p6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3" name="Google Shape;5923;p62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4" name="Google Shape;5924;p62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925" name="Google Shape;5925;p6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9" name="Google Shape;5929;p62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0" name="Google Shape;5930;p62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931" name="Google Shape;5931;p6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62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934" name="Google Shape;5934;p6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62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940" name="Google Shape;5940;p6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7" name="Google Shape;5947;p62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8" name="Google Shape;5948;p62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949" name="Google Shape;5949;p6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62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54" name="Google Shape;5954;p6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8" name="Google Shape;5958;p62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9" name="Google Shape;5959;p62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60" name="Google Shape;5960;p62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2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2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2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64" name="Google Shape;5964;p62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2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2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2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2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69" name="Google Shape;5969;p62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2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2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2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2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62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75" name="Google Shape;5975;p62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2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2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62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79" name="Google Shape;5979;p62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2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2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2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2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2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2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2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2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2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62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90" name="Google Shape;5990;p62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2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2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2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62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95" name="Google Shape;5995;p62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2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2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2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2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62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001" name="Google Shape;6001;p62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2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2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2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62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006" name="Google Shape;6006;p62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2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62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009" name="Google Shape;6009;p62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2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2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2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2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62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15" name="Google Shape;6015;p62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2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2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2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2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2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2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2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2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2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5" name="Google Shape;6025;p62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026" name="Google Shape;6026;p62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2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62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029" name="Google Shape;6029;p62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2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2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62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033" name="Google Shape;6033;p62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2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2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2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2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2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2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2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2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62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043" name="Google Shape;6043;p62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2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2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62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047" name="Google Shape;6047;p62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2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2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2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62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52" name="Google Shape;6052;p62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2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2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2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2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62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58" name="Google Shape;6058;p62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2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2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2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2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62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64" name="Google Shape;6064;p62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2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6" name="Google Shape;6066;p62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67" name="Google Shape;6067;p62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2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2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2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2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62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73" name="Google Shape;6073;p62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2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2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2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2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2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2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2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2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2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83" name="Google Shape;6083;p62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2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2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2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2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2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2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2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2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2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2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62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95" name="Google Shape;6095;p62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2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2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2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62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100" name="Google Shape;6100;p62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2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2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2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2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2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6" name="Google Shape;6106;p62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107" name="Google Shape;6107;p62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2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2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2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2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2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62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14" name="Google Shape;6114;p62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2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2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2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2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2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2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2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2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123" name="Google Shape;6123;p62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2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2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2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2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2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62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130" name="Google Shape;6130;p62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2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2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2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62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135" name="Google Shape;6135;p62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2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2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2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2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2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2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2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2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2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62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146" name="Google Shape;6146;p62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2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2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2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2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2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62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53" name="Google Shape;6153;p62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2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2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2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2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2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2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62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61" name="Google Shape;6161;p62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2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2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2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2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2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2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2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2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2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2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62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73" name="Google Shape;6173;p62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2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2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2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2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2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2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62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81" name="Google Shape;6181;p62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2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2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2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2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2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2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2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2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2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2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2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2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4" name="Google Shape;6194;p62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95" name="Google Shape;6195;p62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2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2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2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2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62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201" name="Google Shape;6201;p62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2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2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2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2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62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207" name="Google Shape;6207;p62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2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2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2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211" name="Google Shape;6211;p62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2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3" name="Google Shape;6213;p62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14" name="Google Shape;6214;p62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2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2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2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2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2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62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221" name="Google Shape;6221;p62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2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2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62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225" name="Google Shape;6225;p62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2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2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2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62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230" name="Google Shape;6230;p62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2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2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2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2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2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2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2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2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2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62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241" name="Google Shape;6241;p62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2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2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2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2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2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62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248" name="Google Shape;6248;p62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2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2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2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2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2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62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55" name="Google Shape;6255;p62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2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2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2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2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2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62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62" name="Google Shape;6262;p62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2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2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2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6" name="Google Shape;6266;p62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67" name="Google Shape;6267;p62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2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2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62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71" name="Google Shape;6271;p62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2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2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2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2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2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62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78" name="Google Shape;6278;p62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2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2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2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62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83" name="Google Shape;6283;p62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2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2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62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87" name="Google Shape;6287;p6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90" name="Google Shape;6290;p6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91" name="Google Shape;6291;p62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92" name="Google Shape;6292;p6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00" name="Shape 6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1" name="Google Shape;6301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n-U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302" name="Google Shape;6302;p63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3" name="Google Shape;6303;p63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4" name="Google Shape;6304;p63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5" name="Google Shape;6305;p63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306" name="Google Shape;6306;p6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63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311" name="Google Shape;6311;p6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3" name="Google Shape;6313;p63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4" name="Google Shape;6314;p63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5" name="Google Shape;6315;p63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6" name="Google Shape;6316;p63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7" name="Google Shape;6317;p63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8" name="Google Shape;6318;p63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9" name="Google Shape;6319;p63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320" name="Google Shape;6320;p6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63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324" name="Google Shape;6324;p6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6" name="Google Shape;6326;p63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327" name="Google Shape;6327;p6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2" name="Google Shape;6332;p63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3" name="Google Shape;6333;p63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4" name="Google Shape;6334;p63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5" name="Google Shape;6335;p63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6" name="Google Shape;6336;p63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7" name="Google Shape;6337;p63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338" name="Google Shape;6338;p6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0" name="Google Shape;6340;p63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1" name="Google Shape;6341;p63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2" name="Google Shape;6342;p63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343" name="Google Shape;6343;p6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7" name="Google Shape;6347;p63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8" name="Google Shape;6348;p63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9" name="Google Shape;6349;p63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0" name="Google Shape;6350;p63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1" name="Google Shape;6351;p63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2" name="Google Shape;6352;p63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3" name="Google Shape;6353;p63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54" name="Google Shape;6354;p6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63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57" name="Google Shape;6357;p6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63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60" name="Google Shape;6360;p6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2" name="Google Shape;6362;p63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3" name="Google Shape;6363;p63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64" name="Google Shape;6364;p6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6" name="Google Shape;6366;p63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7" name="Google Shape;6367;p63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68" name="Google Shape;6368;p6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63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73" name="Google Shape;6373;p6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7" name="Google Shape;6377;p63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78" name="Google Shape;6378;p6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63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81" name="Google Shape;6381;p6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3" name="Google Shape;6383;p63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4" name="Google Shape;6384;p63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5" name="Google Shape;6385;p63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86" name="Google Shape;6386;p6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1" name="Google Shape;6391;p63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2" name="Google Shape;6392;p63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93" name="Google Shape;6393;p6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63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96" name="Google Shape;6396;p6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63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400" name="Google Shape;6400;p6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63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403" name="Google Shape;6403;p6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5" name="Google Shape;6405;p63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6" name="Google Shape;6406;p63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407" name="Google Shape;6407;p6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63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411" name="Google Shape;6411;p6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6" name="Google Shape;6416;p63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7" name="Google Shape;6417;p63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8" name="Google Shape;6418;p63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419" name="Google Shape;6419;p63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3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3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63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423" name="Google Shape;6423;p63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3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3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63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427" name="Google Shape;6427;p63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3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3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63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431" name="Google Shape;6431;p63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3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3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3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63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436" name="Google Shape;6436;p63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3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3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9" name="Google Shape;6439;p63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0" name="Google Shape;6440;p63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441" name="Google Shape;6441;p63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3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63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444" name="Google Shape;6444;p63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3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6" name="Google Shape;6446;p63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7" name="Google Shape;6447;p63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8" name="Google Shape;6448;p63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449" name="Google Shape;6449;p63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3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3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3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63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54" name="Google Shape;6454;p63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3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6" name="Google Shape;6456;p63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7" name="Google Shape;6457;p63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58" name="Google Shape;6458;p63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3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3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3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3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3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63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65" name="Google Shape;6465;p63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3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3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3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3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3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3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63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73" name="Google Shape;6473;p63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3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63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76" name="Google Shape;6476;p63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3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3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3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63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81" name="Google Shape;6481;p63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3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3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4" name="Google Shape;6484;p63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5" name="Google Shape;6485;p63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86" name="Google Shape;6486;p63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3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8" name="Google Shape;6488;p63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9" name="Google Shape;6489;p63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0" name="Google Shape;6490;p63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91" name="Google Shape;6491;p63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3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63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94" name="Google Shape;6494;p63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3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3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3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63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99" name="Google Shape;6499;p63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3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3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2" name="Google Shape;6502;p63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3" name="Google Shape;6503;p63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504" name="Google Shape;6504;p63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3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3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63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508" name="Google Shape;6508;p63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3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3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3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3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13" name="Google Shape;6513;p63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3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63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516" name="Google Shape;6516;p63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3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8" name="Google Shape;6518;p63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519" name="Google Shape;6519;p63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3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3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3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3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63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525" name="Google Shape;6525;p63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3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3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3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9" name="Google Shape;6529;p63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0" name="Google Shape;6530;p63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1" name="Google Shape;6531;p63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532" name="Google Shape;6532;p63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3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3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535" name="Google Shape;6535;p63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3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7" name="Google Shape;6537;p63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538" name="Google Shape;6538;p63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3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63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541" name="Google Shape;6541;p63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3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3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3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3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3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3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3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63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50" name="Google Shape;6550;p63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3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2" name="Google Shape;6552;p63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3" name="Google Shape;6553;p63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54" name="Google Shape;6554;p63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3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63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57" name="Google Shape;6557;p63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3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63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60" name="Google Shape;6560;p63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3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3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63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64" name="Google Shape;6564;p63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3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6" name="Google Shape;6566;p63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7" name="Google Shape;6567;p63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68" name="Google Shape;6568;p63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3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3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1" name="Google Shape;6571;p63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72" name="Google Shape;6572;p63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3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63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75" name="Google Shape;6575;p63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3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63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78" name="Google Shape;6578;p63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3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3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1" name="Google Shape;6581;p63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85" name="Shape 6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6" name="Google Shape;6586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87" name="Google Shape;6587;p64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88" name="Google Shape;6588;p64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4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64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91" name="Google Shape;6591;p64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4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4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64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95" name="Google Shape;6595;p64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4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4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4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4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4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601" name="Google Shape;6601;p64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4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4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4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5" name="Google Shape;6605;p64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6" name="Google Shape;6606;p64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607" name="Google Shape;6607;p64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4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4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64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611" name="Google Shape;6611;p64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4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4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64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15" name="Google Shape;6615;p64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4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7" name="Google Shape;6617;p64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8" name="Google Shape;6618;p64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619" name="Google Shape;6619;p64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4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4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2" name="Google Shape;6622;p64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3" name="Google Shape;6623;p64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624" name="Google Shape;6624;p6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64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629" name="Google Shape;6629;p64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4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4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4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64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634" name="Google Shape;6634;p64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4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4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4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638" name="Google Shape;6638;p64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4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64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641" name="Google Shape;6641;p64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4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3" name="Google Shape;6643;p64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4" name="Google Shape;6644;p64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645" name="Google Shape;6645;p64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4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7" name="Google Shape;6647;p64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8" name="Google Shape;6648;p64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649" name="Google Shape;6649;p64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4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4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64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53" name="Google Shape;6653;p64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4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4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4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64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58" name="Google Shape;6658;p64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4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4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4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2" name="Google Shape;6662;p64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3" name="Google Shape;6663;p64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64" name="Google Shape;6664;p6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7" name="Google Shape;6667;p64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8" name="Google Shape;6668;p64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69" name="Google Shape;6669;p64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4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4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4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4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4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4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4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4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4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4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64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81" name="Google Shape;6681;p64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4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4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4" name="Google Shape;6684;p64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5" name="Google Shape;6685;p64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6" name="Google Shape;6686;p64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87" name="Google Shape;6687;p64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4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4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64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91" name="Google Shape;6691;p64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4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4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64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95" name="Google Shape;6695;p64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4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4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64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99" name="Google Shape;6699;p64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4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1" name="Google Shape;6701;p64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2" name="Google Shape;6702;p64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3" name="Google Shape;6703;p64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704" name="Google Shape;6704;p64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4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4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4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4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4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4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4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4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4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4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64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16" name="Google Shape;6716;p64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4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4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64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720" name="Google Shape;6720;p64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4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4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4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4" name="Google Shape;6724;p64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5" name="Google Shape;6725;p64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726" name="Google Shape;6726;p64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4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64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729" name="Google Shape;6729;p64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4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4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4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4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64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735" name="Google Shape;6735;p64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4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4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4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9" name="Google Shape;6739;p64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0" name="Google Shape;6740;p64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1" name="Google Shape;6741;p64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2" name="Google Shape;6742;p64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743" name="Google Shape;6743;p64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4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64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746" name="Google Shape;6746;p64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4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4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4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64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51" name="Google Shape;6751;p64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4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4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64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55" name="Google Shape;6755;p64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4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4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64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59" name="Google Shape;6759;p64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4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4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4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4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4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4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64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67" name="Google Shape;6767;p64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4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4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4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4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4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4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4" name="Google Shape;6774;p64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5" name="Google Shape;6775;p64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76" name="Google Shape;6776;p64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4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4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4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4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64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82" name="Google Shape;6782;p64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4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4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4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4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64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88" name="Google Shape;6788;p64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4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4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4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92" name="Google Shape;6792;p64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4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4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4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6" name="Google Shape;6796;p64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7" name="Google Shape;6797;p64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8" name="Google Shape;6798;p64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99" name="Google Shape;6799;p64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4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4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4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4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64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805" name="Google Shape;6805;p64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4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4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4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4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4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4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64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13" name="Google Shape;6813;p64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4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4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4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17" name="Google Shape;6817;p64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4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4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4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4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4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4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4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64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826" name="Google Shape;6826;p64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4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4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4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4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4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4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3" name="Google Shape;6833;p64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834" name="Google Shape;6834;p64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4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64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837" name="Google Shape;6837;p64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4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4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4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4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4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4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4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4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4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64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848" name="Google Shape;6848;p64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4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4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4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64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53" name="Google Shape;6853;p64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4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4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4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4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4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4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64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61" name="Google Shape;6861;p64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4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4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64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65" name="Google Shape;6865;p64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4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4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4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4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4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64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72" name="Google Shape;6872;p64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4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4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4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64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77" name="Google Shape;6877;p64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4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64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80" name="Google Shape;6880;p64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4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64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83" name="Google Shape;6883;p64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4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4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4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4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4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4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64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91" name="Google Shape;6891;p64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4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4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4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4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64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97" name="Google Shape;6897;p64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4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4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4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64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902" name="Google Shape;6902;p64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4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4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4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64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907" name="Google Shape;6907;p64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4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4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4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64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912" name="Google Shape;6912;p64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4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64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15" name="Google Shape;6915;p64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4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4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4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4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4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921" name="Google Shape;6921;p64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4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4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4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4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4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4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64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929" name="Google Shape;6929;p64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4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4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2" name="Google Shape;6932;p64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3" name="Google Shape;6933;p64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934" name="Google Shape;6934;p64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4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4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4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4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64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940" name="Google Shape;6940;p64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4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4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4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4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64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946" name="Google Shape;6946;p64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4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4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4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4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4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4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4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4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4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56" name="Google Shape;6956;p64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4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4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4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4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4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4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4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4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65" name="Google Shape;6965;p64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4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4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4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64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70" name="Google Shape;6970;p64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4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2" name="Google Shape;6972;p64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73" name="Google Shape;6973;p64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4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4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4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4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4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64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80" name="Google Shape;6980;p64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4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4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4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64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85" name="Google Shape;6985;p64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4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4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64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89" name="Google Shape;6989;p64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4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4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4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4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4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4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6" name="Google Shape;6996;p64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97" name="Google Shape;6997;p64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4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64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000" name="Google Shape;7000;p64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4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64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003" name="Google Shape;7003;p64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4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64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006" name="Google Shape;7006;p64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4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4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4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4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4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4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64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14" name="Google Shape;7014;p64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4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64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17" name="Google Shape;7017;p64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4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9" name="Google Shape;7019;p64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0" name="Google Shape;7020;p64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021" name="Google Shape;7021;p64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4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4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27" name="Shape 7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8" name="Google Shape;7028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29" name="Google Shape;7029;p65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0" name="Google Shape;7030;p65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031" name="Google Shape;7031;p6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65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034" name="Google Shape;7034;p6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65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038" name="Google Shape;7038;p6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5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044" name="Google Shape;7044;p6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65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50" name="Google Shape;7050;p6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65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63" name="Google Shape;7063;p6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65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66" name="Google Shape;7066;p6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0" name="Google Shape;7070;p65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1" name="Google Shape;7071;p65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72" name="Google Shape;7072;p6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8" name="Google Shape;7078;p65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9" name="Google Shape;7079;p65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0" name="Google Shape;7080;p65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81" name="Google Shape;7081;p6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65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87" name="Google Shape;7087;p6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65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96" name="Google Shape;7096;p6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65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99" name="Google Shape;7099;p6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2" name="Google Shape;7102;p65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103" name="Google Shape;7103;p6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65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106" name="Google Shape;7106;p6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65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14" name="Google Shape;7114;p6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65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17" name="Google Shape;7117;p6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65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121" name="Google Shape;7121;p6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65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124" name="Google Shape;7124;p6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7" name="Google Shape;7127;p65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8" name="Google Shape;7128;p65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9" name="Google Shape;7129;p65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130" name="Google Shape;7130;p6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6" name="Google Shape;7136;p65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7" name="Google Shape;7137;p65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138" name="Google Shape;7138;p6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65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142" name="Google Shape;7142;p6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4" name="Google Shape;7144;p65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5" name="Google Shape;7145;p65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146" name="Google Shape;7146;p6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65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50" name="Google Shape;7150;p6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2" name="Google Shape;7152;p65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3" name="Google Shape;7153;p65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4" name="Google Shape;7154;p65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5" name="Google Shape;7155;p65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56" name="Google Shape;7156;p6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8" name="Google Shape;7158;p65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9" name="Google Shape;7159;p65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60" name="Google Shape;7160;p6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2" name="Google Shape;7162;p65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3" name="Google Shape;7163;p65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4" name="Google Shape;7164;p65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65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66" name="Google Shape;7166;p6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65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70" name="Google Shape;7170;p6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65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73" name="Google Shape;7173;p6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5" name="Google Shape;7175;p65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6" name="Google Shape;7176;p65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77" name="Google Shape;7177;p6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6" name="Google Shape;7186;p65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7" name="Google Shape;7187;p65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88" name="Google Shape;7188;p6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5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93" name="Google Shape;7193;p6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65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96" name="Google Shape;7196;p6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8" name="Google Shape;7198;p65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9" name="Google Shape;7199;p65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200" name="Google Shape;7200;p6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5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204" name="Google Shape;7204;p6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5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211" name="Google Shape;7211;p6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5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14" name="Google Shape;7214;p6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5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17" name="Google Shape;7217;p6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65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223" name="Google Shape;7223;p6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7" name="Google Shape;7227;p65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8" name="Google Shape;7228;p65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229" name="Google Shape;7229;p6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65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234" name="Google Shape;7234;p6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65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238" name="Google Shape;7238;p6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5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242" name="Google Shape;7242;p6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1" name="Google Shape;7251;p65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2" name="Google Shape;7252;p65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53" name="Google Shape;7253;p6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65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57" name="Google Shape;7257;p6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65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60" name="Google Shape;7260;p6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2" name="Google Shape;7262;p65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3" name="Google Shape;7263;p65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64" name="Google Shape;7264;p6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65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67" name="Google Shape;7267;p6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65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70" name="Google Shape;7270;p6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2" name="Google Shape;7272;p65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73" name="Google Shape;7273;p6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65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76" name="Google Shape;7276;p6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65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81" name="Google Shape;7281;p6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3" name="Google Shape;7283;p65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84" name="Google Shape;7284;p6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65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87" name="Google Shape;7287;p6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65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93" name="Google Shape;7293;p6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1" name="Google Shape;7301;p65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302" name="Google Shape;7302;p6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65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306" name="Google Shape;7306;p6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0" name="Google Shape;7310;p65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311" name="Google Shape;7311;p6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3" name="Google Shape;7313;p65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4" name="Google Shape;7314;p65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15" name="Google Shape;7315;p6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65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320" name="Google Shape;7320;p6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4" name="Google Shape;7324;p65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325" name="Google Shape;7325;p6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65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329" name="Google Shape;7329;p6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65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332" name="Google Shape;7332;p6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65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336" name="Google Shape;7336;p6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65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339" name="Google Shape;7339;p6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5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342" name="Google Shape;7342;p6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6" name="Google Shape;7346;p65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7" name="Google Shape;7347;p65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348" name="Google Shape;7348;p6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1" name="Google Shape;7351;p65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2" name="Google Shape;7352;p65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53" name="Google Shape;7353;p6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6" name="Google Shape;7356;p65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7" name="Google Shape;7357;p65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58" name="Google Shape;7358;p6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65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62" name="Google Shape;7362;p6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65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66" name="Google Shape;7366;p6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1" name="Google Shape;7371;p65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2" name="Google Shape;7372;p65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73" name="Google Shape;7373;p6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6" name="Google Shape;7376;p65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7" name="Google Shape;7377;p65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78" name="Google Shape;7378;p6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9" name="Google Shape;7389;p65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93" name="Shape 7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4" name="Google Shape;7394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95" name="Google Shape;7395;p66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6" name="Google Shape;7396;p66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97" name="Google Shape;7397;p66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6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6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66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401" name="Google Shape;7401;p66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6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6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6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6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6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6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6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6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6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6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6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3" name="Google Shape;7413;p66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4" name="Google Shape;7414;p66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5" name="Google Shape;7415;p66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6" name="Google Shape;7416;p66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17" name="Google Shape;7417;p66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6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6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6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1" name="Google Shape;7421;p66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2" name="Google Shape;7422;p66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423" name="Google Shape;7423;p66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6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6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6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6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8" name="Google Shape;7428;p66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9" name="Google Shape;7429;p66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0" name="Google Shape;7430;p66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1" name="Google Shape;7431;p66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432" name="Google Shape;7432;p66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6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66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435" name="Google Shape;7435;p66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6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6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6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9" name="Google Shape;7439;p66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0" name="Google Shape;7440;p66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1" name="Google Shape;7441;p66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442" name="Google Shape;7442;p66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6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6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5" name="Google Shape;7445;p66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6" name="Google Shape;7446;p66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447" name="Google Shape;7447;p66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6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6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0" name="Google Shape;7450;p66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1" name="Google Shape;7451;p66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2" name="Google Shape;7452;p66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53" name="Google Shape;7453;p66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6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66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56" name="Google Shape;7456;p66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6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66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59" name="Google Shape;7459;p66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6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66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62" name="Google Shape;7462;p66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6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6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6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6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6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6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6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6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66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72" name="Google Shape;7472;p66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6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66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76" name="Google Shape;7476;p66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66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85" name="Google Shape;7485;p66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66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93" name="Google Shape;7493;p6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5" name="Google Shape;7495;p66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6" name="Google Shape;7496;p66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97" name="Google Shape;7497;p66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66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505" name="Google Shape;7505;p66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66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509" name="Google Shape;7509;p66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6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6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2" name="Google Shape;7512;p66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3" name="Google Shape;7513;p66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14" name="Google Shape;7514;p66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66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18" name="Google Shape;7518;p66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1" name="Google Shape;7521;p66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2" name="Google Shape;7522;p66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3" name="Google Shape;7523;p66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524" name="Google Shape;7524;p6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9" name="Google Shape;7529;p66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530" name="Google Shape;7530;p66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6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6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6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6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6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66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537" name="Google Shape;7537;p66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6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6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66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541" name="Google Shape;7541;p66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6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3" name="Google Shape;7543;p66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544" name="Google Shape;7544;p66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6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6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66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548" name="Google Shape;7548;p66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6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6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6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6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3" name="Google Shape;7553;p66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4" name="Google Shape;7554;p66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5" name="Google Shape;7555;p66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6" name="Google Shape;7556;p66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7" name="Google Shape;7557;p66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58" name="Google Shape;7558;p66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6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6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6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66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63" name="Google Shape;7563;p66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6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6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6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6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6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6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6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6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6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6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6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5" name="Google Shape;7575;p66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76" name="Google Shape;7576;p66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6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6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6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6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6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6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6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6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66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86" name="Google Shape;7586;p66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6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6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66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90" name="Google Shape;7590;p66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6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6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6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6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6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66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97" name="Google Shape;7597;p66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6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6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6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6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66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603" name="Google Shape;7603;p66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6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6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6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6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6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6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66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611" name="Google Shape;7611;p66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6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6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6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6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6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66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18" name="Google Shape;7618;p66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6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6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6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6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6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6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6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6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66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628" name="Google Shape;7628;p66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6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6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66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632" name="Google Shape;7632;p66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6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6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66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637" name="Google Shape;7637;p66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6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66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640" name="Google Shape;7640;p66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6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6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6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66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645" name="Google Shape;7645;p66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6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6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6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66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50" name="Google Shape;7650;p66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6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6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6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6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6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6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6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66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60" name="Google Shape;7660;p66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6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66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63" name="Google Shape;7663;p66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6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6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6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6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6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66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71" name="Google Shape;7671;p66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6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6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6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6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6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6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6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6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6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6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6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6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6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6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6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6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66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89" name="Google Shape;7689;p66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6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6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6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6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66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96" name="Google Shape;7696;p66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6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66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99" name="Google Shape;7699;p66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6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6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6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6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6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6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6" name="Google Shape;7706;p66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707" name="Google Shape;7707;p66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6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6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6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6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66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14" name="Google Shape;7714;p66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6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6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6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6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66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720" name="Google Shape;7720;p66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6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6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6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6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6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6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7" name="Google Shape;7727;p66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728" name="Google Shape;7728;p66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6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6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66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733" name="Google Shape;7733;p66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6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6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66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737" name="Google Shape;7737;p66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6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6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66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741" name="Google Shape;7741;p66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6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6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6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6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6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6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6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6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0" name="Google Shape;7750;p66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1" name="Google Shape;7751;p66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52" name="Google Shape;7752;p66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6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6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6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6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6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6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66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60" name="Google Shape;7760;p66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6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6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6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6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66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67" name="Google Shape;7767;p66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6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6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6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6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6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6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6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66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76" name="Google Shape;7776;p66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6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6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6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6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66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82" name="Google Shape;7782;p66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6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6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6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6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6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66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89" name="Google Shape;7789;p66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6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6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66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93" name="Google Shape;7793;p66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6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6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6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6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6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6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66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801" name="Google Shape;7801;p66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6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6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6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6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6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6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66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809" name="Google Shape;7809;p66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6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6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6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6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6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6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66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17" name="Google Shape;7817;p66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6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6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6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6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66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823" name="Google Shape;7823;p66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6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6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66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827" name="Google Shape;7827;p66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6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6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6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6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66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833" name="Google Shape;7833;p66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6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6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6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6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6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66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840" name="Google Shape;7840;p66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6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6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6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6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6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6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66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848" name="Google Shape;7848;p66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6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6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6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66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53" name="Google Shape;7853;p66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6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6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6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6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6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6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0" name="Google Shape;7860;p66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61" name="Google Shape;7861;p66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6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6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6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5" name="Google Shape;7865;p66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6" name="Google Shape;7866;p66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67" name="Google Shape;7867;p66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6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6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6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1" name="Google Shape;7871;p66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2" name="Google Shape;7872;p66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73" name="Google Shape;7873;p66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6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6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76" name="Google Shape;7876;p6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77" name="Google Shape;7877;p6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8" name="Google Shape;7878;p6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879" name="Google Shape;7879;p66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80" name="Google Shape;7880;p6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6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6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6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6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6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6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66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88" name="Google Shape;7888;p66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6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6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93" name="Google Shape;7893;p66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97" name="Shape 7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8" name="Google Shape;7898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/>
              <a:t>Performing 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99" name="Google Shape;7899;p67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900" name="Google Shape;7900;p6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5" name="Google Shape;7905;p67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6" name="Google Shape;7906;p67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7" name="Google Shape;7907;p67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908" name="Google Shape;7908;p6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67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912" name="Google Shape;7912;p6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67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15" name="Google Shape;7915;p6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9" name="Google Shape;7919;p67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0" name="Google Shape;7920;p67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921" name="Google Shape;7921;p6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3" name="Google Shape;7923;p67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4" name="Google Shape;7924;p67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925" name="Google Shape;7925;p6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67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928" name="Google Shape;7928;p6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6" name="Google Shape;7936;p67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937" name="Google Shape;7937;p6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9" name="Google Shape;7939;p67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940" name="Google Shape;7940;p6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3" name="Google Shape;7943;p67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4" name="Google Shape;7944;p67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5" name="Google Shape;7945;p67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946" name="Google Shape;7946;p6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67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949" name="Google Shape;7949;p6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5" name="Google Shape;7955;p67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6" name="Google Shape;7956;p67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57" name="Google Shape;7957;p6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67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62" name="Google Shape;7962;p6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5" name="Google Shape;7965;p67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6" name="Google Shape;7966;p67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67" name="Google Shape;7967;p6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5" name="Google Shape;7975;p67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6" name="Google Shape;7976;p67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77" name="Google Shape;7977;p6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1" name="Google Shape;7981;p67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2" name="Google Shape;7982;p67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3" name="Google Shape;7983;p67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84" name="Google Shape;7984;p6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67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87" name="Google Shape;7987;p6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0" name="Google Shape;7990;p67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1" name="Google Shape;7991;p67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92" name="Google Shape;7992;p6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67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96" name="Google Shape;7996;p6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67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003" name="Google Shape;8003;p6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67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008" name="Google Shape;8008;p6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0" name="Google Shape;8010;p67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1" name="Google Shape;8011;p67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012" name="Google Shape;8012;p6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67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019" name="Google Shape;8019;p6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67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022" name="Google Shape;8022;p6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4" name="Google Shape;8024;p67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5" name="Google Shape;8025;p67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6" name="Google Shape;8026;p67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027" name="Google Shape;8027;p67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7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67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030" name="Google Shape;8030;p67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7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7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7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7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7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6" name="Google Shape;8036;p67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7" name="Google Shape;8037;p67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038" name="Google Shape;8038;p67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7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7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67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042" name="Google Shape;8042;p67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7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7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7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7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7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7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67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50" name="Google Shape;8050;p67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7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7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7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7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7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67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57" name="Google Shape;8057;p67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7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7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7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7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7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67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64" name="Google Shape;8064;p67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7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7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67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68" name="Google Shape;8068;p67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7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7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7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7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67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74" name="Google Shape;8074;p67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7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7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7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7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7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67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81" name="Google Shape;8081;p67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7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7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7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7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67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87" name="Google Shape;8087;p67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7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7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7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7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7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7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7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7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7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67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98" name="Google Shape;8098;p67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7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7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7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7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7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7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7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7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7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7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67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110" name="Google Shape;8110;p67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7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7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7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7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5" name="Google Shape;8115;p67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6" name="Google Shape;8116;p67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17" name="Google Shape;8117;p67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7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7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7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7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7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7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7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7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7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7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67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129" name="Google Shape;8129;p67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7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7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7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7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7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7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7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67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138" name="Google Shape;8138;p67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7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7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1" name="Google Shape;8141;p67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142" name="Google Shape;8142;p67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7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7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67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146" name="Google Shape;8146;p67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7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7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7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7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7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67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53" name="Google Shape;8153;p67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7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7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7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7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7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67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60" name="Google Shape;8160;p67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7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7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7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67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65" name="Google Shape;8165;p67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7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7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67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69" name="Google Shape;8169;p67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7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7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7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67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74" name="Google Shape;8174;p67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7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7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7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7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7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7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67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82" name="Google Shape;8182;p67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7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7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7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7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7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67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89" name="Google Shape;8189;p67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7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7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7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7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67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95" name="Google Shape;8195;p67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7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7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7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7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7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7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7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7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67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205" name="Google Shape;8205;p67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7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7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7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7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7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7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7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7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67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15" name="Google Shape;8215;p67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7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7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7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7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7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7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67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223" name="Google Shape;8223;p67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7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7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7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7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7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67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230" name="Google Shape;8230;p67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7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7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7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7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7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7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7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7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67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240" name="Google Shape;8240;p67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7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7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7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7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7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67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247" name="Google Shape;8247;p67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7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7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7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67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52" name="Google Shape;8252;p67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7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7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7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7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7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7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7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7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7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2" name="Google Shape;8262;p67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3" name="Google Shape;8263;p67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64" name="Google Shape;8264;p67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7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7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7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7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7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67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71" name="Google Shape;8271;p67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7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67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74" name="Google Shape;8274;p67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7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67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77" name="Google Shape;8277;p67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7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7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7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7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7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67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84" name="Google Shape;8284;p67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7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7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67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88" name="Google Shape;8288;p6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93" name="Shape 8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" name="Google Shape;8294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95" name="Google Shape;8295;p68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6" name="Google Shape;8296;p68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97" name="Google Shape;8297;p6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9" name="Google Shape;8299;p68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0" name="Google Shape;8300;p68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301" name="Google Shape;8301;p6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3" name="Google Shape;8303;p68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4" name="Google Shape;8304;p68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305" name="Google Shape;8305;p6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68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308" name="Google Shape;8308;p6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68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312" name="Google Shape;8312;p6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7" name="Google Shape;8317;p68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318" name="Google Shape;8318;p6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6" name="Google Shape;8326;p68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7" name="Google Shape;8327;p68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8" name="Google Shape;8328;p68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9" name="Google Shape;8329;p68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330" name="Google Shape;8330;p6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68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335" name="Google Shape;8335;p6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8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338" name="Google Shape;8338;p6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68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341" name="Google Shape;8341;p6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68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347" name="Google Shape;8347;p6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68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351" name="Google Shape;8351;p6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68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359" name="Google Shape;8359;p6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68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63" name="Google Shape;8363;p6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68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72" name="Google Shape;8372;p6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68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82" name="Google Shape;8382;p6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68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85" name="Google Shape;8385;p6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68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89" name="Google Shape;8389;p6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68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68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94" name="Google Shape;8394;p6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1" name="Google Shape;8401;p68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2" name="Google Shape;8402;p68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403" name="Google Shape;8403;p6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68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406" name="Google Shape;8406;p6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68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409" name="Google Shape;8409;p6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68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414" name="Google Shape;8414;p6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68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417" name="Google Shape;8417;p6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68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420" name="Google Shape;8420;p6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68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423" name="Google Shape;8423;p6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5" name="Google Shape;8425;p68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6" name="Google Shape;8426;p68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7" name="Google Shape;8427;p68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428" name="Google Shape;8428;p6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68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431" name="Google Shape;8431;p6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68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435" name="Google Shape;8435;p6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8" name="Google Shape;8438;p68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9" name="Google Shape;8439;p68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0" name="Google Shape;8440;p68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441" name="Google Shape;8441;p6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68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449" name="Google Shape;8449;p6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68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454" name="Google Shape;8454;p6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68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459" name="Google Shape;8459;p6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3" name="Google Shape;8463;p68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4" name="Google Shape;8464;p68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65" name="Google Shape;8465;p6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68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72" name="Google Shape;8472;p6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68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76" name="Google Shape;8476;p68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8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68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79" name="Google Shape;8479;p6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68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85" name="Google Shape;8485;p6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7" name="Google Shape;8497;p68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8" name="Google Shape;8498;p68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99" name="Google Shape;8499;p68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8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8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68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503" name="Google Shape;8503;p68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8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8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8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8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8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68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510" name="Google Shape;8510;p68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8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8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8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68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515" name="Google Shape;8515;p68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8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8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8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68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520" name="Google Shape;8520;p68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8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68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523" name="Google Shape;8523;p68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8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8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8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68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528" name="Google Shape;8528;p68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8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8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68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532" name="Google Shape;8532;p68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8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8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68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536" name="Google Shape;8536;p68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8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8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8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68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541" name="Google Shape;8541;p6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68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545" name="Google Shape;8545;p68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8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8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68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549" name="Google Shape;8549;p68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8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1" name="Google Shape;8551;p68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552" name="Google Shape;8552;p68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8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8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8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8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68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558" name="Google Shape;8558;p68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8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68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61" name="Google Shape;8561;p68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8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8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8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68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66" name="Google Shape;8566;p68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8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8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8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8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8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8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8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8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68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76" name="Google Shape;8576;p68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8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68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79" name="Google Shape;8579;p68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8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8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68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83" name="Google Shape;8583;p68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8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8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8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68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88" name="Google Shape;8588;p68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8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8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91" name="Google Shape;8591;p68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8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8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68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95" name="Google Shape;8595;p68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8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8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8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68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600" name="Google Shape;8600;p68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8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68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603" name="Google Shape;8603;p68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8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8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8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68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608" name="Google Shape;8608;p68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8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68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611" name="Google Shape;8611;p68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8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8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8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8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8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8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68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619" name="Google Shape;8619;p68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8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8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8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8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68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625" name="Google Shape;8625;p68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8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68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628" name="Google Shape;8628;p68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8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8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8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8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8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8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8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8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68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638" name="Google Shape;8638;p68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8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8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68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642" name="Google Shape;8642;p68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8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8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645" name="Google Shape;8645;p68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646" name="Google Shape;8646;p68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8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8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8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8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68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652" name="Google Shape;8652;p68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8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8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68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656" name="Google Shape;8656;p68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8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8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8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0" name="Google Shape;8660;p68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61" name="Google Shape;8661;p68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8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68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64" name="Google Shape;8664;p68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8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8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8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8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8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8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8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72" name="Google Shape;8672;p68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8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8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68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76" name="Google Shape;8676;p6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68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84" name="Google Shape;8684;p68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8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8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8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8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68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90" name="Google Shape;8690;p68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8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68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93" name="Google Shape;8693;p68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8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68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96" name="Google Shape;8696;p68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8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8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68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700" name="Google Shape;8700;p68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8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8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8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8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68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706" name="Google Shape;8706;p68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8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8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68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710" name="Google Shape;8710;p68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8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8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8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68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715" name="Google Shape;8715;p68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8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8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8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8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8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68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722" name="Google Shape;8722;p6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68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725" name="Google Shape;8725;p6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30" name="Shape 8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1" name="Google Shape;8731;p69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32" name="Google Shape;8732;p69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733" name="Google Shape;8733;p69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9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9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9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69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738" name="Google Shape;8738;p69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9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9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1" name="Google Shape;8741;p69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2" name="Google Shape;8742;p69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743" name="Google Shape;8743;p69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9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69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746" name="Google Shape;8746;p69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9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8" name="Google Shape;8748;p69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9" name="Google Shape;8749;p69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50" name="Google Shape;8750;p69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9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9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3" name="Google Shape;8753;p69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4" name="Google Shape;8754;p69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5" name="Google Shape;8755;p69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6" name="Google Shape;8756;p69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7" name="Google Shape;8757;p69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58" name="Google Shape;8758;p69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9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9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9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69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63" name="Google Shape;8763;p69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9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69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66" name="Google Shape;8766;p69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9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9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69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70" name="Google Shape;8770;p69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9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2" name="Google Shape;8772;p69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3" name="Google Shape;8773;p69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74" name="Google Shape;8774;p69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9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9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9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9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9" name="Google Shape;8779;p69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0" name="Google Shape;8780;p69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1" name="Google Shape;8781;p69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82" name="Google Shape;8782;p69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9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9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9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69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87" name="Google Shape;8787;p69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9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9" name="Google Shape;8789;p69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0" name="Google Shape;8790;p69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91" name="Google Shape;8791;p69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9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9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9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5" name="Google Shape;8795;p69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6" name="Google Shape;8796;p69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7" name="Google Shape;8797;p69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8" name="Google Shape;8798;p69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99" name="Google Shape;8799;p69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9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69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802" name="Google Shape;8802;p69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9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9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5" name="Google Shape;8805;p69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6" name="Google Shape;8806;p69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807" name="Google Shape;8807;p69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9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9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9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9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69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13" name="Google Shape;8813;p69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9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9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9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69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18" name="Google Shape;8818;p69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9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0" name="Google Shape;8820;p69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1" name="Google Shape;8821;p69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822" name="Google Shape;8822;p69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9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9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69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826" name="Google Shape;8826;p69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9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8" name="Google Shape;8828;p69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9" name="Google Shape;8829;p69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830" name="Google Shape;8830;p69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9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9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9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9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9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9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9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8" name="Google Shape;8838;p69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9" name="Google Shape;8839;p69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840" name="Google Shape;8840;p69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9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69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843" name="Google Shape;8843;p69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9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9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9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69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848" name="Google Shape;8848;p69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9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9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9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69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53" name="Google Shape;8853;p69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9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69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56" name="Google Shape;8856;p69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9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9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9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69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61" name="Google Shape;8861;p69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9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9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9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69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66" name="Google Shape;8866;p69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9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9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9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9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9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9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9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9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9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9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9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9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9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9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9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69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83" name="Google Shape;8883;p69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9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9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6" name="Google Shape;8886;p69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7" name="Google Shape;8887;p69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88" name="Google Shape;8888;p69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9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9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9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9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69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94" name="Google Shape;8894;p6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6" name="Google Shape;8896;p69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7" name="Google Shape;8897;p69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98" name="Google Shape;8898;p69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9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9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69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902" name="Google Shape;8902;p69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9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9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9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9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69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908" name="Google Shape;8908;p69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9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9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9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9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9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9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69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16" name="Google Shape;8916;p69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9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9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69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920" name="Google Shape;8920;p69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9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9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69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924" name="Google Shape;8924;p69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9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9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9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69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929" name="Google Shape;8929;p69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9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9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9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9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69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935" name="Google Shape;8935;p69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9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69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938" name="Google Shape;8938;p69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9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9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9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9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9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9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69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946" name="Google Shape;8946;p69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9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9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9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9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9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9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69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54" name="Google Shape;8954;p69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9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9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9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9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69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60" name="Google Shape;8960;p69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9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9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9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9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9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69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67" name="Google Shape;8967;p69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9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9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9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69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72" name="Google Shape;8972;p69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9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9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9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9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9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9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9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0" name="Google Shape;8980;p69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81" name="Google Shape;8981;p69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9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9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9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9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69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87" name="Google Shape;8987;p69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9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9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9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69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92" name="Google Shape;8992;p69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9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9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9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9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69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98" name="Google Shape;8998;p69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9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9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9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9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9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9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9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9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9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9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9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0" name="Google Shape;9010;p69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011" name="Google Shape;9011;p69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9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9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9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9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9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69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18" name="Google Shape;9018;p69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9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9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9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9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9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9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5" name="Google Shape;9025;p69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026" name="Google Shape;9026;p69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9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9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9" name="Google Shape;9029;p69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0" name="Google Shape;9030;p69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031" name="Google Shape;9031;p69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9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9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9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69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036" name="Google Shape;9036;p69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9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9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9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9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1" name="Google Shape;9041;p69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2" name="Google Shape;9042;p69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043" name="Google Shape;9043;p69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9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9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6" name="Google Shape;9046;p69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047" name="Google Shape;9047;p69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9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9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9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9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9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69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54" name="Google Shape;9054;p69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9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9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9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9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9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9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69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62" name="Google Shape;9062;p69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9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9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69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66" name="Google Shape;9066;p69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9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9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9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9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9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69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73" name="Google Shape;9073;p69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9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9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69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77" name="Google Shape;9077;p69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9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9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69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81" name="Google Shape;9081;p69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9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9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69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85" name="Google Shape;9085;p69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9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9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9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9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9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9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9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69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94" name="Google Shape;9094;p69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9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9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9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9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9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9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9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69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103" name="Google Shape;9103;p69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9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9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69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107" name="Google Shape;9107;p69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9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9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9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9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9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9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9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69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16" name="Google Shape;9116;p69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9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9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9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9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9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9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9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69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125" name="Google Shape;9125;p69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9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9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9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69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130" name="Google Shape;9130;p69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9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9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9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9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9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9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7" name="Google Shape;9137;p69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138" name="Google Shape;9138;p69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9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9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9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9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9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4" name="Google Shape;9144;p69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145" name="Google Shape;9145;p69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9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9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9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9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0" name="Google Shape;9150;p69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51" name="Google Shape;9151;p69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9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9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69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55" name="Google Shape;9155;p69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9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9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9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9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9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9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2" name="Google Shape;9162;p69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63" name="Google Shape;9163;p69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9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9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6" name="Google Shape;9166;p69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67" name="Google Shape;9167;p69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9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9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9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9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69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73" name="Google Shape;9173;p69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9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9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9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69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78" name="Google Shape;9178;p69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9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9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9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9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3" name="Google Shape;9183;p69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84" name="Google Shape;9184;p69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9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9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9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9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9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9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69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92" name="Google Shape;9192;p69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9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9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9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9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9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01" name="Shape 9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02" name="Google Shape;9202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Black and White Architectur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