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6" r:id="rId3"/>
    <p:sldMasterId id="2147483667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</p:sldIdLst>
  <p:sldSz cy="5143500" cx="9144000"/>
  <p:notesSz cx="6858000" cy="9144000"/>
  <p:embeddedFontLst>
    <p:embeddedFont>
      <p:font typeface="Nunito SemiBold"/>
      <p:regular r:id="rId42"/>
      <p:bold r:id="rId43"/>
      <p:italic r:id="rId44"/>
      <p:boldItalic r:id="rId45"/>
    </p:embeddedFont>
    <p:embeddedFont>
      <p:font typeface="Proxima Nova"/>
      <p:regular r:id="rId46"/>
      <p:bold r:id="rId47"/>
      <p:italic r:id="rId48"/>
      <p:boldItalic r:id="rId49"/>
    </p:embeddedFont>
    <p:embeddedFont>
      <p:font typeface="Nunito ExtraLight"/>
      <p:regular r:id="rId50"/>
      <p:bold r:id="rId51"/>
      <p:italic r:id="rId52"/>
      <p:boldItalic r:id="rId53"/>
    </p:embeddedFont>
    <p:embeddedFont>
      <p:font typeface="Nunito"/>
      <p:regular r:id="rId54"/>
      <p:bold r:id="rId55"/>
      <p:italic r:id="rId56"/>
      <p:boldItalic r:id="rId57"/>
    </p:embeddedFont>
    <p:embeddedFont>
      <p:font typeface="Arvo"/>
      <p:regular r:id="rId58"/>
      <p:bold r:id="rId59"/>
      <p:italic r:id="rId60"/>
      <p:boldItalic r:id="rId61"/>
    </p:embeddedFont>
    <p:embeddedFont>
      <p:font typeface="Fira Sans Extra Condensed Medium"/>
      <p:regular r:id="rId62"/>
      <p:bold r:id="rId63"/>
      <p:italic r:id="rId64"/>
      <p:boldItalic r:id="rId65"/>
    </p:embeddedFont>
    <p:embeddedFont>
      <p:font typeface="Squada One"/>
      <p:regular r:id="rId66"/>
    </p:embeddedFont>
    <p:embeddedFont>
      <p:font typeface="Proxima Nova Semibold"/>
      <p:regular r:id="rId67"/>
      <p:bold r:id="rId68"/>
      <p:boldItalic r:id="rId69"/>
    </p:embeddedFont>
    <p:embeddedFont>
      <p:font typeface="Fira Sans Extra Condensed"/>
      <p:regular r:id="rId70"/>
      <p:bold r:id="rId71"/>
      <p:italic r:id="rId72"/>
      <p:boldItalic r:id="rId73"/>
    </p:embeddedFont>
    <p:embeddedFont>
      <p:font typeface="Nunito Light"/>
      <p:regular r:id="rId74"/>
      <p:bold r:id="rId75"/>
      <p:italic r:id="rId76"/>
      <p:boldItalic r:id="rId7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font" Target="fonts/NunitoSemiBold-regular.fntdata"/><Relationship Id="rId41" Type="http://schemas.openxmlformats.org/officeDocument/2006/relationships/slide" Target="slides/slide36.xml"/><Relationship Id="rId44" Type="http://schemas.openxmlformats.org/officeDocument/2006/relationships/font" Target="fonts/NunitoSemiBold-italic.fntdata"/><Relationship Id="rId43" Type="http://schemas.openxmlformats.org/officeDocument/2006/relationships/font" Target="fonts/NunitoSemiBold-bold.fntdata"/><Relationship Id="rId46" Type="http://schemas.openxmlformats.org/officeDocument/2006/relationships/font" Target="fonts/ProximaNova-regular.fntdata"/><Relationship Id="rId45" Type="http://schemas.openxmlformats.org/officeDocument/2006/relationships/font" Target="fonts/NunitoSemiBold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italic.fntdata"/><Relationship Id="rId47" Type="http://schemas.openxmlformats.org/officeDocument/2006/relationships/font" Target="fonts/ProximaNova-bold.fntdata"/><Relationship Id="rId49" Type="http://schemas.openxmlformats.org/officeDocument/2006/relationships/font" Target="fonts/ProximaNova-bold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FiraSansExtraCondensed-boldItalic.fntdata"/><Relationship Id="rId72" Type="http://schemas.openxmlformats.org/officeDocument/2006/relationships/font" Target="fonts/FiraSansExtraCondensed-italic.fntdata"/><Relationship Id="rId31" Type="http://schemas.openxmlformats.org/officeDocument/2006/relationships/slide" Target="slides/slide26.xml"/><Relationship Id="rId75" Type="http://schemas.openxmlformats.org/officeDocument/2006/relationships/font" Target="fonts/NunitoLight-bold.fntdata"/><Relationship Id="rId30" Type="http://schemas.openxmlformats.org/officeDocument/2006/relationships/slide" Target="slides/slide25.xml"/><Relationship Id="rId74" Type="http://schemas.openxmlformats.org/officeDocument/2006/relationships/font" Target="fonts/NunitoLight-regular.fntdata"/><Relationship Id="rId33" Type="http://schemas.openxmlformats.org/officeDocument/2006/relationships/slide" Target="slides/slide28.xml"/><Relationship Id="rId77" Type="http://schemas.openxmlformats.org/officeDocument/2006/relationships/font" Target="fonts/NunitoLight-boldItalic.fntdata"/><Relationship Id="rId32" Type="http://schemas.openxmlformats.org/officeDocument/2006/relationships/slide" Target="slides/slide27.xml"/><Relationship Id="rId76" Type="http://schemas.openxmlformats.org/officeDocument/2006/relationships/font" Target="fonts/NunitoLight-italic.fntdata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1" Type="http://schemas.openxmlformats.org/officeDocument/2006/relationships/font" Target="fonts/FiraSansExtraCondensed-bold.fntdata"/><Relationship Id="rId70" Type="http://schemas.openxmlformats.org/officeDocument/2006/relationships/font" Target="fonts/FiraSansExtraCondensed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FiraSansExtraCondensedMedium-regular.fntdata"/><Relationship Id="rId61" Type="http://schemas.openxmlformats.org/officeDocument/2006/relationships/font" Target="fonts/Arvo-boldItalic.fntdata"/><Relationship Id="rId20" Type="http://schemas.openxmlformats.org/officeDocument/2006/relationships/slide" Target="slides/slide15.xml"/><Relationship Id="rId64" Type="http://schemas.openxmlformats.org/officeDocument/2006/relationships/font" Target="fonts/FiraSansExtraCondensedMedium-italic.fntdata"/><Relationship Id="rId63" Type="http://schemas.openxmlformats.org/officeDocument/2006/relationships/font" Target="fonts/FiraSansExtraCondensedMedium-bold.fntdata"/><Relationship Id="rId22" Type="http://schemas.openxmlformats.org/officeDocument/2006/relationships/slide" Target="slides/slide17.xml"/><Relationship Id="rId66" Type="http://schemas.openxmlformats.org/officeDocument/2006/relationships/font" Target="fonts/SquadaOne-regular.fntdata"/><Relationship Id="rId21" Type="http://schemas.openxmlformats.org/officeDocument/2006/relationships/slide" Target="slides/slide16.xml"/><Relationship Id="rId65" Type="http://schemas.openxmlformats.org/officeDocument/2006/relationships/font" Target="fonts/FiraSansExtraCondensedMedium-boldItalic.fntdata"/><Relationship Id="rId24" Type="http://schemas.openxmlformats.org/officeDocument/2006/relationships/slide" Target="slides/slide19.xml"/><Relationship Id="rId68" Type="http://schemas.openxmlformats.org/officeDocument/2006/relationships/font" Target="fonts/ProximaNovaSemibold-bold.fntdata"/><Relationship Id="rId23" Type="http://schemas.openxmlformats.org/officeDocument/2006/relationships/slide" Target="slides/slide18.xml"/><Relationship Id="rId67" Type="http://schemas.openxmlformats.org/officeDocument/2006/relationships/font" Target="fonts/ProximaNovaSemibold-regular.fntdata"/><Relationship Id="rId60" Type="http://schemas.openxmlformats.org/officeDocument/2006/relationships/font" Target="fonts/Arvo-italic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ProximaNovaSemibold-boldItalic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NunitoExtraLight-bold.fntdata"/><Relationship Id="rId50" Type="http://schemas.openxmlformats.org/officeDocument/2006/relationships/font" Target="fonts/NunitoExtraLight-regular.fntdata"/><Relationship Id="rId53" Type="http://schemas.openxmlformats.org/officeDocument/2006/relationships/font" Target="fonts/NunitoExtraLight-boldItalic.fntdata"/><Relationship Id="rId52" Type="http://schemas.openxmlformats.org/officeDocument/2006/relationships/font" Target="fonts/NunitoExtraLight-italic.fntdata"/><Relationship Id="rId11" Type="http://schemas.openxmlformats.org/officeDocument/2006/relationships/slide" Target="slides/slide6.xml"/><Relationship Id="rId55" Type="http://schemas.openxmlformats.org/officeDocument/2006/relationships/font" Target="fonts/Nunito-bold.fntdata"/><Relationship Id="rId10" Type="http://schemas.openxmlformats.org/officeDocument/2006/relationships/slide" Target="slides/slide5.xml"/><Relationship Id="rId54" Type="http://schemas.openxmlformats.org/officeDocument/2006/relationships/font" Target="fonts/Nunito-regular.fntdata"/><Relationship Id="rId13" Type="http://schemas.openxmlformats.org/officeDocument/2006/relationships/slide" Target="slides/slide8.xml"/><Relationship Id="rId57" Type="http://schemas.openxmlformats.org/officeDocument/2006/relationships/font" Target="fonts/Nunito-boldItalic.fntdata"/><Relationship Id="rId12" Type="http://schemas.openxmlformats.org/officeDocument/2006/relationships/slide" Target="slides/slide7.xml"/><Relationship Id="rId56" Type="http://schemas.openxmlformats.org/officeDocument/2006/relationships/font" Target="fonts/Nunito-italic.fntdata"/><Relationship Id="rId15" Type="http://schemas.openxmlformats.org/officeDocument/2006/relationships/slide" Target="slides/slide10.xml"/><Relationship Id="rId59" Type="http://schemas.openxmlformats.org/officeDocument/2006/relationships/font" Target="fonts/Arvo-bold.fntdata"/><Relationship Id="rId14" Type="http://schemas.openxmlformats.org/officeDocument/2006/relationships/slide" Target="slides/slide9.xml"/><Relationship Id="rId58" Type="http://schemas.openxmlformats.org/officeDocument/2006/relationships/font" Target="fonts/Arvo-regular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5" name="Google Shape;175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g5ed5afc1c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" name="Google Shape;438;g5ed5afc1c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6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5de68260be_11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" name="Google Shape;508;g5de68260be_11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g569cdd4839_0_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4" name="Google Shape;524;g569cdd4839_0_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g569cdd4839_0_10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" name="Google Shape;542;g569cdd4839_0_10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0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g5de68260be_3_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2" name="Google Shape;562;g5de68260be_3_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5de68260be_11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5de68260be_11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5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" name="Google Shape;636;g5de68260be_3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7" name="Google Shape;637;g5de68260be_3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58c66ba33b_0_9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1" name="Google Shape;681;g58c66ba33b_0_9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Google Shape;692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3" name="Google Shape;693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2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" name="Google Shape;723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" name="Google Shape;724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g58d2bdf6b9_0_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" name="Google Shape;182;g58d2bdf6b9_0_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g58c66ba33b_0_9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" name="Google Shape;732;g58c66ba33b_0_9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8" name="Shape 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" name="Google Shape;739;g51ae11c5eb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0" name="Google Shape;740;g51ae11c5eb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51ae11c5eb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51ae11c5eb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g51ae11c5eb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" name="Google Shape;766;g51ae11c5eb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55" name="Shape 3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" name="Google Shape;3256;g51ae11c5eb_0_25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7" name="Google Shape;3257;g51ae11c5eb_0_25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71" name="Shape 3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2" name="Google Shape;3872;g51ae11c5eb_0_3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3" name="Google Shape;3873;g51ae11c5eb_0_3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81" name="Shape 4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2" name="Google Shape;4582;g51ae11c5eb_0_38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83" name="Google Shape;4583;g51ae11c5eb_0_38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77" name="Shape 4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8" name="Google Shape;4978;g51ae11c5eb_0_42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79" name="Google Shape;4979;g51ae11c5eb_0_42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70" name="Shape 5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1" name="Google Shape;5571;g51ae11c5eb_0_4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72" name="Google Shape;5572;g51ae11c5eb_0_4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05" name="Shape 6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6" name="Google Shape;6106;g51ae11c5eb_0_53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7" name="Google Shape;6107;g51ae11c5eb_0_53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" name="Google Shape;200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90" name="Shape 6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1" name="Google Shape;6391;g51ae11c5eb_0_5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92" name="Google Shape;6392;g51ae11c5eb_0_5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32" name="Shape 6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3" name="Google Shape;6833;g51ae11c5eb_0_60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34" name="Google Shape;6834;g51ae11c5eb_0_60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98" name="Shape 7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9" name="Google Shape;7199;g51ae11c5eb_0_64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00" name="Google Shape;7200;g51ae11c5eb_0_64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02" name="Shape 7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3" name="Google Shape;7703;g51ae11c5eb_0_6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4" name="Google Shape;7704;g51ae11c5eb_0_6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98" name="Shape 8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9" name="Google Shape;8099;g5de68260be_3_6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0" name="Google Shape;8100;g5de68260be_3_6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41" name="Shape 8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2" name="Google Shape;8642;g51ae11c5eb_0_7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3" name="Google Shape;8643;g51ae11c5eb_0_7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12" name="Shape 9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" name="Google Shape;9113;g51ae11c5eb_0_8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14" name="Google Shape;9114;g51ae11c5eb_0_8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" name="Google Shape;208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g5ed5afc1cd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" name="Google Shape;215;g5ed5afc1cd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g5ed5afc1cd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" name="Google Shape;230;g5ed5afc1cd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g512487f305_0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" name="Google Shape;260;g512487f305_0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5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g569cdd4839_0_6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7" name="Google Shape;327;g569cdd4839_0_6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g5de68260be_11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5" name="Google Shape;425;g5de68260be_11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pening slide">
  <p:cSld name="CUSTOM_7">
    <p:bg>
      <p:bgPr>
        <a:solidFill>
          <a:schemeClr val="accent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711875" y="981300"/>
            <a:ext cx="3180900" cy="31809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" name="Google Shape;10;p2"/>
          <p:cNvCxnSpPr/>
          <p:nvPr/>
        </p:nvCxnSpPr>
        <p:spPr>
          <a:xfrm>
            <a:off x="8115300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" name="Google Shape;11;p2"/>
          <p:cNvSpPr/>
          <p:nvPr/>
        </p:nvSpPr>
        <p:spPr>
          <a:xfrm flipH="1">
            <a:off x="7848750" y="540000"/>
            <a:ext cx="399900" cy="2818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 txBox="1"/>
          <p:nvPr>
            <p:ph type="ctrTitle"/>
          </p:nvPr>
        </p:nvSpPr>
        <p:spPr>
          <a:xfrm>
            <a:off x="4481927" y="648250"/>
            <a:ext cx="40737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600"/>
              <a:buNone/>
              <a:defRPr b="1" sz="36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6164300" y="2340475"/>
            <a:ext cx="23916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+ text">
  <p:cSld name="CUSTOM_15_1_1">
    <p:bg>
      <p:bgPr>
        <a:solidFill>
          <a:schemeClr val="accent4"/>
        </a:solidFill>
      </p:bgPr>
    </p:bg>
    <p:spTree>
      <p:nvGrpSpPr>
        <p:cNvPr id="102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Google Shape;103;p11"/>
          <p:cNvSpPr txBox="1"/>
          <p:nvPr>
            <p:ph idx="1" type="subTitle"/>
          </p:nvPr>
        </p:nvSpPr>
        <p:spPr>
          <a:xfrm>
            <a:off x="778749" y="1469248"/>
            <a:ext cx="19083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4" name="Google Shape;104;p11"/>
          <p:cNvSpPr txBox="1"/>
          <p:nvPr>
            <p:ph idx="2" type="subTitle"/>
          </p:nvPr>
        </p:nvSpPr>
        <p:spPr>
          <a:xfrm>
            <a:off x="778749" y="2830224"/>
            <a:ext cx="19083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5" name="Google Shape;105;p11"/>
          <p:cNvSpPr txBox="1"/>
          <p:nvPr>
            <p:ph idx="3" type="subTitle"/>
          </p:nvPr>
        </p:nvSpPr>
        <p:spPr>
          <a:xfrm>
            <a:off x="778749" y="4394542"/>
            <a:ext cx="19083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cxnSp>
        <p:nvCxnSpPr>
          <p:cNvPr id="106" name="Google Shape;106;p11"/>
          <p:cNvCxnSpPr/>
          <p:nvPr/>
        </p:nvCxnSpPr>
        <p:spPr>
          <a:xfrm>
            <a:off x="8115300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7" name="Google Shape;107;p11"/>
          <p:cNvSpPr/>
          <p:nvPr/>
        </p:nvSpPr>
        <p:spPr>
          <a:xfrm flipH="1">
            <a:off x="7848750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1"/>
          <p:cNvSpPr txBox="1"/>
          <p:nvPr>
            <p:ph type="ctrTitle"/>
          </p:nvPr>
        </p:nvSpPr>
        <p:spPr>
          <a:xfrm flipH="1">
            <a:off x="6543600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b="1" sz="21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9" name="Google Shape;109;p11"/>
          <p:cNvSpPr txBox="1"/>
          <p:nvPr>
            <p:ph hasCustomPrompt="1" idx="4" type="title"/>
          </p:nvPr>
        </p:nvSpPr>
        <p:spPr>
          <a:xfrm>
            <a:off x="1129449" y="1021301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b="1"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0" name="Google Shape;110;p11"/>
          <p:cNvSpPr txBox="1"/>
          <p:nvPr>
            <p:ph hasCustomPrompt="1" idx="5" type="title"/>
          </p:nvPr>
        </p:nvSpPr>
        <p:spPr>
          <a:xfrm>
            <a:off x="1129449" y="2394889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b="1"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1" name="Google Shape;111;p11"/>
          <p:cNvSpPr txBox="1"/>
          <p:nvPr>
            <p:ph hasCustomPrompt="1" idx="6" type="title"/>
          </p:nvPr>
        </p:nvSpPr>
        <p:spPr>
          <a:xfrm>
            <a:off x="1129449" y="3976393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b="1" sz="3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Fira Sans Extra Condensed Medium"/>
              <a:buNone/>
              <a:defRPr sz="30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2">
  <p:cSld name="CUSTOM_16_1_1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2"/>
          <p:cNvSpPr/>
          <p:nvPr/>
        </p:nvSpPr>
        <p:spPr>
          <a:xfrm>
            <a:off x="5734425" y="1044975"/>
            <a:ext cx="2217600" cy="12174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2"/>
          <p:cNvSpPr/>
          <p:nvPr/>
        </p:nvSpPr>
        <p:spPr>
          <a:xfrm>
            <a:off x="6461475" y="538200"/>
            <a:ext cx="763500" cy="763500"/>
          </a:xfrm>
          <a:prstGeom prst="ellipse">
            <a:avLst/>
          </a:prstGeom>
          <a:solidFill>
            <a:schemeClr val="accent3"/>
          </a:solidFill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2"/>
          <p:cNvSpPr/>
          <p:nvPr/>
        </p:nvSpPr>
        <p:spPr>
          <a:xfrm>
            <a:off x="2417975" y="3147700"/>
            <a:ext cx="2217600" cy="1217400"/>
          </a:xfrm>
          <a:prstGeom prst="roundRect">
            <a:avLst>
              <a:gd fmla="val 16667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2"/>
          <p:cNvSpPr/>
          <p:nvPr/>
        </p:nvSpPr>
        <p:spPr>
          <a:xfrm>
            <a:off x="3172261" y="2640921"/>
            <a:ext cx="763500" cy="763500"/>
          </a:xfrm>
          <a:prstGeom prst="ellipse">
            <a:avLst/>
          </a:prstGeom>
          <a:solidFill>
            <a:schemeClr val="dk1"/>
          </a:solidFill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2"/>
          <p:cNvSpPr/>
          <p:nvPr/>
        </p:nvSpPr>
        <p:spPr>
          <a:xfrm>
            <a:off x="2418025" y="1044975"/>
            <a:ext cx="2217600" cy="12174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2"/>
          <p:cNvSpPr/>
          <p:nvPr/>
        </p:nvSpPr>
        <p:spPr>
          <a:xfrm>
            <a:off x="3145050" y="538200"/>
            <a:ext cx="763500" cy="763500"/>
          </a:xfrm>
          <a:prstGeom prst="ellipse">
            <a:avLst/>
          </a:prstGeom>
          <a:solidFill>
            <a:schemeClr val="accent1"/>
          </a:solidFill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19" name="Google Shape;119;p12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0" name="Google Shape;120;p12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2"/>
          <p:cNvSpPr txBox="1"/>
          <p:nvPr>
            <p:ph idx="1" type="subTitle"/>
          </p:nvPr>
        </p:nvSpPr>
        <p:spPr>
          <a:xfrm>
            <a:off x="2671336" y="1594497"/>
            <a:ext cx="1705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2" name="Google Shape;122;p12"/>
          <p:cNvSpPr txBox="1"/>
          <p:nvPr>
            <p:ph idx="2" type="subTitle"/>
          </p:nvPr>
        </p:nvSpPr>
        <p:spPr>
          <a:xfrm>
            <a:off x="2615236" y="3673747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3" name="Google Shape;123;p12"/>
          <p:cNvSpPr txBox="1"/>
          <p:nvPr>
            <p:ph type="ctrTitle"/>
          </p:nvPr>
        </p:nvSpPr>
        <p:spPr>
          <a:xfrm>
            <a:off x="2214586" y="1331983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24" name="Google Shape;124;p12"/>
          <p:cNvSpPr txBox="1"/>
          <p:nvPr>
            <p:ph idx="3" type="ctrTitle"/>
          </p:nvPr>
        </p:nvSpPr>
        <p:spPr>
          <a:xfrm>
            <a:off x="2214586" y="3411233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25" name="Google Shape;125;p12"/>
          <p:cNvSpPr txBox="1"/>
          <p:nvPr>
            <p:ph idx="4" type="subTitle"/>
          </p:nvPr>
        </p:nvSpPr>
        <p:spPr>
          <a:xfrm>
            <a:off x="6020025" y="1611425"/>
            <a:ext cx="1632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26" name="Google Shape;126;p12"/>
          <p:cNvSpPr txBox="1"/>
          <p:nvPr>
            <p:ph idx="5" type="ctrTitle"/>
          </p:nvPr>
        </p:nvSpPr>
        <p:spPr>
          <a:xfrm>
            <a:off x="5533567" y="1348911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27" name="Google Shape;127;p12"/>
          <p:cNvSpPr txBox="1"/>
          <p:nvPr>
            <p:ph idx="6"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28" name="Google Shape;128;p12"/>
          <p:cNvSpPr/>
          <p:nvPr/>
        </p:nvSpPr>
        <p:spPr>
          <a:xfrm>
            <a:off x="5734425" y="3207425"/>
            <a:ext cx="2217600" cy="12174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2"/>
          <p:cNvSpPr/>
          <p:nvPr/>
        </p:nvSpPr>
        <p:spPr>
          <a:xfrm>
            <a:off x="6461475" y="2700650"/>
            <a:ext cx="763500" cy="7635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2"/>
          <p:cNvSpPr txBox="1"/>
          <p:nvPr>
            <p:ph idx="7" type="subTitle"/>
          </p:nvPr>
        </p:nvSpPr>
        <p:spPr>
          <a:xfrm>
            <a:off x="5983450" y="3773875"/>
            <a:ext cx="1705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31" name="Google Shape;131;p12"/>
          <p:cNvSpPr txBox="1"/>
          <p:nvPr>
            <p:ph idx="8" type="ctrTitle"/>
          </p:nvPr>
        </p:nvSpPr>
        <p:spPr>
          <a:xfrm>
            <a:off x="5533567" y="3511361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2">
  <p:cSld name="CUSTOM_15_1">
    <p:bg>
      <p:bgPr>
        <a:solidFill>
          <a:schemeClr val="accent4"/>
        </a:solidFill>
      </p:bgPr>
    </p:bg>
    <p:spTree>
      <p:nvGrpSpPr>
        <p:cNvPr id="132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3" name="Google Shape;133;p13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" name="Google Shape;134;p13"/>
          <p:cNvSpPr txBox="1"/>
          <p:nvPr>
            <p:ph idx="1" type="subTitle"/>
          </p:nvPr>
        </p:nvSpPr>
        <p:spPr>
          <a:xfrm>
            <a:off x="3631838" y="1012975"/>
            <a:ext cx="18804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5" name="Google Shape;135;p13"/>
          <p:cNvSpPr txBox="1"/>
          <p:nvPr>
            <p:ph idx="2" type="subTitle"/>
          </p:nvPr>
        </p:nvSpPr>
        <p:spPr>
          <a:xfrm>
            <a:off x="3631838" y="2355085"/>
            <a:ext cx="18804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6" name="Google Shape;136;p13"/>
          <p:cNvSpPr txBox="1"/>
          <p:nvPr>
            <p:ph type="ctrTitle"/>
          </p:nvPr>
        </p:nvSpPr>
        <p:spPr>
          <a:xfrm>
            <a:off x="3446100" y="750463"/>
            <a:ext cx="22518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37" name="Google Shape;137;p13"/>
          <p:cNvSpPr txBox="1"/>
          <p:nvPr>
            <p:ph idx="3" type="ctrTitle"/>
          </p:nvPr>
        </p:nvSpPr>
        <p:spPr>
          <a:xfrm>
            <a:off x="3446100" y="2092568"/>
            <a:ext cx="22518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38" name="Google Shape;138;p13"/>
          <p:cNvSpPr txBox="1"/>
          <p:nvPr>
            <p:ph idx="4" type="subTitle"/>
          </p:nvPr>
        </p:nvSpPr>
        <p:spPr>
          <a:xfrm>
            <a:off x="3631838" y="3700272"/>
            <a:ext cx="18804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9" name="Google Shape;139;p13"/>
          <p:cNvSpPr txBox="1"/>
          <p:nvPr>
            <p:ph idx="5" type="ctrTitle"/>
          </p:nvPr>
        </p:nvSpPr>
        <p:spPr>
          <a:xfrm>
            <a:off x="3446100" y="3437749"/>
            <a:ext cx="22518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40" name="Google Shape;140;p13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3"/>
          <p:cNvSpPr txBox="1"/>
          <p:nvPr>
            <p:ph idx="6" type="ctrTitle"/>
          </p:nvPr>
        </p:nvSpPr>
        <p:spPr>
          <a:xfrm>
            <a:off x="615225" y="2098650"/>
            <a:ext cx="2031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3">
  <p:cSld name="CUSTOM_16_1_2"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14"/>
          <p:cNvSpPr/>
          <p:nvPr/>
        </p:nvSpPr>
        <p:spPr>
          <a:xfrm>
            <a:off x="3417825" y="572475"/>
            <a:ext cx="4098300" cy="4098300"/>
          </a:xfrm>
          <a:prstGeom prst="ellipse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4"/>
          <p:cNvSpPr/>
          <p:nvPr/>
        </p:nvSpPr>
        <p:spPr>
          <a:xfrm>
            <a:off x="4557925" y="1721925"/>
            <a:ext cx="1818000" cy="17994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4"/>
          <p:cNvSpPr/>
          <p:nvPr/>
        </p:nvSpPr>
        <p:spPr>
          <a:xfrm>
            <a:off x="6573926" y="1721925"/>
            <a:ext cx="1818000" cy="17994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4"/>
          <p:cNvSpPr/>
          <p:nvPr/>
        </p:nvSpPr>
        <p:spPr>
          <a:xfrm>
            <a:off x="2562157" y="1721925"/>
            <a:ext cx="1818000" cy="17994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" name="Google Shape;147;p14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8" name="Google Shape;148;p14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4"/>
          <p:cNvSpPr txBox="1"/>
          <p:nvPr>
            <p:ph idx="1" type="subTitle"/>
          </p:nvPr>
        </p:nvSpPr>
        <p:spPr>
          <a:xfrm>
            <a:off x="2668057" y="2349843"/>
            <a:ext cx="1606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0" name="Google Shape;150;p14"/>
          <p:cNvSpPr txBox="1"/>
          <p:nvPr>
            <p:ph idx="2" type="subTitle"/>
          </p:nvPr>
        </p:nvSpPr>
        <p:spPr>
          <a:xfrm>
            <a:off x="4663825" y="2349841"/>
            <a:ext cx="1606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1" name="Google Shape;151;p14"/>
          <p:cNvSpPr txBox="1"/>
          <p:nvPr>
            <p:ph type="ctrTitle"/>
          </p:nvPr>
        </p:nvSpPr>
        <p:spPr>
          <a:xfrm>
            <a:off x="2314057" y="2087325"/>
            <a:ext cx="2314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52" name="Google Shape;152;p14"/>
          <p:cNvSpPr txBox="1"/>
          <p:nvPr>
            <p:ph idx="3" type="ctrTitle"/>
          </p:nvPr>
        </p:nvSpPr>
        <p:spPr>
          <a:xfrm>
            <a:off x="4309825" y="2087325"/>
            <a:ext cx="23142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53" name="Google Shape;153;p14"/>
          <p:cNvSpPr txBox="1"/>
          <p:nvPr>
            <p:ph idx="4" type="subTitle"/>
          </p:nvPr>
        </p:nvSpPr>
        <p:spPr>
          <a:xfrm>
            <a:off x="6693176" y="2349841"/>
            <a:ext cx="1579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154" name="Google Shape;154;p14"/>
          <p:cNvSpPr txBox="1"/>
          <p:nvPr>
            <p:ph idx="5" type="ctrTitle"/>
          </p:nvPr>
        </p:nvSpPr>
        <p:spPr>
          <a:xfrm>
            <a:off x="6345026" y="2087325"/>
            <a:ext cx="22758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55" name="Google Shape;155;p14"/>
          <p:cNvSpPr txBox="1"/>
          <p:nvPr>
            <p:ph idx="6"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 2">
  <p:cSld name="CUSTOM_18">
    <p:bg>
      <p:bgPr>
        <a:solidFill>
          <a:schemeClr val="accent1"/>
        </a:solidFill>
      </p:bgPr>
    </p:bg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7" name="Google Shape;157;p15"/>
          <p:cNvCxnSpPr/>
          <p:nvPr/>
        </p:nvCxnSpPr>
        <p:spPr>
          <a:xfrm>
            <a:off x="8115300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" name="Google Shape;158;p15"/>
          <p:cNvSpPr/>
          <p:nvPr/>
        </p:nvSpPr>
        <p:spPr>
          <a:xfrm flipH="1">
            <a:off x="7848750" y="827025"/>
            <a:ext cx="399900" cy="1989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5"/>
          <p:cNvSpPr txBox="1"/>
          <p:nvPr>
            <p:ph type="ctrTitle"/>
          </p:nvPr>
        </p:nvSpPr>
        <p:spPr>
          <a:xfrm>
            <a:off x="5440793" y="481850"/>
            <a:ext cx="3080100" cy="110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600"/>
              <a:buNone/>
              <a:defRPr b="1" sz="36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60" name="Google Shape;160;p15"/>
          <p:cNvSpPr txBox="1"/>
          <p:nvPr>
            <p:ph idx="1" type="subTitle"/>
          </p:nvPr>
        </p:nvSpPr>
        <p:spPr>
          <a:xfrm>
            <a:off x="5236618" y="1583650"/>
            <a:ext cx="3284400" cy="119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None/>
              <a:defRPr>
                <a:solidFill>
                  <a:schemeClr val="accent4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CUSTOM_14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16"/>
          <p:cNvSpPr txBox="1"/>
          <p:nvPr>
            <p:ph idx="1" type="body"/>
          </p:nvPr>
        </p:nvSpPr>
        <p:spPr>
          <a:xfrm>
            <a:off x="718250" y="20586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  <p:cxnSp>
        <p:nvCxnSpPr>
          <p:cNvPr id="163" name="Google Shape;163;p16"/>
          <p:cNvCxnSpPr/>
          <p:nvPr/>
        </p:nvCxnSpPr>
        <p:spPr>
          <a:xfrm>
            <a:off x="8115300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64" name="Google Shape;164;p16"/>
          <p:cNvSpPr/>
          <p:nvPr/>
        </p:nvSpPr>
        <p:spPr>
          <a:xfrm flipH="1">
            <a:off x="7848750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16"/>
          <p:cNvSpPr txBox="1"/>
          <p:nvPr>
            <p:ph type="ctrTitle"/>
          </p:nvPr>
        </p:nvSpPr>
        <p:spPr>
          <a:xfrm flipH="1">
            <a:off x="6543600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b="1" sz="21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1_1"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>
  <p:cSld name="CUSTOM_19">
    <p:bg>
      <p:bgPr>
        <a:noFill/>
      </p:bgPr>
    </p:bg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17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/>
          <p:nvPr/>
        </p:nvSpPr>
        <p:spPr>
          <a:xfrm>
            <a:off x="-1898225" y="-718525"/>
            <a:ext cx="6778200" cy="67782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" name="Google Shape;16;p3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" name="Google Shape;17;p3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3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2" type="ctrTitle"/>
          </p:nvPr>
        </p:nvSpPr>
        <p:spPr>
          <a:xfrm>
            <a:off x="5041900" y="439000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1" type="subTitle"/>
          </p:nvPr>
        </p:nvSpPr>
        <p:spPr>
          <a:xfrm>
            <a:off x="5041900" y="888375"/>
            <a:ext cx="2238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1" name="Google Shape;21;p3"/>
          <p:cNvSpPr/>
          <p:nvPr/>
        </p:nvSpPr>
        <p:spPr>
          <a:xfrm>
            <a:off x="4483024" y="1705849"/>
            <a:ext cx="663900" cy="6639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4483024" y="2781492"/>
            <a:ext cx="663900" cy="663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4143675" y="3896684"/>
            <a:ext cx="663900" cy="6639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4137100" y="604764"/>
            <a:ext cx="663900" cy="6639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 txBox="1"/>
          <p:nvPr>
            <p:ph hasCustomPrompt="1" idx="3" type="title"/>
          </p:nvPr>
        </p:nvSpPr>
        <p:spPr>
          <a:xfrm>
            <a:off x="3548006" y="641228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6" name="Google Shape;26;p3"/>
          <p:cNvSpPr txBox="1"/>
          <p:nvPr>
            <p:ph idx="4" type="ctrTitle"/>
          </p:nvPr>
        </p:nvSpPr>
        <p:spPr>
          <a:xfrm>
            <a:off x="5397400" y="1553250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idx="5" type="subTitle"/>
          </p:nvPr>
        </p:nvSpPr>
        <p:spPr>
          <a:xfrm>
            <a:off x="5592336" y="2002627"/>
            <a:ext cx="2238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8" name="Google Shape;28;p3"/>
          <p:cNvSpPr txBox="1"/>
          <p:nvPr>
            <p:ph idx="6" type="ctrTitle"/>
          </p:nvPr>
        </p:nvSpPr>
        <p:spPr>
          <a:xfrm>
            <a:off x="5397402" y="2634800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7" type="subTitle"/>
          </p:nvPr>
        </p:nvSpPr>
        <p:spPr>
          <a:xfrm>
            <a:off x="5592336" y="3084176"/>
            <a:ext cx="2238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0" name="Google Shape;30;p3"/>
          <p:cNvSpPr txBox="1"/>
          <p:nvPr>
            <p:ph idx="8" type="ctrTitle"/>
          </p:nvPr>
        </p:nvSpPr>
        <p:spPr>
          <a:xfrm>
            <a:off x="5041900" y="3753775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1" name="Google Shape;31;p3"/>
          <p:cNvSpPr txBox="1"/>
          <p:nvPr>
            <p:ph idx="9" type="subTitle"/>
          </p:nvPr>
        </p:nvSpPr>
        <p:spPr>
          <a:xfrm>
            <a:off x="5041900" y="4203150"/>
            <a:ext cx="22383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2" name="Google Shape;32;p3"/>
          <p:cNvSpPr txBox="1"/>
          <p:nvPr>
            <p:ph hasCustomPrompt="1" idx="13" type="title"/>
          </p:nvPr>
        </p:nvSpPr>
        <p:spPr>
          <a:xfrm>
            <a:off x="3940024" y="1748901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3" name="Google Shape;33;p3"/>
          <p:cNvSpPr txBox="1"/>
          <p:nvPr>
            <p:ph hasCustomPrompt="1" idx="14" type="title"/>
          </p:nvPr>
        </p:nvSpPr>
        <p:spPr>
          <a:xfrm>
            <a:off x="3940024" y="2817956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34" name="Google Shape;34;p3"/>
          <p:cNvSpPr txBox="1"/>
          <p:nvPr>
            <p:ph hasCustomPrompt="1" idx="15" type="title"/>
          </p:nvPr>
        </p:nvSpPr>
        <p:spPr>
          <a:xfrm>
            <a:off x="3585574" y="3942823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3000"/>
              <a:buNone/>
              <a:defRPr sz="3000">
                <a:solidFill>
                  <a:schemeClr val="accent4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000"/>
              <a:buFont typeface="Fira Sans Extra Condensed Medium"/>
              <a:buNone/>
              <a:defRPr sz="3000">
                <a:solidFill>
                  <a:srgbClr val="000000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ubtitle">
  <p:cSld name="CUSTOM_12">
    <p:bg>
      <p:bgPr>
        <a:solidFill>
          <a:schemeClr val="accent4"/>
        </a:solidFill>
      </p:bgPr>
    </p:bg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4"/>
          <p:cNvSpPr txBox="1"/>
          <p:nvPr>
            <p:ph type="ctrTitle"/>
          </p:nvPr>
        </p:nvSpPr>
        <p:spPr>
          <a:xfrm>
            <a:off x="1737650" y="520150"/>
            <a:ext cx="434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None/>
              <a:defRPr b="1" sz="36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7" name="Google Shape;37;p4"/>
          <p:cNvSpPr txBox="1"/>
          <p:nvPr>
            <p:ph idx="1" type="subTitle"/>
          </p:nvPr>
        </p:nvSpPr>
        <p:spPr>
          <a:xfrm>
            <a:off x="3576600" y="2574250"/>
            <a:ext cx="31410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13">
    <p:bg>
      <p:bgPr>
        <a:solidFill>
          <a:schemeClr val="dk1"/>
        </a:solidFill>
      </p:bgPr>
    </p:bg>
    <p:spTree>
      <p:nvGrpSpPr>
        <p:cNvPr id="38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5"/>
          <p:cNvSpPr/>
          <p:nvPr/>
        </p:nvSpPr>
        <p:spPr>
          <a:xfrm>
            <a:off x="7162800" y="-13550"/>
            <a:ext cx="1981200" cy="5157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4300650" y="-230925"/>
            <a:ext cx="5605500" cy="5605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 txBox="1"/>
          <p:nvPr>
            <p:ph idx="1" type="subTitle"/>
          </p:nvPr>
        </p:nvSpPr>
        <p:spPr>
          <a:xfrm>
            <a:off x="4705350" y="2534575"/>
            <a:ext cx="3365700" cy="63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2" name="Google Shape;42;p5"/>
          <p:cNvSpPr txBox="1"/>
          <p:nvPr>
            <p:ph idx="2" type="subTitle"/>
          </p:nvPr>
        </p:nvSpPr>
        <p:spPr>
          <a:xfrm>
            <a:off x="5791200" y="3166375"/>
            <a:ext cx="2279700" cy="2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1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43" name="Google Shape;43;p5"/>
          <p:cNvSpPr/>
          <p:nvPr/>
        </p:nvSpPr>
        <p:spPr>
          <a:xfrm rot="10800000">
            <a:off x="3629025" y="1900975"/>
            <a:ext cx="819300" cy="695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 ">
  <p:cSld name="CUSTOM_15_2_2">
    <p:bg>
      <p:bgPr>
        <a:solidFill>
          <a:schemeClr val="accent4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6"/>
          <p:cNvSpPr/>
          <p:nvPr/>
        </p:nvSpPr>
        <p:spPr>
          <a:xfrm>
            <a:off x="2279650" y="2370175"/>
            <a:ext cx="6063600" cy="1740000"/>
          </a:xfrm>
          <a:prstGeom prst="roundRect">
            <a:avLst>
              <a:gd fmla="val 1362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6"/>
          <p:cNvSpPr/>
          <p:nvPr/>
        </p:nvSpPr>
        <p:spPr>
          <a:xfrm>
            <a:off x="3315250" y="766650"/>
            <a:ext cx="1198200" cy="1198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6168375" y="766650"/>
            <a:ext cx="1198200" cy="1198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8" name="Google Shape;48;p6"/>
          <p:cNvCxnSpPr/>
          <p:nvPr/>
        </p:nvCxnSpPr>
        <p:spPr>
          <a:xfrm>
            <a:off x="3898275" y="1817675"/>
            <a:ext cx="0" cy="19164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" name="Google Shape;49;p6"/>
          <p:cNvCxnSpPr/>
          <p:nvPr/>
        </p:nvCxnSpPr>
        <p:spPr>
          <a:xfrm>
            <a:off x="6767475" y="1888200"/>
            <a:ext cx="0" cy="18237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" name="Google Shape;50;p6"/>
          <p:cNvSpPr txBox="1"/>
          <p:nvPr>
            <p:ph idx="1" type="subTitle"/>
          </p:nvPr>
        </p:nvSpPr>
        <p:spPr>
          <a:xfrm>
            <a:off x="2574380" y="3213630"/>
            <a:ext cx="1201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51" name="Google Shape;51;p6"/>
          <p:cNvSpPr txBox="1"/>
          <p:nvPr>
            <p:ph idx="2" type="subTitle"/>
          </p:nvPr>
        </p:nvSpPr>
        <p:spPr>
          <a:xfrm>
            <a:off x="4013136" y="3213625"/>
            <a:ext cx="12021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cxnSp>
        <p:nvCxnSpPr>
          <p:cNvPr id="52" name="Google Shape;52;p6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3" name="Google Shape;53;p6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6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55" name="Google Shape;55;p6"/>
          <p:cNvSpPr txBox="1"/>
          <p:nvPr>
            <p:ph idx="3" type="ctrTitle"/>
          </p:nvPr>
        </p:nvSpPr>
        <p:spPr>
          <a:xfrm>
            <a:off x="2588625" y="1216952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b="1"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56" name="Google Shape;56;p6"/>
          <p:cNvSpPr txBox="1"/>
          <p:nvPr>
            <p:ph idx="4" type="ctrTitle"/>
          </p:nvPr>
        </p:nvSpPr>
        <p:spPr>
          <a:xfrm>
            <a:off x="5457817" y="1216952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None/>
              <a:defRPr b="1" sz="1600">
                <a:solidFill>
                  <a:schemeClr val="accent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Arvo"/>
              <a:buNone/>
              <a:defRPr b="1" sz="16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57" name="Google Shape;57;p6"/>
          <p:cNvSpPr txBox="1"/>
          <p:nvPr>
            <p:ph idx="5" type="subTitle"/>
          </p:nvPr>
        </p:nvSpPr>
        <p:spPr>
          <a:xfrm>
            <a:off x="5433230" y="3213630"/>
            <a:ext cx="1201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58" name="Google Shape;58;p6"/>
          <p:cNvSpPr txBox="1"/>
          <p:nvPr>
            <p:ph idx="6" type="subTitle"/>
          </p:nvPr>
        </p:nvSpPr>
        <p:spPr>
          <a:xfrm>
            <a:off x="6885158" y="3213625"/>
            <a:ext cx="12021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000"/>
              <a:buNone/>
              <a:defRPr sz="1000">
                <a:solidFill>
                  <a:schemeClr val="accent4"/>
                </a:solidFill>
              </a:defRPr>
            </a:lvl9pPr>
          </a:lstStyle>
          <a:p/>
        </p:txBody>
      </p:sp>
      <p:sp>
        <p:nvSpPr>
          <p:cNvPr id="59" name="Google Shape;59;p6"/>
          <p:cNvSpPr txBox="1"/>
          <p:nvPr>
            <p:ph idx="7" type="ctrTitle"/>
          </p:nvPr>
        </p:nvSpPr>
        <p:spPr>
          <a:xfrm>
            <a:off x="2318180" y="2812533"/>
            <a:ext cx="14580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60" name="Google Shape;60;p6"/>
          <p:cNvSpPr txBox="1"/>
          <p:nvPr>
            <p:ph idx="8" type="ctrTitle"/>
          </p:nvPr>
        </p:nvSpPr>
        <p:spPr>
          <a:xfrm>
            <a:off x="4013136" y="2812533"/>
            <a:ext cx="14580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61" name="Google Shape;61;p6"/>
          <p:cNvSpPr txBox="1"/>
          <p:nvPr>
            <p:ph idx="9" type="ctrTitle"/>
          </p:nvPr>
        </p:nvSpPr>
        <p:spPr>
          <a:xfrm>
            <a:off x="5177030" y="2812533"/>
            <a:ext cx="14580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62" name="Google Shape;62;p6"/>
          <p:cNvSpPr txBox="1"/>
          <p:nvPr>
            <p:ph idx="13" type="ctrTitle"/>
          </p:nvPr>
        </p:nvSpPr>
        <p:spPr>
          <a:xfrm>
            <a:off x="6885158" y="2812533"/>
            <a:ext cx="14580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None/>
              <a:defRPr sz="12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Font typeface="Arvo"/>
              <a:buNone/>
              <a:defRPr sz="12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CUSTOM_15_2">
    <p:bg>
      <p:bgPr>
        <a:solidFill>
          <a:schemeClr val="accent4"/>
        </a:solidFill>
      </p:bgPr>
    </p:bg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4" name="Google Shape;64;p7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5" name="Google Shape;65;p7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7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 ">
  <p:cSld name="CUSTOM_16_1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8" name="Google Shape;68;p8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" name="Google Shape;69;p8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8"/>
          <p:cNvSpPr txBox="1"/>
          <p:nvPr>
            <p:ph idx="1" type="subTitle"/>
          </p:nvPr>
        </p:nvSpPr>
        <p:spPr>
          <a:xfrm>
            <a:off x="2617800" y="29594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1" name="Google Shape;71;p8"/>
          <p:cNvSpPr txBox="1"/>
          <p:nvPr>
            <p:ph idx="2" type="subTitle"/>
          </p:nvPr>
        </p:nvSpPr>
        <p:spPr>
          <a:xfrm>
            <a:off x="4590572" y="29594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2" name="Google Shape;72;p8"/>
          <p:cNvSpPr txBox="1"/>
          <p:nvPr>
            <p:ph type="ctrTitle"/>
          </p:nvPr>
        </p:nvSpPr>
        <p:spPr>
          <a:xfrm>
            <a:off x="2224067" y="2696936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3" name="Google Shape;73;p8"/>
          <p:cNvSpPr txBox="1"/>
          <p:nvPr>
            <p:ph idx="3" type="ctrTitle"/>
          </p:nvPr>
        </p:nvSpPr>
        <p:spPr>
          <a:xfrm>
            <a:off x="4196789" y="2696936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4" name="Google Shape;74;p8"/>
          <p:cNvSpPr txBox="1"/>
          <p:nvPr>
            <p:ph idx="4" type="subTitle"/>
          </p:nvPr>
        </p:nvSpPr>
        <p:spPr>
          <a:xfrm>
            <a:off x="6567050" y="29594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75" name="Google Shape;75;p8"/>
          <p:cNvSpPr txBox="1"/>
          <p:nvPr>
            <p:ph idx="5" type="ctrTitle"/>
          </p:nvPr>
        </p:nvSpPr>
        <p:spPr>
          <a:xfrm>
            <a:off x="6173267" y="2696936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Arvo"/>
              <a:buNone/>
              <a:defRPr sz="16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6" name="Google Shape;76;p8"/>
          <p:cNvSpPr txBox="1"/>
          <p:nvPr>
            <p:ph idx="6"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 ">
  <p:cSld name="TITLE_ONLY_1_1_1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9"/>
          <p:cNvSpPr txBox="1"/>
          <p:nvPr>
            <p:ph type="ctrTitle"/>
          </p:nvPr>
        </p:nvSpPr>
        <p:spPr>
          <a:xfrm>
            <a:off x="1895025" y="1438477"/>
            <a:ext cx="28356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79" name="Google Shape;79;p9"/>
          <p:cNvSpPr txBox="1"/>
          <p:nvPr>
            <p:ph idx="1" type="subTitle"/>
          </p:nvPr>
        </p:nvSpPr>
        <p:spPr>
          <a:xfrm>
            <a:off x="2372084" y="194474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0" name="Google Shape;80;p9"/>
          <p:cNvSpPr txBox="1"/>
          <p:nvPr>
            <p:ph idx="2" type="ctrTitle"/>
          </p:nvPr>
        </p:nvSpPr>
        <p:spPr>
          <a:xfrm>
            <a:off x="3987925" y="1441252"/>
            <a:ext cx="28719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81" name="Google Shape;81;p9"/>
          <p:cNvSpPr txBox="1"/>
          <p:nvPr>
            <p:ph idx="3" type="subTitle"/>
          </p:nvPr>
        </p:nvSpPr>
        <p:spPr>
          <a:xfrm>
            <a:off x="4483284" y="1947526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2" name="Google Shape;82;p9"/>
          <p:cNvSpPr txBox="1"/>
          <p:nvPr>
            <p:ph idx="4" type="ctrTitle"/>
          </p:nvPr>
        </p:nvSpPr>
        <p:spPr>
          <a:xfrm>
            <a:off x="6058250" y="1438477"/>
            <a:ext cx="28014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83" name="Google Shape;83;p9"/>
          <p:cNvSpPr txBox="1"/>
          <p:nvPr>
            <p:ph idx="5" type="subTitle"/>
          </p:nvPr>
        </p:nvSpPr>
        <p:spPr>
          <a:xfrm>
            <a:off x="6518284" y="194474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4" name="Google Shape;84;p9"/>
          <p:cNvSpPr txBox="1"/>
          <p:nvPr>
            <p:ph idx="6" type="ctrTitle"/>
          </p:nvPr>
        </p:nvSpPr>
        <p:spPr>
          <a:xfrm>
            <a:off x="1896375" y="3455177"/>
            <a:ext cx="28341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85" name="Google Shape;85;p9"/>
          <p:cNvSpPr txBox="1"/>
          <p:nvPr>
            <p:ph idx="7" type="subTitle"/>
          </p:nvPr>
        </p:nvSpPr>
        <p:spPr>
          <a:xfrm>
            <a:off x="2372775" y="396144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6" name="Google Shape;86;p9"/>
          <p:cNvSpPr txBox="1"/>
          <p:nvPr>
            <p:ph idx="8" type="ctrTitle"/>
          </p:nvPr>
        </p:nvSpPr>
        <p:spPr>
          <a:xfrm>
            <a:off x="3988690" y="3457952"/>
            <a:ext cx="28719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87" name="Google Shape;87;p9"/>
          <p:cNvSpPr txBox="1"/>
          <p:nvPr>
            <p:ph idx="9" type="subTitle"/>
          </p:nvPr>
        </p:nvSpPr>
        <p:spPr>
          <a:xfrm>
            <a:off x="4483975" y="3964223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88" name="Google Shape;88;p9"/>
          <p:cNvSpPr txBox="1"/>
          <p:nvPr>
            <p:ph idx="13" type="ctrTitle"/>
          </p:nvPr>
        </p:nvSpPr>
        <p:spPr>
          <a:xfrm>
            <a:off x="6023663" y="3455177"/>
            <a:ext cx="28719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Font typeface="Arvo"/>
              <a:buNone/>
              <a:defRPr sz="1400"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89" name="Google Shape;89;p9"/>
          <p:cNvSpPr txBox="1"/>
          <p:nvPr>
            <p:ph idx="14" type="subTitle"/>
          </p:nvPr>
        </p:nvSpPr>
        <p:spPr>
          <a:xfrm>
            <a:off x="6518975" y="396144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cxnSp>
        <p:nvCxnSpPr>
          <p:cNvPr id="90" name="Google Shape;90;p9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" name="Google Shape;91;p9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9"/>
          <p:cNvSpPr txBox="1"/>
          <p:nvPr>
            <p:ph idx="15"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">
  <p:cSld name="CUSTOM_15_2_3">
    <p:bg>
      <p:bgPr>
        <a:solidFill>
          <a:schemeClr val="accent4"/>
        </a:solidFill>
      </p:bgPr>
    </p:bg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10"/>
          <p:cNvSpPr/>
          <p:nvPr/>
        </p:nvSpPr>
        <p:spPr>
          <a:xfrm>
            <a:off x="3164000" y="-933100"/>
            <a:ext cx="4289400" cy="42894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5" name="Google Shape;95;p10"/>
          <p:cNvCxnSpPr/>
          <p:nvPr/>
        </p:nvCxnSpPr>
        <p:spPr>
          <a:xfrm>
            <a:off x="923925" y="-114300"/>
            <a:ext cx="0" cy="5257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6" name="Google Shape;96;p10"/>
          <p:cNvSpPr/>
          <p:nvPr/>
        </p:nvSpPr>
        <p:spPr>
          <a:xfrm>
            <a:off x="790575" y="1885950"/>
            <a:ext cx="399900" cy="1371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0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b="1"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100"/>
              <a:buNone/>
              <a:defRPr sz="21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8" name="Google Shape;98;p10"/>
          <p:cNvSpPr txBox="1"/>
          <p:nvPr>
            <p:ph idx="1" type="subTitle"/>
          </p:nvPr>
        </p:nvSpPr>
        <p:spPr>
          <a:xfrm>
            <a:off x="2146975" y="3780785"/>
            <a:ext cx="2988000" cy="7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99" name="Google Shape;99;p10"/>
          <p:cNvSpPr txBox="1"/>
          <p:nvPr>
            <p:ph idx="2" type="ctrTitle"/>
          </p:nvPr>
        </p:nvSpPr>
        <p:spPr>
          <a:xfrm>
            <a:off x="2515696" y="463811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Arvo"/>
              <a:buNone/>
              <a:defRPr sz="1800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  <p:sp>
        <p:nvSpPr>
          <p:cNvPr id="100" name="Google Shape;100;p10"/>
          <p:cNvSpPr txBox="1"/>
          <p:nvPr>
            <p:ph idx="3" type="subTitle"/>
          </p:nvPr>
        </p:nvSpPr>
        <p:spPr>
          <a:xfrm>
            <a:off x="5538650" y="3780785"/>
            <a:ext cx="2988000" cy="7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01" name="Google Shape;101;p10"/>
          <p:cNvSpPr txBox="1"/>
          <p:nvPr>
            <p:ph idx="4" type="ctrTitle"/>
          </p:nvPr>
        </p:nvSpPr>
        <p:spPr>
          <a:xfrm>
            <a:off x="5538646" y="463811"/>
            <a:ext cx="26193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None/>
              <a:defRPr sz="18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Arvo"/>
              <a:buNone/>
              <a:defRPr sz="1800">
                <a:solidFill>
                  <a:schemeClr val="accent3"/>
                </a:solidFill>
                <a:latin typeface="Arvo"/>
                <a:ea typeface="Arvo"/>
                <a:cs typeface="Arvo"/>
                <a:sym typeface="Arvo"/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2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4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vo"/>
              <a:buNone/>
              <a:defRPr sz="2800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■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●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 Light"/>
              <a:buChar char="○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Nunito Light"/>
              <a:buChar char="■"/>
              <a:defRPr sz="12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70" name="Google Shape;170;p1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71" name="Google Shape;171;p19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png"/><Relationship Id="rId4" Type="http://schemas.openxmlformats.org/officeDocument/2006/relationships/image" Target="../media/image16.png"/><Relationship Id="rId5" Type="http://schemas.openxmlformats.org/officeDocument/2006/relationships/image" Target="../media/image13.png"/><Relationship Id="rId6" Type="http://schemas.openxmlformats.org/officeDocument/2006/relationships/image" Target="../media/image14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.png"/><Relationship Id="rId4" Type="http://schemas.openxmlformats.org/officeDocument/2006/relationships/hyperlink" Target="https://docs.google.com/spreadsheets/d/16dcEV30Iy--MZ3KGm4qSC9SAcbUH0rQ9VdJG7QXXeGM/copy" TargetMode="External"/><Relationship Id="rId5" Type="http://schemas.openxmlformats.org/officeDocument/2006/relationships/image" Target="../media/image4.png"/><Relationship Id="rId6" Type="http://schemas.openxmlformats.org/officeDocument/2006/relationships/hyperlink" Target="https://docs.google.com/spreadsheets/d/16dcEV30Iy--MZ3KGm4qSC9SAcbUH0rQ9VdJG7QXXeGM/copy" TargetMode="External"/><Relationship Id="rId7" Type="http://schemas.openxmlformats.org/officeDocument/2006/relationships/image" Target="../media/image6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0.png"/><Relationship Id="rId4" Type="http://schemas.openxmlformats.org/officeDocument/2006/relationships/image" Target="../media/image12.png"/><Relationship Id="rId5" Type="http://schemas.openxmlformats.org/officeDocument/2006/relationships/image" Target="../media/image15.png"/><Relationship Id="rId6" Type="http://schemas.openxmlformats.org/officeDocument/2006/relationships/image" Target="../media/image8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9.png"/><Relationship Id="rId4" Type="http://schemas.openxmlformats.org/officeDocument/2006/relationships/image" Target="../media/image11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vector/flat-sport-landing-page-template_4911843.htm" TargetMode="External"/><Relationship Id="rId10" Type="http://schemas.openxmlformats.org/officeDocument/2006/relationships/hyperlink" Target="https://www.freepik.com/free-vector/flat-sport-landing-page-template_4911845.htm" TargetMode="External"/><Relationship Id="rId13" Type="http://schemas.openxmlformats.org/officeDocument/2006/relationships/hyperlink" Target="https://www.freepik.com/free-vector/flat-sport-landing-page-template_4928382.htm" TargetMode="External"/><Relationship Id="rId12" Type="http://schemas.openxmlformats.org/officeDocument/2006/relationships/hyperlink" Target="https://www.freepik.com/free-vector/flat-sport-landing-page-template_4928384.htm" TargetMode="External"/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www.flaticon.com/packs/color-sport-elements" TargetMode="External"/><Relationship Id="rId4" Type="http://schemas.openxmlformats.org/officeDocument/2006/relationships/hyperlink" Target="https://www.flaticon.com/packs/sport-53" TargetMode="External"/><Relationship Id="rId9" Type="http://schemas.openxmlformats.org/officeDocument/2006/relationships/hyperlink" Target="https://www.freepik.com/free-vector/flat-sport-landing-page-template_4911830.htm" TargetMode="External"/><Relationship Id="rId15" Type="http://schemas.openxmlformats.org/officeDocument/2006/relationships/hyperlink" Target="https://www.freepik.com/free-vector/time-management-concept-landing-page_4661493.htm" TargetMode="External"/><Relationship Id="rId14" Type="http://schemas.openxmlformats.org/officeDocument/2006/relationships/hyperlink" Target="https://www.freepik.com/free-vector/flat-sport-landing-page-template_4911831.htm" TargetMode="External"/><Relationship Id="rId5" Type="http://schemas.openxmlformats.org/officeDocument/2006/relationships/hyperlink" Target="https://www.flaticon.com/packs/online-learning-41" TargetMode="External"/><Relationship Id="rId6" Type="http://schemas.openxmlformats.org/officeDocument/2006/relationships/hyperlink" Target="https://www.flaticon.com/packs/social-media-94" TargetMode="External"/><Relationship Id="rId7" Type="http://schemas.openxmlformats.org/officeDocument/2006/relationships/hyperlink" Target="https://www.flaticon.com/packs/strategy-and-management-11" TargetMode="External"/><Relationship Id="rId8" Type="http://schemas.openxmlformats.org/officeDocument/2006/relationships/hyperlink" Target="https://www.freepik.com/free-vector/flat-sport-landing-page-template_4911836.htm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s://fonts.google.com/specimen/Arvo" TargetMode="External"/><Relationship Id="rId4" Type="http://schemas.openxmlformats.org/officeDocument/2006/relationships/hyperlink" Target="https://fonts.google.com/specimen/Nunito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8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7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" name="Google Shape;177;p21"/>
          <p:cNvPicPr preferRelativeResize="0"/>
          <p:nvPr/>
        </p:nvPicPr>
        <p:blipFill rotWithShape="1">
          <a:blip r:embed="rId3">
            <a:alphaModFix/>
          </a:blip>
          <a:srcRect b="4906" l="0" r="0" t="4897"/>
          <a:stretch/>
        </p:blipFill>
        <p:spPr>
          <a:xfrm>
            <a:off x="766075" y="370325"/>
            <a:ext cx="5805924" cy="4402852"/>
          </a:xfrm>
          <a:prstGeom prst="rect">
            <a:avLst/>
          </a:prstGeom>
          <a:noFill/>
          <a:ln>
            <a:noFill/>
          </a:ln>
        </p:spPr>
      </p:pic>
      <p:sp>
        <p:nvSpPr>
          <p:cNvPr id="178" name="Google Shape;178;p21"/>
          <p:cNvSpPr txBox="1"/>
          <p:nvPr>
            <p:ph idx="1" type="subTitle"/>
          </p:nvPr>
        </p:nvSpPr>
        <p:spPr>
          <a:xfrm>
            <a:off x="6164300" y="2340475"/>
            <a:ext cx="23916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179" name="Google Shape;179;p21"/>
          <p:cNvSpPr txBox="1"/>
          <p:nvPr>
            <p:ph type="ctrTitle"/>
          </p:nvPr>
        </p:nvSpPr>
        <p:spPr>
          <a:xfrm>
            <a:off x="4481927" y="648250"/>
            <a:ext cx="40737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PHYSICAL EDUCATION CENTER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p30"/>
          <p:cNvSpPr/>
          <p:nvPr/>
        </p:nvSpPr>
        <p:spPr>
          <a:xfrm>
            <a:off x="7131375" y="-627900"/>
            <a:ext cx="6399300" cy="6399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30"/>
          <p:cNvSpPr txBox="1"/>
          <p:nvPr>
            <p:ph type="ctrTitle"/>
          </p:nvPr>
        </p:nvSpPr>
        <p:spPr>
          <a:xfrm>
            <a:off x="615225" y="2098650"/>
            <a:ext cx="12840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VALUES</a:t>
            </a:r>
            <a:endParaRPr/>
          </a:p>
        </p:txBody>
      </p:sp>
      <p:sp>
        <p:nvSpPr>
          <p:cNvPr id="442" name="Google Shape;442;p30"/>
          <p:cNvSpPr txBox="1"/>
          <p:nvPr/>
        </p:nvSpPr>
        <p:spPr>
          <a:xfrm>
            <a:off x="3664825" y="3857024"/>
            <a:ext cx="1615200" cy="691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11583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rPr>
              <a:t>It’s a gas giant and the biggest planet in our Solar System. It was named after the Roman god of the sky and lightning</a:t>
            </a:r>
            <a:endParaRPr sz="1000">
              <a:solidFill>
                <a:schemeClr val="dk1"/>
              </a:solidFill>
              <a:latin typeface="Nunito Light"/>
              <a:ea typeface="Nunito Light"/>
              <a:cs typeface="Nunito Light"/>
              <a:sym typeface="Nunito Light"/>
            </a:endParaRPr>
          </a:p>
          <a:p>
            <a:pPr indent="0" lvl="0" marL="0" marR="11583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443" name="Google Shape;443;p30"/>
          <p:cNvSpPr txBox="1"/>
          <p:nvPr/>
        </p:nvSpPr>
        <p:spPr>
          <a:xfrm>
            <a:off x="3664830" y="687425"/>
            <a:ext cx="1615200" cy="82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rPr>
              <a:t>Despite being red, Mars is a cold place, not hot. It’s full of iron oxide dust, which gives the planet its reddish cast</a:t>
            </a:r>
            <a:endParaRPr sz="1000">
              <a:solidFill>
                <a:schemeClr val="dk1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444" name="Google Shape;444;p30"/>
          <p:cNvSpPr txBox="1"/>
          <p:nvPr/>
        </p:nvSpPr>
        <p:spPr>
          <a:xfrm>
            <a:off x="2560350" y="2169175"/>
            <a:ext cx="1748100" cy="82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rPr>
              <a:t>Mercury is the closest planet to the Sun and the smallest planet in our Solar System—it’s only a bit larger than our Moon</a:t>
            </a:r>
            <a:endParaRPr sz="1000">
              <a:solidFill>
                <a:schemeClr val="dk1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445" name="Google Shape;445;p30"/>
          <p:cNvSpPr txBox="1"/>
          <p:nvPr/>
        </p:nvSpPr>
        <p:spPr>
          <a:xfrm flipH="1">
            <a:off x="3638629" y="537687"/>
            <a:ext cx="1641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rPr>
              <a:t>EFFICIENCY</a:t>
            </a:r>
            <a:endParaRPr>
              <a:solidFill>
                <a:schemeClr val="accent1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46" name="Google Shape;446;p30"/>
          <p:cNvSpPr txBox="1"/>
          <p:nvPr/>
        </p:nvSpPr>
        <p:spPr>
          <a:xfrm flipH="1">
            <a:off x="2667150" y="2019515"/>
            <a:ext cx="1641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rPr>
              <a:t>RELIABILITY</a:t>
            </a:r>
            <a:endParaRPr>
              <a:solidFill>
                <a:schemeClr val="accent1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47" name="Google Shape;447;p30"/>
          <p:cNvSpPr txBox="1"/>
          <p:nvPr/>
        </p:nvSpPr>
        <p:spPr>
          <a:xfrm flipH="1">
            <a:off x="3645353" y="3590915"/>
            <a:ext cx="1641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  <a:latin typeface="Arvo"/>
                <a:ea typeface="Arvo"/>
                <a:cs typeface="Arvo"/>
                <a:sym typeface="Arvo"/>
              </a:rPr>
              <a:t>COMMITMENT</a:t>
            </a:r>
            <a:endParaRPr>
              <a:solidFill>
                <a:schemeClr val="accent1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48" name="Google Shape;448;p30"/>
          <p:cNvSpPr/>
          <p:nvPr/>
        </p:nvSpPr>
        <p:spPr>
          <a:xfrm>
            <a:off x="7433850" y="814825"/>
            <a:ext cx="346800" cy="3468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30"/>
          <p:cNvSpPr/>
          <p:nvPr/>
        </p:nvSpPr>
        <p:spPr>
          <a:xfrm>
            <a:off x="6963100" y="2332700"/>
            <a:ext cx="346800" cy="3468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30"/>
          <p:cNvSpPr/>
          <p:nvPr/>
        </p:nvSpPr>
        <p:spPr>
          <a:xfrm>
            <a:off x="7354525" y="3917625"/>
            <a:ext cx="346800" cy="346800"/>
          </a:xfrm>
          <a:prstGeom prst="ellipse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51" name="Google Shape;451;p30"/>
          <p:cNvCxnSpPr>
            <a:endCxn id="448" idx="2"/>
          </p:cNvCxnSpPr>
          <p:nvPr/>
        </p:nvCxnSpPr>
        <p:spPr>
          <a:xfrm>
            <a:off x="5732550" y="988225"/>
            <a:ext cx="17013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2" name="Google Shape;452;p30"/>
          <p:cNvCxnSpPr>
            <a:endCxn id="449" idx="2"/>
          </p:cNvCxnSpPr>
          <p:nvPr/>
        </p:nvCxnSpPr>
        <p:spPr>
          <a:xfrm>
            <a:off x="4782100" y="2506100"/>
            <a:ext cx="21810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3" name="Google Shape;453;p30"/>
          <p:cNvCxnSpPr>
            <a:endCxn id="450" idx="2"/>
          </p:cNvCxnSpPr>
          <p:nvPr/>
        </p:nvCxnSpPr>
        <p:spPr>
          <a:xfrm>
            <a:off x="5603725" y="4091025"/>
            <a:ext cx="17508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4" name="Google Shape;454;p30"/>
          <p:cNvSpPr/>
          <p:nvPr/>
        </p:nvSpPr>
        <p:spPr>
          <a:xfrm>
            <a:off x="5451450" y="701125"/>
            <a:ext cx="574200" cy="574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30"/>
          <p:cNvSpPr/>
          <p:nvPr/>
        </p:nvSpPr>
        <p:spPr>
          <a:xfrm>
            <a:off x="5451450" y="3803925"/>
            <a:ext cx="574200" cy="574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" name="Google Shape;456;p30"/>
          <p:cNvGrpSpPr/>
          <p:nvPr/>
        </p:nvGrpSpPr>
        <p:grpSpPr>
          <a:xfrm>
            <a:off x="5441382" y="684244"/>
            <a:ext cx="594663" cy="608256"/>
            <a:chOff x="1921900" y="1252200"/>
            <a:chExt cx="3274575" cy="3349425"/>
          </a:xfrm>
        </p:grpSpPr>
        <p:sp>
          <p:nvSpPr>
            <p:cNvPr id="457" name="Google Shape;457;p30"/>
            <p:cNvSpPr/>
            <p:nvPr/>
          </p:nvSpPr>
          <p:spPr>
            <a:xfrm>
              <a:off x="1921900" y="1326675"/>
              <a:ext cx="3274575" cy="3254675"/>
            </a:xfrm>
            <a:custGeom>
              <a:rect b="b" l="l" r="r" t="t"/>
              <a:pathLst>
                <a:path extrusionOk="0" h="130187" w="130983">
                  <a:moveTo>
                    <a:pt x="65491" y="0"/>
                  </a:moveTo>
                  <a:cubicBezTo>
                    <a:pt x="29314" y="0"/>
                    <a:pt x="0" y="29314"/>
                    <a:pt x="0" y="65470"/>
                  </a:cubicBezTo>
                  <a:cubicBezTo>
                    <a:pt x="0" y="98215"/>
                    <a:pt x="24021" y="125333"/>
                    <a:pt x="55385" y="130187"/>
                  </a:cubicBezTo>
                  <a:lnTo>
                    <a:pt x="55427" y="130187"/>
                  </a:lnTo>
                  <a:cubicBezTo>
                    <a:pt x="58754" y="129674"/>
                    <a:pt x="62107" y="129418"/>
                    <a:pt x="65460" y="129418"/>
                  </a:cubicBezTo>
                  <a:cubicBezTo>
                    <a:pt x="68813" y="129418"/>
                    <a:pt x="72166" y="129674"/>
                    <a:pt x="75493" y="130187"/>
                  </a:cubicBezTo>
                  <a:lnTo>
                    <a:pt x="75597" y="130187"/>
                  </a:lnTo>
                  <a:cubicBezTo>
                    <a:pt x="106941" y="125333"/>
                    <a:pt x="130961" y="98236"/>
                    <a:pt x="130982" y="65512"/>
                  </a:cubicBezTo>
                  <a:cubicBezTo>
                    <a:pt x="130982" y="29419"/>
                    <a:pt x="101584" y="0"/>
                    <a:pt x="65491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0"/>
            <p:cNvSpPr/>
            <p:nvPr/>
          </p:nvSpPr>
          <p:spPr>
            <a:xfrm>
              <a:off x="3151675" y="4220400"/>
              <a:ext cx="815000" cy="381225"/>
            </a:xfrm>
            <a:custGeom>
              <a:rect b="b" l="l" r="r" t="t"/>
              <a:pathLst>
                <a:path extrusionOk="0" h="15249" w="32600">
                  <a:moveTo>
                    <a:pt x="900" y="0"/>
                  </a:moveTo>
                  <a:cubicBezTo>
                    <a:pt x="1" y="5420"/>
                    <a:pt x="2009" y="10902"/>
                    <a:pt x="6194" y="14480"/>
                  </a:cubicBezTo>
                  <a:cubicBezTo>
                    <a:pt x="9542" y="14992"/>
                    <a:pt x="12921" y="15249"/>
                    <a:pt x="16300" y="15249"/>
                  </a:cubicBezTo>
                  <a:cubicBezTo>
                    <a:pt x="19679" y="15249"/>
                    <a:pt x="23058" y="14992"/>
                    <a:pt x="26406" y="14480"/>
                  </a:cubicBezTo>
                  <a:cubicBezTo>
                    <a:pt x="30591" y="10902"/>
                    <a:pt x="32600" y="5420"/>
                    <a:pt x="31679" y="0"/>
                  </a:cubicBezTo>
                  <a:close/>
                </a:path>
              </a:pathLst>
            </a:custGeom>
            <a:solidFill>
              <a:srgbClr val="637D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0"/>
            <p:cNvSpPr/>
            <p:nvPr/>
          </p:nvSpPr>
          <p:spPr>
            <a:xfrm>
              <a:off x="2060500" y="3266575"/>
              <a:ext cx="2940325" cy="723850"/>
            </a:xfrm>
            <a:custGeom>
              <a:rect b="b" l="l" r="r" t="t"/>
              <a:pathLst>
                <a:path extrusionOk="0" h="28954" w="117613">
                  <a:moveTo>
                    <a:pt x="111667" y="0"/>
                  </a:moveTo>
                  <a:cubicBezTo>
                    <a:pt x="110547" y="0"/>
                    <a:pt x="109503" y="707"/>
                    <a:pt x="109118" y="1830"/>
                  </a:cubicBezTo>
                  <a:cubicBezTo>
                    <a:pt x="108657" y="3232"/>
                    <a:pt x="109411" y="4738"/>
                    <a:pt x="110812" y="5199"/>
                  </a:cubicBezTo>
                  <a:lnTo>
                    <a:pt x="113763" y="6182"/>
                  </a:lnTo>
                  <a:cubicBezTo>
                    <a:pt x="114046" y="6279"/>
                    <a:pt x="114333" y="6325"/>
                    <a:pt x="114615" y="6325"/>
                  </a:cubicBezTo>
                  <a:cubicBezTo>
                    <a:pt x="115731" y="6325"/>
                    <a:pt x="116768" y="5606"/>
                    <a:pt x="117152" y="4487"/>
                  </a:cubicBezTo>
                  <a:cubicBezTo>
                    <a:pt x="117613" y="3106"/>
                    <a:pt x="116859" y="1579"/>
                    <a:pt x="115457" y="1119"/>
                  </a:cubicBezTo>
                  <a:lnTo>
                    <a:pt x="112507" y="135"/>
                  </a:lnTo>
                  <a:cubicBezTo>
                    <a:pt x="112228" y="44"/>
                    <a:pt x="111946" y="0"/>
                    <a:pt x="111667" y="0"/>
                  </a:cubicBezTo>
                  <a:close/>
                  <a:moveTo>
                    <a:pt x="5988" y="0"/>
                  </a:moveTo>
                  <a:cubicBezTo>
                    <a:pt x="5710" y="0"/>
                    <a:pt x="5427" y="44"/>
                    <a:pt x="5148" y="135"/>
                  </a:cubicBezTo>
                  <a:lnTo>
                    <a:pt x="2198" y="1119"/>
                  </a:lnTo>
                  <a:cubicBezTo>
                    <a:pt x="775" y="1558"/>
                    <a:pt x="1" y="3086"/>
                    <a:pt x="461" y="4508"/>
                  </a:cubicBezTo>
                  <a:cubicBezTo>
                    <a:pt x="841" y="5632"/>
                    <a:pt x="1874" y="6338"/>
                    <a:pt x="2992" y="6338"/>
                  </a:cubicBezTo>
                  <a:cubicBezTo>
                    <a:pt x="3290" y="6338"/>
                    <a:pt x="3594" y="6288"/>
                    <a:pt x="3893" y="6182"/>
                  </a:cubicBezTo>
                  <a:lnTo>
                    <a:pt x="6843" y="5199"/>
                  </a:lnTo>
                  <a:cubicBezTo>
                    <a:pt x="8224" y="4738"/>
                    <a:pt x="8998" y="3232"/>
                    <a:pt x="8517" y="1830"/>
                  </a:cubicBezTo>
                  <a:cubicBezTo>
                    <a:pt x="8148" y="707"/>
                    <a:pt x="7108" y="0"/>
                    <a:pt x="5988" y="0"/>
                  </a:cubicBezTo>
                  <a:close/>
                  <a:moveTo>
                    <a:pt x="101669" y="10419"/>
                  </a:moveTo>
                  <a:cubicBezTo>
                    <a:pt x="100978" y="10419"/>
                    <a:pt x="100288" y="10681"/>
                    <a:pt x="99765" y="11204"/>
                  </a:cubicBezTo>
                  <a:cubicBezTo>
                    <a:pt x="98719" y="12250"/>
                    <a:pt x="98719" y="13945"/>
                    <a:pt x="99765" y="14991"/>
                  </a:cubicBezTo>
                  <a:lnTo>
                    <a:pt x="106690" y="21896"/>
                  </a:lnTo>
                  <a:cubicBezTo>
                    <a:pt x="107205" y="22390"/>
                    <a:pt x="107868" y="22636"/>
                    <a:pt x="108529" y="22636"/>
                  </a:cubicBezTo>
                  <a:cubicBezTo>
                    <a:pt x="109212" y="22636"/>
                    <a:pt x="109894" y="22375"/>
                    <a:pt x="110415" y="21854"/>
                  </a:cubicBezTo>
                  <a:cubicBezTo>
                    <a:pt x="111440" y="20829"/>
                    <a:pt x="111461" y="19176"/>
                    <a:pt x="110457" y="18109"/>
                  </a:cubicBezTo>
                  <a:lnTo>
                    <a:pt x="103573" y="11204"/>
                  </a:lnTo>
                  <a:cubicBezTo>
                    <a:pt x="103050" y="10681"/>
                    <a:pt x="102359" y="10419"/>
                    <a:pt x="101669" y="10419"/>
                  </a:cubicBezTo>
                  <a:close/>
                  <a:moveTo>
                    <a:pt x="16123" y="10398"/>
                  </a:moveTo>
                  <a:cubicBezTo>
                    <a:pt x="15437" y="10398"/>
                    <a:pt x="14752" y="10660"/>
                    <a:pt x="14229" y="11183"/>
                  </a:cubicBezTo>
                  <a:lnTo>
                    <a:pt x="7324" y="18088"/>
                  </a:lnTo>
                  <a:cubicBezTo>
                    <a:pt x="6278" y="19134"/>
                    <a:pt x="6278" y="20829"/>
                    <a:pt x="7324" y="21875"/>
                  </a:cubicBezTo>
                  <a:cubicBezTo>
                    <a:pt x="7837" y="22388"/>
                    <a:pt x="8517" y="22644"/>
                    <a:pt x="9200" y="22644"/>
                  </a:cubicBezTo>
                  <a:cubicBezTo>
                    <a:pt x="9882" y="22644"/>
                    <a:pt x="10567" y="22388"/>
                    <a:pt x="11090" y="21875"/>
                  </a:cubicBezTo>
                  <a:lnTo>
                    <a:pt x="18016" y="14949"/>
                  </a:lnTo>
                  <a:cubicBezTo>
                    <a:pt x="19041" y="13924"/>
                    <a:pt x="19041" y="12229"/>
                    <a:pt x="18016" y="11183"/>
                  </a:cubicBezTo>
                  <a:cubicBezTo>
                    <a:pt x="17493" y="10660"/>
                    <a:pt x="16808" y="10398"/>
                    <a:pt x="16123" y="10398"/>
                  </a:cubicBezTo>
                  <a:close/>
                  <a:moveTo>
                    <a:pt x="28428" y="20089"/>
                  </a:moveTo>
                  <a:cubicBezTo>
                    <a:pt x="27564" y="20089"/>
                    <a:pt x="26711" y="20505"/>
                    <a:pt x="26197" y="21268"/>
                  </a:cubicBezTo>
                  <a:lnTo>
                    <a:pt x="23812" y="24846"/>
                  </a:lnTo>
                  <a:cubicBezTo>
                    <a:pt x="23038" y="26081"/>
                    <a:pt x="23373" y="27692"/>
                    <a:pt x="24586" y="28508"/>
                  </a:cubicBezTo>
                  <a:cubicBezTo>
                    <a:pt x="25045" y="28808"/>
                    <a:pt x="25563" y="28953"/>
                    <a:pt x="26075" y="28953"/>
                  </a:cubicBezTo>
                  <a:cubicBezTo>
                    <a:pt x="26919" y="28953"/>
                    <a:pt x="27748" y="28559"/>
                    <a:pt x="28269" y="27817"/>
                  </a:cubicBezTo>
                  <a:lnTo>
                    <a:pt x="30654" y="24239"/>
                  </a:lnTo>
                  <a:cubicBezTo>
                    <a:pt x="31470" y="23005"/>
                    <a:pt x="31135" y="21352"/>
                    <a:pt x="29901" y="20536"/>
                  </a:cubicBezTo>
                  <a:cubicBezTo>
                    <a:pt x="29451" y="20233"/>
                    <a:pt x="28938" y="20089"/>
                    <a:pt x="28428" y="20089"/>
                  </a:cubicBezTo>
                  <a:close/>
                  <a:moveTo>
                    <a:pt x="89276" y="20152"/>
                  </a:moveTo>
                  <a:cubicBezTo>
                    <a:pt x="88764" y="20152"/>
                    <a:pt x="88249" y="20297"/>
                    <a:pt x="87796" y="20599"/>
                  </a:cubicBezTo>
                  <a:cubicBezTo>
                    <a:pt x="86583" y="21415"/>
                    <a:pt x="86248" y="23005"/>
                    <a:pt x="87001" y="24239"/>
                  </a:cubicBezTo>
                  <a:lnTo>
                    <a:pt x="89387" y="27817"/>
                  </a:lnTo>
                  <a:cubicBezTo>
                    <a:pt x="89907" y="28559"/>
                    <a:pt x="90736" y="28953"/>
                    <a:pt x="91575" y="28953"/>
                  </a:cubicBezTo>
                  <a:cubicBezTo>
                    <a:pt x="92085" y="28953"/>
                    <a:pt x="92598" y="28808"/>
                    <a:pt x="93048" y="28508"/>
                  </a:cubicBezTo>
                  <a:cubicBezTo>
                    <a:pt x="94262" y="27692"/>
                    <a:pt x="94618" y="26081"/>
                    <a:pt x="93822" y="24846"/>
                  </a:cubicBezTo>
                  <a:lnTo>
                    <a:pt x="91458" y="21268"/>
                  </a:lnTo>
                  <a:cubicBezTo>
                    <a:pt x="90939" y="20541"/>
                    <a:pt x="90113" y="20152"/>
                    <a:pt x="89276" y="20152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0"/>
            <p:cNvSpPr/>
            <p:nvPr/>
          </p:nvSpPr>
          <p:spPr>
            <a:xfrm>
              <a:off x="2262425" y="1252375"/>
              <a:ext cx="2691850" cy="3007275"/>
            </a:xfrm>
            <a:custGeom>
              <a:rect b="b" l="l" r="r" t="t"/>
              <a:pathLst>
                <a:path extrusionOk="0" h="120291" w="107674">
                  <a:moveTo>
                    <a:pt x="51866" y="0"/>
                  </a:moveTo>
                  <a:cubicBezTo>
                    <a:pt x="23149" y="0"/>
                    <a:pt x="21" y="23130"/>
                    <a:pt x="21" y="51850"/>
                  </a:cubicBezTo>
                  <a:cubicBezTo>
                    <a:pt x="0" y="69384"/>
                    <a:pt x="8872" y="85746"/>
                    <a:pt x="23560" y="95308"/>
                  </a:cubicBezTo>
                  <a:cubicBezTo>
                    <a:pt x="32035" y="100790"/>
                    <a:pt x="37140" y="110185"/>
                    <a:pt x="37161" y="120291"/>
                  </a:cubicBezTo>
                  <a:lnTo>
                    <a:pt x="66579" y="120291"/>
                  </a:lnTo>
                  <a:cubicBezTo>
                    <a:pt x="66579" y="110268"/>
                    <a:pt x="71559" y="100874"/>
                    <a:pt x="79971" y="95434"/>
                  </a:cubicBezTo>
                  <a:cubicBezTo>
                    <a:pt x="97421" y="84156"/>
                    <a:pt x="107673" y="62709"/>
                    <a:pt x="102296" y="39463"/>
                  </a:cubicBezTo>
                  <a:cubicBezTo>
                    <a:pt x="97714" y="19899"/>
                    <a:pt x="82105" y="4855"/>
                    <a:pt x="62395" y="1026"/>
                  </a:cubicBezTo>
                  <a:cubicBezTo>
                    <a:pt x="58825" y="332"/>
                    <a:pt x="55305" y="0"/>
                    <a:pt x="51866" y="0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0"/>
            <p:cNvSpPr/>
            <p:nvPr/>
          </p:nvSpPr>
          <p:spPr>
            <a:xfrm>
              <a:off x="2131650" y="1252200"/>
              <a:ext cx="1607475" cy="3007450"/>
            </a:xfrm>
            <a:custGeom>
              <a:rect b="b" l="l" r="r" t="t"/>
              <a:pathLst>
                <a:path extrusionOk="0" h="120298" w="64299">
                  <a:moveTo>
                    <a:pt x="57042" y="0"/>
                  </a:moveTo>
                  <a:cubicBezTo>
                    <a:pt x="35699" y="0"/>
                    <a:pt x="16190" y="13211"/>
                    <a:pt x="8516" y="33674"/>
                  </a:cubicBezTo>
                  <a:cubicBezTo>
                    <a:pt x="1" y="56439"/>
                    <a:pt x="8412" y="82049"/>
                    <a:pt x="28791" y="95315"/>
                  </a:cubicBezTo>
                  <a:cubicBezTo>
                    <a:pt x="37266" y="100797"/>
                    <a:pt x="42371" y="110192"/>
                    <a:pt x="42392" y="120298"/>
                  </a:cubicBezTo>
                  <a:lnTo>
                    <a:pt x="56829" y="120298"/>
                  </a:lnTo>
                  <a:cubicBezTo>
                    <a:pt x="56808" y="110192"/>
                    <a:pt x="51703" y="100797"/>
                    <a:pt x="43250" y="95315"/>
                  </a:cubicBezTo>
                  <a:cubicBezTo>
                    <a:pt x="25130" y="83514"/>
                    <a:pt x="16216" y="61712"/>
                    <a:pt x="20903" y="40600"/>
                  </a:cubicBezTo>
                  <a:cubicBezTo>
                    <a:pt x="25611" y="19509"/>
                    <a:pt x="42894" y="3523"/>
                    <a:pt x="64299" y="510"/>
                  </a:cubicBezTo>
                  <a:cubicBezTo>
                    <a:pt x="61866" y="167"/>
                    <a:pt x="59442" y="0"/>
                    <a:pt x="57042" y="0"/>
                  </a:cubicBezTo>
                  <a:close/>
                </a:path>
              </a:pathLst>
            </a:custGeom>
            <a:solidFill>
              <a:srgbClr val="FAA82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0"/>
            <p:cNvSpPr/>
            <p:nvPr/>
          </p:nvSpPr>
          <p:spPr>
            <a:xfrm>
              <a:off x="2924650" y="1517075"/>
              <a:ext cx="1667125" cy="1603575"/>
            </a:xfrm>
            <a:custGeom>
              <a:rect b="b" l="l" r="r" t="t"/>
              <a:pathLst>
                <a:path extrusionOk="0" h="64143" w="66685">
                  <a:moveTo>
                    <a:pt x="34608" y="0"/>
                  </a:moveTo>
                  <a:cubicBezTo>
                    <a:pt x="21636" y="0"/>
                    <a:pt x="9940" y="7805"/>
                    <a:pt x="4960" y="19794"/>
                  </a:cubicBezTo>
                  <a:cubicBezTo>
                    <a:pt x="1" y="31783"/>
                    <a:pt x="2742" y="45572"/>
                    <a:pt x="11927" y="54736"/>
                  </a:cubicBezTo>
                  <a:cubicBezTo>
                    <a:pt x="18059" y="60882"/>
                    <a:pt x="26260" y="64143"/>
                    <a:pt x="34608" y="64143"/>
                  </a:cubicBezTo>
                  <a:cubicBezTo>
                    <a:pt x="38737" y="64143"/>
                    <a:pt x="42902" y="63345"/>
                    <a:pt x="46870" y="61704"/>
                  </a:cubicBezTo>
                  <a:cubicBezTo>
                    <a:pt x="58859" y="56745"/>
                    <a:pt x="66663" y="45049"/>
                    <a:pt x="66684" y="32076"/>
                  </a:cubicBezTo>
                  <a:cubicBezTo>
                    <a:pt x="66684" y="14354"/>
                    <a:pt x="52310" y="0"/>
                    <a:pt x="34608" y="0"/>
                  </a:cubicBezTo>
                  <a:close/>
                </a:path>
              </a:pathLst>
            </a:custGeom>
            <a:solidFill>
              <a:srgbClr val="FFCD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0"/>
            <p:cNvSpPr/>
            <p:nvPr/>
          </p:nvSpPr>
          <p:spPr>
            <a:xfrm>
              <a:off x="3060650" y="3938975"/>
              <a:ext cx="993900" cy="503775"/>
            </a:xfrm>
            <a:custGeom>
              <a:rect b="b" l="l" r="r" t="t"/>
              <a:pathLst>
                <a:path extrusionOk="0" h="20151" w="39756">
                  <a:moveTo>
                    <a:pt x="4018" y="1"/>
                  </a:moveTo>
                  <a:cubicBezTo>
                    <a:pt x="1800" y="1"/>
                    <a:pt x="1" y="1800"/>
                    <a:pt x="1" y="4018"/>
                  </a:cubicBezTo>
                  <a:lnTo>
                    <a:pt x="1" y="16133"/>
                  </a:lnTo>
                  <a:cubicBezTo>
                    <a:pt x="1" y="18351"/>
                    <a:pt x="1800" y="20150"/>
                    <a:pt x="4018" y="20150"/>
                  </a:cubicBezTo>
                  <a:lnTo>
                    <a:pt x="35738" y="20150"/>
                  </a:lnTo>
                  <a:cubicBezTo>
                    <a:pt x="37956" y="20150"/>
                    <a:pt x="39756" y="18351"/>
                    <a:pt x="39756" y="16133"/>
                  </a:cubicBezTo>
                  <a:lnTo>
                    <a:pt x="39756" y="4018"/>
                  </a:lnTo>
                  <a:cubicBezTo>
                    <a:pt x="39756" y="1800"/>
                    <a:pt x="37956" y="1"/>
                    <a:pt x="35738" y="1"/>
                  </a:cubicBezTo>
                  <a:close/>
                </a:path>
              </a:pathLst>
            </a:custGeom>
            <a:solidFill>
              <a:srgbClr val="0022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0"/>
            <p:cNvSpPr/>
            <p:nvPr/>
          </p:nvSpPr>
          <p:spPr>
            <a:xfrm>
              <a:off x="3348350" y="3938975"/>
              <a:ext cx="713000" cy="503775"/>
            </a:xfrm>
            <a:custGeom>
              <a:rect b="b" l="l" r="r" t="t"/>
              <a:pathLst>
                <a:path extrusionOk="0" h="20151" w="28520">
                  <a:moveTo>
                    <a:pt x="3349" y="1"/>
                  </a:moveTo>
                  <a:cubicBezTo>
                    <a:pt x="1486" y="1"/>
                    <a:pt x="1" y="1486"/>
                    <a:pt x="1" y="3348"/>
                  </a:cubicBezTo>
                  <a:lnTo>
                    <a:pt x="1" y="3976"/>
                  </a:lnTo>
                  <a:cubicBezTo>
                    <a:pt x="1" y="5838"/>
                    <a:pt x="1486" y="7324"/>
                    <a:pt x="3349" y="7324"/>
                  </a:cubicBezTo>
                  <a:lnTo>
                    <a:pt x="25172" y="7324"/>
                  </a:lnTo>
                  <a:cubicBezTo>
                    <a:pt x="27013" y="7324"/>
                    <a:pt x="28520" y="5838"/>
                    <a:pt x="28520" y="3976"/>
                  </a:cubicBezTo>
                  <a:lnTo>
                    <a:pt x="28520" y="3348"/>
                  </a:lnTo>
                  <a:cubicBezTo>
                    <a:pt x="28520" y="1486"/>
                    <a:pt x="27013" y="1"/>
                    <a:pt x="25172" y="1"/>
                  </a:cubicBezTo>
                  <a:close/>
                  <a:moveTo>
                    <a:pt x="3349" y="12827"/>
                  </a:moveTo>
                  <a:cubicBezTo>
                    <a:pt x="1486" y="12827"/>
                    <a:pt x="1" y="14312"/>
                    <a:pt x="1" y="16154"/>
                  </a:cubicBezTo>
                  <a:lnTo>
                    <a:pt x="1" y="16802"/>
                  </a:lnTo>
                  <a:cubicBezTo>
                    <a:pt x="1" y="18644"/>
                    <a:pt x="1507" y="20150"/>
                    <a:pt x="3349" y="20150"/>
                  </a:cubicBezTo>
                  <a:lnTo>
                    <a:pt x="25172" y="20150"/>
                  </a:lnTo>
                  <a:cubicBezTo>
                    <a:pt x="27013" y="20150"/>
                    <a:pt x="28520" y="18644"/>
                    <a:pt x="28520" y="16802"/>
                  </a:cubicBezTo>
                  <a:lnTo>
                    <a:pt x="28520" y="16154"/>
                  </a:lnTo>
                  <a:cubicBezTo>
                    <a:pt x="28520" y="14312"/>
                    <a:pt x="27013" y="12827"/>
                    <a:pt x="25172" y="12827"/>
                  </a:cubicBezTo>
                  <a:close/>
                </a:path>
              </a:pathLst>
            </a:custGeom>
            <a:solidFill>
              <a:srgbClr val="0D35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" name="Google Shape;465;p30"/>
          <p:cNvGrpSpPr/>
          <p:nvPr/>
        </p:nvGrpSpPr>
        <p:grpSpPr>
          <a:xfrm>
            <a:off x="5431889" y="3783911"/>
            <a:ext cx="613652" cy="614229"/>
            <a:chOff x="2229475" y="1090750"/>
            <a:chExt cx="3347800" cy="3350950"/>
          </a:xfrm>
        </p:grpSpPr>
        <p:sp>
          <p:nvSpPr>
            <p:cNvPr id="466" name="Google Shape;466;p30"/>
            <p:cNvSpPr/>
            <p:nvPr/>
          </p:nvSpPr>
          <p:spPr>
            <a:xfrm>
              <a:off x="2229475" y="1090750"/>
              <a:ext cx="3347800" cy="3347800"/>
            </a:xfrm>
            <a:custGeom>
              <a:rect b="b" l="l" r="r" t="t"/>
              <a:pathLst>
                <a:path extrusionOk="0" h="133912" w="133912">
                  <a:moveTo>
                    <a:pt x="66956" y="0"/>
                  </a:moveTo>
                  <a:cubicBezTo>
                    <a:pt x="29984" y="0"/>
                    <a:pt x="0" y="29984"/>
                    <a:pt x="0" y="66956"/>
                  </a:cubicBezTo>
                  <a:cubicBezTo>
                    <a:pt x="0" y="103928"/>
                    <a:pt x="29984" y="133912"/>
                    <a:pt x="66956" y="133912"/>
                  </a:cubicBezTo>
                  <a:cubicBezTo>
                    <a:pt x="103928" y="133912"/>
                    <a:pt x="133911" y="103928"/>
                    <a:pt x="133911" y="66956"/>
                  </a:cubicBezTo>
                  <a:cubicBezTo>
                    <a:pt x="133911" y="29984"/>
                    <a:pt x="103928" y="0"/>
                    <a:pt x="669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0"/>
            <p:cNvSpPr/>
            <p:nvPr/>
          </p:nvSpPr>
          <p:spPr>
            <a:xfrm>
              <a:off x="2599825" y="1461100"/>
              <a:ext cx="2607100" cy="2607100"/>
            </a:xfrm>
            <a:custGeom>
              <a:rect b="b" l="l" r="r" t="t"/>
              <a:pathLst>
                <a:path extrusionOk="0" h="104284" w="104284">
                  <a:moveTo>
                    <a:pt x="52142" y="0"/>
                  </a:moveTo>
                  <a:cubicBezTo>
                    <a:pt x="23351" y="0"/>
                    <a:pt x="0" y="23351"/>
                    <a:pt x="0" y="52142"/>
                  </a:cubicBezTo>
                  <a:cubicBezTo>
                    <a:pt x="0" y="80933"/>
                    <a:pt x="23351" y="104284"/>
                    <a:pt x="52142" y="104284"/>
                  </a:cubicBezTo>
                  <a:cubicBezTo>
                    <a:pt x="80933" y="104284"/>
                    <a:pt x="104284" y="80933"/>
                    <a:pt x="104284" y="52142"/>
                  </a:cubicBezTo>
                  <a:cubicBezTo>
                    <a:pt x="104284" y="23351"/>
                    <a:pt x="80933" y="0"/>
                    <a:pt x="52142" y="0"/>
                  </a:cubicBez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0"/>
            <p:cNvSpPr/>
            <p:nvPr/>
          </p:nvSpPr>
          <p:spPr>
            <a:xfrm>
              <a:off x="3642850" y="2539700"/>
              <a:ext cx="1137750" cy="150675"/>
            </a:xfrm>
            <a:custGeom>
              <a:rect b="b" l="l" r="r" t="t"/>
              <a:pathLst>
                <a:path extrusionOk="0" h="6027" w="45510">
                  <a:moveTo>
                    <a:pt x="1" y="1"/>
                  </a:moveTo>
                  <a:lnTo>
                    <a:pt x="1" y="6027"/>
                  </a:lnTo>
                  <a:lnTo>
                    <a:pt x="45510" y="6027"/>
                  </a:lnTo>
                  <a:lnTo>
                    <a:pt x="45510" y="1"/>
                  </a:ln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0"/>
            <p:cNvSpPr/>
            <p:nvPr/>
          </p:nvSpPr>
          <p:spPr>
            <a:xfrm>
              <a:off x="3106700" y="1833550"/>
              <a:ext cx="2013925" cy="2608150"/>
            </a:xfrm>
            <a:custGeom>
              <a:rect b="b" l="l" r="r" t="t"/>
              <a:pathLst>
                <a:path extrusionOk="0" h="104326" w="80557">
                  <a:moveTo>
                    <a:pt x="3264" y="0"/>
                  </a:moveTo>
                  <a:cubicBezTo>
                    <a:pt x="1465" y="0"/>
                    <a:pt x="0" y="1465"/>
                    <a:pt x="0" y="3285"/>
                  </a:cubicBezTo>
                  <a:lnTo>
                    <a:pt x="0" y="96270"/>
                  </a:lnTo>
                  <a:cubicBezTo>
                    <a:pt x="9714" y="101544"/>
                    <a:pt x="20612" y="104325"/>
                    <a:pt x="31680" y="104325"/>
                  </a:cubicBezTo>
                  <a:cubicBezTo>
                    <a:pt x="31721" y="104325"/>
                    <a:pt x="31763" y="104325"/>
                    <a:pt x="31804" y="104325"/>
                  </a:cubicBezTo>
                  <a:cubicBezTo>
                    <a:pt x="31829" y="104325"/>
                    <a:pt x="31855" y="104325"/>
                    <a:pt x="31880" y="104325"/>
                  </a:cubicBezTo>
                  <a:cubicBezTo>
                    <a:pt x="50328" y="104325"/>
                    <a:pt x="67936" y="96691"/>
                    <a:pt x="80556" y="83234"/>
                  </a:cubicBezTo>
                  <a:lnTo>
                    <a:pt x="80556" y="3285"/>
                  </a:lnTo>
                  <a:cubicBezTo>
                    <a:pt x="80535" y="1465"/>
                    <a:pt x="79071" y="0"/>
                    <a:pt x="77271" y="0"/>
                  </a:cubicBezTo>
                  <a:close/>
                </a:path>
              </a:pathLst>
            </a:custGeom>
            <a:solidFill>
              <a:srgbClr val="963E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0"/>
            <p:cNvSpPr/>
            <p:nvPr/>
          </p:nvSpPr>
          <p:spPr>
            <a:xfrm>
              <a:off x="3106700" y="1833550"/>
              <a:ext cx="1810950" cy="2465350"/>
            </a:xfrm>
            <a:custGeom>
              <a:rect b="b" l="l" r="r" t="t"/>
              <a:pathLst>
                <a:path extrusionOk="0" h="98614" w="72438">
                  <a:moveTo>
                    <a:pt x="3264" y="0"/>
                  </a:moveTo>
                  <a:cubicBezTo>
                    <a:pt x="1465" y="0"/>
                    <a:pt x="0" y="1465"/>
                    <a:pt x="0" y="3285"/>
                  </a:cubicBezTo>
                  <a:lnTo>
                    <a:pt x="0" y="96291"/>
                  </a:lnTo>
                  <a:cubicBezTo>
                    <a:pt x="1507" y="97127"/>
                    <a:pt x="3076" y="97902"/>
                    <a:pt x="4687" y="98613"/>
                  </a:cubicBezTo>
                  <a:lnTo>
                    <a:pt x="59026" y="98613"/>
                  </a:lnTo>
                  <a:cubicBezTo>
                    <a:pt x="63775" y="96479"/>
                    <a:pt x="68295" y="93822"/>
                    <a:pt x="72438" y="90662"/>
                  </a:cubicBezTo>
                  <a:lnTo>
                    <a:pt x="72438" y="0"/>
                  </a:lnTo>
                  <a:close/>
                </a:path>
              </a:pathLst>
            </a:custGeom>
            <a:solidFill>
              <a:srgbClr val="AB4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0"/>
            <p:cNvSpPr/>
            <p:nvPr/>
          </p:nvSpPr>
          <p:spPr>
            <a:xfrm>
              <a:off x="3342075" y="2055850"/>
              <a:ext cx="1543150" cy="2040075"/>
            </a:xfrm>
            <a:custGeom>
              <a:rect b="b" l="l" r="r" t="t"/>
              <a:pathLst>
                <a:path extrusionOk="0" h="81603" w="61726">
                  <a:moveTo>
                    <a:pt x="2491" y="1"/>
                  </a:moveTo>
                  <a:cubicBezTo>
                    <a:pt x="1110" y="1"/>
                    <a:pt x="1" y="1130"/>
                    <a:pt x="1" y="2511"/>
                  </a:cubicBezTo>
                  <a:lnTo>
                    <a:pt x="1" y="79092"/>
                  </a:lnTo>
                  <a:cubicBezTo>
                    <a:pt x="1" y="80473"/>
                    <a:pt x="1110" y="81603"/>
                    <a:pt x="2491" y="81603"/>
                  </a:cubicBezTo>
                  <a:lnTo>
                    <a:pt x="59215" y="81603"/>
                  </a:lnTo>
                  <a:cubicBezTo>
                    <a:pt x="60596" y="81603"/>
                    <a:pt x="61705" y="80473"/>
                    <a:pt x="61725" y="79092"/>
                  </a:cubicBezTo>
                  <a:lnTo>
                    <a:pt x="61725" y="2511"/>
                  </a:lnTo>
                  <a:cubicBezTo>
                    <a:pt x="61705" y="1130"/>
                    <a:pt x="60596" y="1"/>
                    <a:pt x="59215" y="1"/>
                  </a:cubicBezTo>
                  <a:close/>
                </a:path>
              </a:pathLst>
            </a:custGeom>
            <a:solidFill>
              <a:srgbClr val="BD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0"/>
            <p:cNvSpPr/>
            <p:nvPr/>
          </p:nvSpPr>
          <p:spPr>
            <a:xfrm>
              <a:off x="3342075" y="2055850"/>
              <a:ext cx="1386225" cy="1883150"/>
            </a:xfrm>
            <a:custGeom>
              <a:rect b="b" l="l" r="r" t="t"/>
              <a:pathLst>
                <a:path extrusionOk="0" h="75326" w="55449">
                  <a:moveTo>
                    <a:pt x="2512" y="1"/>
                  </a:moveTo>
                  <a:cubicBezTo>
                    <a:pt x="1110" y="1"/>
                    <a:pt x="1" y="1130"/>
                    <a:pt x="1" y="2511"/>
                  </a:cubicBezTo>
                  <a:lnTo>
                    <a:pt x="1" y="75326"/>
                  </a:lnTo>
                  <a:lnTo>
                    <a:pt x="52938" y="75326"/>
                  </a:lnTo>
                  <a:cubicBezTo>
                    <a:pt x="54319" y="75326"/>
                    <a:pt x="55427" y="74196"/>
                    <a:pt x="55448" y="72815"/>
                  </a:cubicBezTo>
                  <a:lnTo>
                    <a:pt x="5544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0"/>
            <p:cNvSpPr/>
            <p:nvPr/>
          </p:nvSpPr>
          <p:spPr>
            <a:xfrm>
              <a:off x="3721325" y="1591875"/>
              <a:ext cx="784650" cy="536200"/>
            </a:xfrm>
            <a:custGeom>
              <a:rect b="b" l="l" r="r" t="t"/>
              <a:pathLst>
                <a:path extrusionOk="0" h="21448" w="31386">
                  <a:moveTo>
                    <a:pt x="18518" y="1820"/>
                  </a:moveTo>
                  <a:cubicBezTo>
                    <a:pt x="20215" y="1820"/>
                    <a:pt x="21658" y="3090"/>
                    <a:pt x="21845" y="4771"/>
                  </a:cubicBezTo>
                  <a:cubicBezTo>
                    <a:pt x="22033" y="6696"/>
                    <a:pt x="20527" y="8349"/>
                    <a:pt x="18602" y="8370"/>
                  </a:cubicBezTo>
                  <a:lnTo>
                    <a:pt x="13015" y="8370"/>
                  </a:lnTo>
                  <a:cubicBezTo>
                    <a:pt x="13001" y="8370"/>
                    <a:pt x="12987" y="8370"/>
                    <a:pt x="12973" y="8370"/>
                  </a:cubicBezTo>
                  <a:cubicBezTo>
                    <a:pt x="11276" y="8370"/>
                    <a:pt x="9833" y="7100"/>
                    <a:pt x="9646" y="5399"/>
                  </a:cubicBezTo>
                  <a:cubicBezTo>
                    <a:pt x="9458" y="3495"/>
                    <a:pt x="10964" y="1821"/>
                    <a:pt x="12889" y="1821"/>
                  </a:cubicBezTo>
                  <a:lnTo>
                    <a:pt x="18476" y="1821"/>
                  </a:lnTo>
                  <a:cubicBezTo>
                    <a:pt x="18490" y="1821"/>
                    <a:pt x="18504" y="1820"/>
                    <a:pt x="18518" y="1820"/>
                  </a:cubicBezTo>
                  <a:close/>
                  <a:moveTo>
                    <a:pt x="11467" y="0"/>
                  </a:moveTo>
                  <a:cubicBezTo>
                    <a:pt x="8830" y="0"/>
                    <a:pt x="6675" y="2072"/>
                    <a:pt x="6570" y="4708"/>
                  </a:cubicBezTo>
                  <a:lnTo>
                    <a:pt x="3495" y="4708"/>
                  </a:lnTo>
                  <a:cubicBezTo>
                    <a:pt x="1549" y="4708"/>
                    <a:pt x="0" y="6256"/>
                    <a:pt x="0" y="8202"/>
                  </a:cubicBezTo>
                  <a:lnTo>
                    <a:pt x="0" y="17953"/>
                  </a:lnTo>
                  <a:cubicBezTo>
                    <a:pt x="0" y="19878"/>
                    <a:pt x="1549" y="21426"/>
                    <a:pt x="3495" y="21447"/>
                  </a:cubicBezTo>
                  <a:lnTo>
                    <a:pt x="27892" y="21447"/>
                  </a:lnTo>
                  <a:cubicBezTo>
                    <a:pt x="29817" y="21426"/>
                    <a:pt x="31365" y="19878"/>
                    <a:pt x="31386" y="17953"/>
                  </a:cubicBezTo>
                  <a:lnTo>
                    <a:pt x="31386" y="8181"/>
                  </a:lnTo>
                  <a:cubicBezTo>
                    <a:pt x="31365" y="6256"/>
                    <a:pt x="29817" y="4708"/>
                    <a:pt x="27892" y="4708"/>
                  </a:cubicBezTo>
                  <a:lnTo>
                    <a:pt x="24920" y="4708"/>
                  </a:lnTo>
                  <a:cubicBezTo>
                    <a:pt x="24816" y="2072"/>
                    <a:pt x="22661" y="0"/>
                    <a:pt x="20024" y="0"/>
                  </a:cubicBezTo>
                  <a:close/>
                </a:path>
              </a:pathLst>
            </a:custGeom>
            <a:solidFill>
              <a:srgbClr val="002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0"/>
            <p:cNvSpPr/>
            <p:nvPr/>
          </p:nvSpPr>
          <p:spPr>
            <a:xfrm>
              <a:off x="3720800" y="1591875"/>
              <a:ext cx="719800" cy="470800"/>
            </a:xfrm>
            <a:custGeom>
              <a:rect b="b" l="l" r="r" t="t"/>
              <a:pathLst>
                <a:path extrusionOk="0" h="18832" w="28792">
                  <a:moveTo>
                    <a:pt x="18539" y="1820"/>
                  </a:moveTo>
                  <a:cubicBezTo>
                    <a:pt x="20236" y="1820"/>
                    <a:pt x="21679" y="3090"/>
                    <a:pt x="21866" y="4771"/>
                  </a:cubicBezTo>
                  <a:cubicBezTo>
                    <a:pt x="22054" y="6696"/>
                    <a:pt x="20548" y="8349"/>
                    <a:pt x="18623" y="8370"/>
                  </a:cubicBezTo>
                  <a:lnTo>
                    <a:pt x="13036" y="8370"/>
                  </a:lnTo>
                  <a:cubicBezTo>
                    <a:pt x="13022" y="8370"/>
                    <a:pt x="13008" y="8370"/>
                    <a:pt x="12994" y="8370"/>
                  </a:cubicBezTo>
                  <a:cubicBezTo>
                    <a:pt x="11297" y="8370"/>
                    <a:pt x="9854" y="7100"/>
                    <a:pt x="9667" y="5399"/>
                  </a:cubicBezTo>
                  <a:cubicBezTo>
                    <a:pt x="9479" y="3474"/>
                    <a:pt x="10985" y="1821"/>
                    <a:pt x="12910" y="1821"/>
                  </a:cubicBezTo>
                  <a:lnTo>
                    <a:pt x="18497" y="1821"/>
                  </a:lnTo>
                  <a:cubicBezTo>
                    <a:pt x="18511" y="1821"/>
                    <a:pt x="18525" y="1820"/>
                    <a:pt x="18539" y="1820"/>
                  </a:cubicBezTo>
                  <a:close/>
                  <a:moveTo>
                    <a:pt x="11613" y="0"/>
                  </a:moveTo>
                  <a:cubicBezTo>
                    <a:pt x="8998" y="0"/>
                    <a:pt x="6843" y="2072"/>
                    <a:pt x="6717" y="4708"/>
                  </a:cubicBezTo>
                  <a:lnTo>
                    <a:pt x="3516" y="4708"/>
                  </a:lnTo>
                  <a:cubicBezTo>
                    <a:pt x="1570" y="4708"/>
                    <a:pt x="21" y="6256"/>
                    <a:pt x="21" y="8202"/>
                  </a:cubicBezTo>
                  <a:lnTo>
                    <a:pt x="21" y="18057"/>
                  </a:lnTo>
                  <a:cubicBezTo>
                    <a:pt x="1" y="18183"/>
                    <a:pt x="21" y="18288"/>
                    <a:pt x="21" y="18413"/>
                  </a:cubicBezTo>
                  <a:cubicBezTo>
                    <a:pt x="42" y="18518"/>
                    <a:pt x="63" y="18643"/>
                    <a:pt x="84" y="18748"/>
                  </a:cubicBezTo>
                  <a:cubicBezTo>
                    <a:pt x="314" y="18790"/>
                    <a:pt x="545" y="18832"/>
                    <a:pt x="775" y="18832"/>
                  </a:cubicBezTo>
                  <a:lnTo>
                    <a:pt x="25297" y="18832"/>
                  </a:lnTo>
                  <a:cubicBezTo>
                    <a:pt x="27222" y="18811"/>
                    <a:pt x="28771" y="17262"/>
                    <a:pt x="28791" y="15337"/>
                  </a:cubicBezTo>
                  <a:lnTo>
                    <a:pt x="28791" y="5482"/>
                  </a:lnTo>
                  <a:cubicBezTo>
                    <a:pt x="28791" y="5252"/>
                    <a:pt x="28750" y="5001"/>
                    <a:pt x="28708" y="4771"/>
                  </a:cubicBezTo>
                  <a:lnTo>
                    <a:pt x="28687" y="4771"/>
                  </a:lnTo>
                  <a:cubicBezTo>
                    <a:pt x="28582" y="4750"/>
                    <a:pt x="28478" y="4729"/>
                    <a:pt x="28373" y="4729"/>
                  </a:cubicBezTo>
                  <a:cubicBezTo>
                    <a:pt x="28247" y="4708"/>
                    <a:pt x="28122" y="4708"/>
                    <a:pt x="27996" y="4708"/>
                  </a:cubicBezTo>
                  <a:lnTo>
                    <a:pt x="24711" y="4708"/>
                  </a:lnTo>
                  <a:cubicBezTo>
                    <a:pt x="24690" y="4227"/>
                    <a:pt x="24607" y="3767"/>
                    <a:pt x="24460" y="3327"/>
                  </a:cubicBezTo>
                  <a:cubicBezTo>
                    <a:pt x="24293" y="2909"/>
                    <a:pt x="24063" y="2532"/>
                    <a:pt x="23791" y="2176"/>
                  </a:cubicBezTo>
                  <a:lnTo>
                    <a:pt x="23833" y="2114"/>
                  </a:lnTo>
                  <a:cubicBezTo>
                    <a:pt x="22933" y="774"/>
                    <a:pt x="21426" y="0"/>
                    <a:pt x="19815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0"/>
            <p:cNvSpPr/>
            <p:nvPr/>
          </p:nvSpPr>
          <p:spPr>
            <a:xfrm>
              <a:off x="3538250" y="2356625"/>
              <a:ext cx="1150825" cy="72225"/>
            </a:xfrm>
            <a:custGeom>
              <a:rect b="b" l="l" r="r" t="t"/>
              <a:pathLst>
                <a:path extrusionOk="0" h="2889" w="46033">
                  <a:moveTo>
                    <a:pt x="1193" y="1"/>
                  </a:moveTo>
                  <a:cubicBezTo>
                    <a:pt x="523" y="1"/>
                    <a:pt x="0" y="545"/>
                    <a:pt x="0" y="1214"/>
                  </a:cubicBezTo>
                  <a:lnTo>
                    <a:pt x="0" y="1675"/>
                  </a:lnTo>
                  <a:cubicBezTo>
                    <a:pt x="0" y="2344"/>
                    <a:pt x="523" y="2888"/>
                    <a:pt x="1193" y="2888"/>
                  </a:cubicBezTo>
                  <a:lnTo>
                    <a:pt x="44819" y="2888"/>
                  </a:lnTo>
                  <a:cubicBezTo>
                    <a:pt x="45488" y="2888"/>
                    <a:pt x="46032" y="2344"/>
                    <a:pt x="46032" y="1675"/>
                  </a:cubicBezTo>
                  <a:lnTo>
                    <a:pt x="46032" y="1214"/>
                  </a:lnTo>
                  <a:cubicBezTo>
                    <a:pt x="46032" y="545"/>
                    <a:pt x="45488" y="1"/>
                    <a:pt x="44819" y="1"/>
                  </a:cubicBezTo>
                  <a:close/>
                </a:path>
              </a:pathLst>
            </a:custGeom>
            <a:solidFill>
              <a:srgbClr val="0019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0"/>
            <p:cNvSpPr/>
            <p:nvPr/>
          </p:nvSpPr>
          <p:spPr>
            <a:xfrm>
              <a:off x="3538250" y="2467525"/>
              <a:ext cx="1150825" cy="72200"/>
            </a:xfrm>
            <a:custGeom>
              <a:rect b="b" l="l" r="r" t="t"/>
              <a:pathLst>
                <a:path extrusionOk="0" h="2888" w="46033">
                  <a:moveTo>
                    <a:pt x="1193" y="0"/>
                  </a:moveTo>
                  <a:cubicBezTo>
                    <a:pt x="523" y="0"/>
                    <a:pt x="0" y="544"/>
                    <a:pt x="0" y="1214"/>
                  </a:cubicBezTo>
                  <a:lnTo>
                    <a:pt x="0" y="1695"/>
                  </a:lnTo>
                  <a:cubicBezTo>
                    <a:pt x="0" y="2344"/>
                    <a:pt x="523" y="2888"/>
                    <a:pt x="1193" y="2888"/>
                  </a:cubicBezTo>
                  <a:lnTo>
                    <a:pt x="44819" y="2888"/>
                  </a:lnTo>
                  <a:cubicBezTo>
                    <a:pt x="45488" y="2888"/>
                    <a:pt x="46032" y="2344"/>
                    <a:pt x="46032" y="1695"/>
                  </a:cubicBezTo>
                  <a:lnTo>
                    <a:pt x="46032" y="1214"/>
                  </a:lnTo>
                  <a:cubicBezTo>
                    <a:pt x="46032" y="544"/>
                    <a:pt x="45488" y="0"/>
                    <a:pt x="44819" y="0"/>
                  </a:cubicBezTo>
                  <a:close/>
                </a:path>
              </a:pathLst>
            </a:custGeom>
            <a:solidFill>
              <a:srgbClr val="0019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0"/>
            <p:cNvSpPr/>
            <p:nvPr/>
          </p:nvSpPr>
          <p:spPr>
            <a:xfrm>
              <a:off x="3661175" y="2769700"/>
              <a:ext cx="209175" cy="190625"/>
            </a:xfrm>
            <a:custGeom>
              <a:rect b="b" l="l" r="r" t="t"/>
              <a:pathLst>
                <a:path extrusionOk="0" h="7625" w="8367">
                  <a:moveTo>
                    <a:pt x="1259" y="0"/>
                  </a:moveTo>
                  <a:cubicBezTo>
                    <a:pt x="580" y="0"/>
                    <a:pt x="4" y="873"/>
                    <a:pt x="628" y="1514"/>
                  </a:cubicBezTo>
                  <a:lnTo>
                    <a:pt x="2930" y="3794"/>
                  </a:lnTo>
                  <a:lnTo>
                    <a:pt x="628" y="6096"/>
                  </a:lnTo>
                  <a:cubicBezTo>
                    <a:pt x="1" y="6723"/>
                    <a:pt x="585" y="7598"/>
                    <a:pt x="1260" y="7598"/>
                  </a:cubicBezTo>
                  <a:cubicBezTo>
                    <a:pt x="1463" y="7598"/>
                    <a:pt x="1674" y="7519"/>
                    <a:pt x="1862" y="7331"/>
                  </a:cubicBezTo>
                  <a:lnTo>
                    <a:pt x="4164" y="5029"/>
                  </a:lnTo>
                  <a:lnTo>
                    <a:pt x="6445" y="7331"/>
                  </a:lnTo>
                  <a:cubicBezTo>
                    <a:pt x="6642" y="7538"/>
                    <a:pt x="6865" y="7624"/>
                    <a:pt x="7079" y="7624"/>
                  </a:cubicBezTo>
                  <a:cubicBezTo>
                    <a:pt x="7771" y="7624"/>
                    <a:pt x="8367" y="6720"/>
                    <a:pt x="7679" y="6096"/>
                  </a:cubicBezTo>
                  <a:lnTo>
                    <a:pt x="5399" y="3794"/>
                  </a:lnTo>
                  <a:lnTo>
                    <a:pt x="7700" y="1514"/>
                  </a:lnTo>
                  <a:cubicBezTo>
                    <a:pt x="8280" y="869"/>
                    <a:pt x="7719" y="26"/>
                    <a:pt x="7057" y="26"/>
                  </a:cubicBezTo>
                  <a:cubicBezTo>
                    <a:pt x="6860" y="26"/>
                    <a:pt x="6653" y="101"/>
                    <a:pt x="6466" y="279"/>
                  </a:cubicBezTo>
                  <a:lnTo>
                    <a:pt x="4164" y="2581"/>
                  </a:lnTo>
                  <a:lnTo>
                    <a:pt x="1883" y="279"/>
                  </a:lnTo>
                  <a:cubicBezTo>
                    <a:pt x="1687" y="83"/>
                    <a:pt x="1468" y="0"/>
                    <a:pt x="1259" y="0"/>
                  </a:cubicBezTo>
                  <a:close/>
                </a:path>
              </a:pathLst>
            </a:custGeom>
            <a:solidFill>
              <a:srgbClr val="A845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0"/>
            <p:cNvSpPr/>
            <p:nvPr/>
          </p:nvSpPr>
          <p:spPr>
            <a:xfrm>
              <a:off x="3895725" y="2769050"/>
              <a:ext cx="208450" cy="191275"/>
            </a:xfrm>
            <a:custGeom>
              <a:rect b="b" l="l" r="r" t="t"/>
              <a:pathLst>
                <a:path extrusionOk="0" h="7651" w="8338">
                  <a:moveTo>
                    <a:pt x="7048" y="0"/>
                  </a:moveTo>
                  <a:cubicBezTo>
                    <a:pt x="6834" y="0"/>
                    <a:pt x="6611" y="90"/>
                    <a:pt x="6416" y="305"/>
                  </a:cubicBezTo>
                  <a:lnTo>
                    <a:pt x="4114" y="2607"/>
                  </a:lnTo>
                  <a:lnTo>
                    <a:pt x="1833" y="305"/>
                  </a:lnTo>
                  <a:cubicBezTo>
                    <a:pt x="1643" y="129"/>
                    <a:pt x="1435" y="55"/>
                    <a:pt x="1236" y="55"/>
                  </a:cubicBezTo>
                  <a:cubicBezTo>
                    <a:pt x="564" y="55"/>
                    <a:pt x="1" y="910"/>
                    <a:pt x="599" y="1540"/>
                  </a:cubicBezTo>
                  <a:lnTo>
                    <a:pt x="2879" y="3841"/>
                  </a:lnTo>
                  <a:lnTo>
                    <a:pt x="599" y="6122"/>
                  </a:lnTo>
                  <a:cubicBezTo>
                    <a:pt x="16" y="6754"/>
                    <a:pt x="586" y="7599"/>
                    <a:pt x="1252" y="7599"/>
                  </a:cubicBezTo>
                  <a:cubicBezTo>
                    <a:pt x="1447" y="7599"/>
                    <a:pt x="1649" y="7527"/>
                    <a:pt x="1833" y="7357"/>
                  </a:cubicBezTo>
                  <a:lnTo>
                    <a:pt x="4135" y="5055"/>
                  </a:lnTo>
                  <a:lnTo>
                    <a:pt x="6416" y="7357"/>
                  </a:lnTo>
                  <a:cubicBezTo>
                    <a:pt x="6613" y="7564"/>
                    <a:pt x="6836" y="7650"/>
                    <a:pt x="7050" y="7650"/>
                  </a:cubicBezTo>
                  <a:cubicBezTo>
                    <a:pt x="7742" y="7650"/>
                    <a:pt x="8338" y="6746"/>
                    <a:pt x="7650" y="6122"/>
                  </a:cubicBezTo>
                  <a:lnTo>
                    <a:pt x="5348" y="3820"/>
                  </a:lnTo>
                  <a:lnTo>
                    <a:pt x="7650" y="1540"/>
                  </a:lnTo>
                  <a:cubicBezTo>
                    <a:pt x="8318" y="903"/>
                    <a:pt x="7728" y="0"/>
                    <a:pt x="7048" y="0"/>
                  </a:cubicBezTo>
                  <a:close/>
                </a:path>
              </a:pathLst>
            </a:custGeom>
            <a:solidFill>
              <a:srgbClr val="A845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0"/>
            <p:cNvSpPr/>
            <p:nvPr/>
          </p:nvSpPr>
          <p:spPr>
            <a:xfrm>
              <a:off x="3777825" y="3041175"/>
              <a:ext cx="209300" cy="190625"/>
            </a:xfrm>
            <a:custGeom>
              <a:rect b="b" l="l" r="r" t="t"/>
              <a:pathLst>
                <a:path extrusionOk="0" h="7625" w="8372">
                  <a:moveTo>
                    <a:pt x="1259" y="1"/>
                  </a:moveTo>
                  <a:cubicBezTo>
                    <a:pt x="580" y="1"/>
                    <a:pt x="4" y="874"/>
                    <a:pt x="628" y="1514"/>
                  </a:cubicBezTo>
                  <a:lnTo>
                    <a:pt x="2930" y="3795"/>
                  </a:lnTo>
                  <a:lnTo>
                    <a:pt x="628" y="6096"/>
                  </a:lnTo>
                  <a:cubicBezTo>
                    <a:pt x="1" y="6724"/>
                    <a:pt x="585" y="7599"/>
                    <a:pt x="1269" y="7599"/>
                  </a:cubicBezTo>
                  <a:cubicBezTo>
                    <a:pt x="1475" y="7599"/>
                    <a:pt x="1690" y="7520"/>
                    <a:pt x="1883" y="7331"/>
                  </a:cubicBezTo>
                  <a:lnTo>
                    <a:pt x="4164" y="5029"/>
                  </a:lnTo>
                  <a:lnTo>
                    <a:pt x="6466" y="7331"/>
                  </a:lnTo>
                  <a:cubicBezTo>
                    <a:pt x="6658" y="7538"/>
                    <a:pt x="6877" y="7624"/>
                    <a:pt x="7089" y="7624"/>
                  </a:cubicBezTo>
                  <a:cubicBezTo>
                    <a:pt x="7773" y="7624"/>
                    <a:pt x="8372" y="6720"/>
                    <a:pt x="7700" y="6096"/>
                  </a:cubicBezTo>
                  <a:lnTo>
                    <a:pt x="5398" y="3795"/>
                  </a:lnTo>
                  <a:lnTo>
                    <a:pt x="7700" y="1514"/>
                  </a:lnTo>
                  <a:cubicBezTo>
                    <a:pt x="8324" y="874"/>
                    <a:pt x="7748" y="1"/>
                    <a:pt x="7078" y="1"/>
                  </a:cubicBezTo>
                  <a:cubicBezTo>
                    <a:pt x="6872" y="1"/>
                    <a:pt x="6657" y="83"/>
                    <a:pt x="6466" y="280"/>
                  </a:cubicBezTo>
                  <a:lnTo>
                    <a:pt x="4164" y="2560"/>
                  </a:lnTo>
                  <a:lnTo>
                    <a:pt x="1883" y="280"/>
                  </a:lnTo>
                  <a:cubicBezTo>
                    <a:pt x="1687" y="83"/>
                    <a:pt x="1468" y="1"/>
                    <a:pt x="1259" y="1"/>
                  </a:cubicBezTo>
                  <a:close/>
                </a:path>
              </a:pathLst>
            </a:custGeom>
            <a:solidFill>
              <a:srgbClr val="A845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0"/>
            <p:cNvSpPr/>
            <p:nvPr/>
          </p:nvSpPr>
          <p:spPr>
            <a:xfrm>
              <a:off x="3551400" y="3041175"/>
              <a:ext cx="209100" cy="190625"/>
            </a:xfrm>
            <a:custGeom>
              <a:rect b="b" l="l" r="r" t="t"/>
              <a:pathLst>
                <a:path extrusionOk="0" h="7625" w="8364">
                  <a:moveTo>
                    <a:pt x="1299" y="1"/>
                  </a:moveTo>
                  <a:cubicBezTo>
                    <a:pt x="620" y="1"/>
                    <a:pt x="47" y="874"/>
                    <a:pt x="688" y="1514"/>
                  </a:cubicBezTo>
                  <a:lnTo>
                    <a:pt x="2968" y="3795"/>
                  </a:lnTo>
                  <a:lnTo>
                    <a:pt x="688" y="6096"/>
                  </a:lnTo>
                  <a:cubicBezTo>
                    <a:pt x="0" y="6720"/>
                    <a:pt x="596" y="7624"/>
                    <a:pt x="1288" y="7624"/>
                  </a:cubicBezTo>
                  <a:cubicBezTo>
                    <a:pt x="1502" y="7624"/>
                    <a:pt x="1725" y="7538"/>
                    <a:pt x="1922" y="7331"/>
                  </a:cubicBezTo>
                  <a:lnTo>
                    <a:pt x="4203" y="5029"/>
                  </a:lnTo>
                  <a:lnTo>
                    <a:pt x="6505" y="7331"/>
                  </a:lnTo>
                  <a:cubicBezTo>
                    <a:pt x="6689" y="7501"/>
                    <a:pt x="6891" y="7573"/>
                    <a:pt x="7086" y="7573"/>
                  </a:cubicBezTo>
                  <a:cubicBezTo>
                    <a:pt x="7752" y="7573"/>
                    <a:pt x="8322" y="6728"/>
                    <a:pt x="7739" y="6096"/>
                  </a:cubicBezTo>
                  <a:lnTo>
                    <a:pt x="5437" y="3795"/>
                  </a:lnTo>
                  <a:lnTo>
                    <a:pt x="7739" y="1514"/>
                  </a:lnTo>
                  <a:cubicBezTo>
                    <a:pt x="8363" y="874"/>
                    <a:pt x="7787" y="1"/>
                    <a:pt x="7117" y="1"/>
                  </a:cubicBezTo>
                  <a:cubicBezTo>
                    <a:pt x="6911" y="1"/>
                    <a:pt x="6696" y="83"/>
                    <a:pt x="6505" y="280"/>
                  </a:cubicBezTo>
                  <a:lnTo>
                    <a:pt x="4203" y="2560"/>
                  </a:lnTo>
                  <a:lnTo>
                    <a:pt x="1922" y="280"/>
                  </a:lnTo>
                  <a:cubicBezTo>
                    <a:pt x="1726" y="83"/>
                    <a:pt x="1507" y="1"/>
                    <a:pt x="1299" y="1"/>
                  </a:cubicBezTo>
                  <a:close/>
                </a:path>
              </a:pathLst>
            </a:custGeom>
            <a:solidFill>
              <a:srgbClr val="A845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0"/>
            <p:cNvSpPr/>
            <p:nvPr/>
          </p:nvSpPr>
          <p:spPr>
            <a:xfrm>
              <a:off x="4003275" y="3041175"/>
              <a:ext cx="209300" cy="190625"/>
            </a:xfrm>
            <a:custGeom>
              <a:rect b="b" l="l" r="r" t="t"/>
              <a:pathLst>
                <a:path extrusionOk="0" h="7625" w="8372">
                  <a:moveTo>
                    <a:pt x="1250" y="1"/>
                  </a:moveTo>
                  <a:cubicBezTo>
                    <a:pt x="580" y="1"/>
                    <a:pt x="4" y="874"/>
                    <a:pt x="628" y="1514"/>
                  </a:cubicBezTo>
                  <a:lnTo>
                    <a:pt x="2930" y="3795"/>
                  </a:lnTo>
                  <a:lnTo>
                    <a:pt x="628" y="6096"/>
                  </a:lnTo>
                  <a:cubicBezTo>
                    <a:pt x="1" y="6724"/>
                    <a:pt x="585" y="7599"/>
                    <a:pt x="1260" y="7599"/>
                  </a:cubicBezTo>
                  <a:cubicBezTo>
                    <a:pt x="1463" y="7599"/>
                    <a:pt x="1674" y="7520"/>
                    <a:pt x="1862" y="7331"/>
                  </a:cubicBezTo>
                  <a:lnTo>
                    <a:pt x="4164" y="5029"/>
                  </a:lnTo>
                  <a:lnTo>
                    <a:pt x="6466" y="7331"/>
                  </a:lnTo>
                  <a:cubicBezTo>
                    <a:pt x="6658" y="7538"/>
                    <a:pt x="6877" y="7624"/>
                    <a:pt x="7089" y="7624"/>
                  </a:cubicBezTo>
                  <a:cubicBezTo>
                    <a:pt x="7773" y="7624"/>
                    <a:pt x="8372" y="6720"/>
                    <a:pt x="7700" y="6096"/>
                  </a:cubicBezTo>
                  <a:lnTo>
                    <a:pt x="5399" y="3795"/>
                  </a:lnTo>
                  <a:lnTo>
                    <a:pt x="7700" y="1514"/>
                  </a:lnTo>
                  <a:cubicBezTo>
                    <a:pt x="8325" y="874"/>
                    <a:pt x="7749" y="1"/>
                    <a:pt x="7078" y="1"/>
                  </a:cubicBezTo>
                  <a:cubicBezTo>
                    <a:pt x="6872" y="1"/>
                    <a:pt x="6657" y="83"/>
                    <a:pt x="6466" y="280"/>
                  </a:cubicBezTo>
                  <a:lnTo>
                    <a:pt x="4164" y="2560"/>
                  </a:lnTo>
                  <a:lnTo>
                    <a:pt x="1862" y="280"/>
                  </a:lnTo>
                  <a:cubicBezTo>
                    <a:pt x="1671" y="83"/>
                    <a:pt x="1456" y="1"/>
                    <a:pt x="1250" y="1"/>
                  </a:cubicBezTo>
                  <a:close/>
                </a:path>
              </a:pathLst>
            </a:custGeom>
            <a:solidFill>
              <a:srgbClr val="A8453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0"/>
            <p:cNvSpPr/>
            <p:nvPr/>
          </p:nvSpPr>
          <p:spPr>
            <a:xfrm>
              <a:off x="3821225" y="3447800"/>
              <a:ext cx="253200" cy="216500"/>
            </a:xfrm>
            <a:custGeom>
              <a:rect b="b" l="l" r="r" t="t"/>
              <a:pathLst>
                <a:path extrusionOk="0" h="8660" w="10128">
                  <a:moveTo>
                    <a:pt x="5775" y="1573"/>
                  </a:moveTo>
                  <a:cubicBezTo>
                    <a:pt x="7188" y="1573"/>
                    <a:pt x="8544" y="2674"/>
                    <a:pt x="8559" y="4331"/>
                  </a:cubicBezTo>
                  <a:cubicBezTo>
                    <a:pt x="8559" y="5846"/>
                    <a:pt x="7324" y="7073"/>
                    <a:pt x="5814" y="7073"/>
                  </a:cubicBezTo>
                  <a:cubicBezTo>
                    <a:pt x="5801" y="7073"/>
                    <a:pt x="5789" y="7073"/>
                    <a:pt x="5776" y="7072"/>
                  </a:cubicBezTo>
                  <a:cubicBezTo>
                    <a:pt x="3328" y="7072"/>
                    <a:pt x="2114" y="4101"/>
                    <a:pt x="3851" y="2386"/>
                  </a:cubicBezTo>
                  <a:cubicBezTo>
                    <a:pt x="4412" y="1824"/>
                    <a:pt x="5100" y="1573"/>
                    <a:pt x="5775" y="1573"/>
                  </a:cubicBezTo>
                  <a:close/>
                  <a:moveTo>
                    <a:pt x="5776" y="0"/>
                  </a:moveTo>
                  <a:cubicBezTo>
                    <a:pt x="1926" y="0"/>
                    <a:pt x="1" y="4666"/>
                    <a:pt x="2742" y="7386"/>
                  </a:cubicBezTo>
                  <a:cubicBezTo>
                    <a:pt x="3622" y="8266"/>
                    <a:pt x="4705" y="8660"/>
                    <a:pt x="5768" y="8660"/>
                  </a:cubicBezTo>
                  <a:cubicBezTo>
                    <a:pt x="7992" y="8660"/>
                    <a:pt x="10128" y="6936"/>
                    <a:pt x="10128" y="4331"/>
                  </a:cubicBezTo>
                  <a:cubicBezTo>
                    <a:pt x="10128" y="1925"/>
                    <a:pt x="8182" y="0"/>
                    <a:pt x="5776" y="0"/>
                  </a:cubicBezTo>
                  <a:close/>
                </a:path>
              </a:pathLst>
            </a:custGeom>
            <a:solidFill>
              <a:srgbClr val="001A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0"/>
            <p:cNvSpPr/>
            <p:nvPr/>
          </p:nvSpPr>
          <p:spPr>
            <a:xfrm>
              <a:off x="4094275" y="3447800"/>
              <a:ext cx="253225" cy="216500"/>
            </a:xfrm>
            <a:custGeom>
              <a:rect b="b" l="l" r="r" t="t"/>
              <a:pathLst>
                <a:path extrusionOk="0" h="8660" w="10129">
                  <a:moveTo>
                    <a:pt x="5774" y="1573"/>
                  </a:moveTo>
                  <a:cubicBezTo>
                    <a:pt x="7186" y="1573"/>
                    <a:pt x="8538" y="2674"/>
                    <a:pt x="8538" y="4331"/>
                  </a:cubicBezTo>
                  <a:cubicBezTo>
                    <a:pt x="8538" y="5838"/>
                    <a:pt x="7324" y="7072"/>
                    <a:pt x="5797" y="7072"/>
                  </a:cubicBezTo>
                  <a:cubicBezTo>
                    <a:pt x="3349" y="7072"/>
                    <a:pt x="2114" y="4122"/>
                    <a:pt x="3851" y="2386"/>
                  </a:cubicBezTo>
                  <a:cubicBezTo>
                    <a:pt x="4412" y="1824"/>
                    <a:pt x="5100" y="1573"/>
                    <a:pt x="5774" y="1573"/>
                  </a:cubicBezTo>
                  <a:close/>
                  <a:moveTo>
                    <a:pt x="5797" y="0"/>
                  </a:moveTo>
                  <a:cubicBezTo>
                    <a:pt x="1947" y="0"/>
                    <a:pt x="1" y="4666"/>
                    <a:pt x="2742" y="7386"/>
                  </a:cubicBezTo>
                  <a:cubicBezTo>
                    <a:pt x="3622" y="8266"/>
                    <a:pt x="4705" y="8660"/>
                    <a:pt x="5768" y="8660"/>
                  </a:cubicBezTo>
                  <a:cubicBezTo>
                    <a:pt x="7992" y="8660"/>
                    <a:pt x="10128" y="6936"/>
                    <a:pt x="10128" y="4331"/>
                  </a:cubicBezTo>
                  <a:cubicBezTo>
                    <a:pt x="10128" y="1946"/>
                    <a:pt x="8182" y="0"/>
                    <a:pt x="5797" y="0"/>
                  </a:cubicBezTo>
                  <a:close/>
                </a:path>
              </a:pathLst>
            </a:custGeom>
            <a:solidFill>
              <a:srgbClr val="001A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0"/>
            <p:cNvSpPr/>
            <p:nvPr/>
          </p:nvSpPr>
          <p:spPr>
            <a:xfrm>
              <a:off x="4367350" y="3447800"/>
              <a:ext cx="253200" cy="216500"/>
            </a:xfrm>
            <a:custGeom>
              <a:rect b="b" l="l" r="r" t="t"/>
              <a:pathLst>
                <a:path extrusionOk="0" h="8660" w="10128">
                  <a:moveTo>
                    <a:pt x="5773" y="1573"/>
                  </a:moveTo>
                  <a:cubicBezTo>
                    <a:pt x="7185" y="1573"/>
                    <a:pt x="8537" y="2674"/>
                    <a:pt x="8537" y="4331"/>
                  </a:cubicBezTo>
                  <a:cubicBezTo>
                    <a:pt x="8537" y="5838"/>
                    <a:pt x="7323" y="7072"/>
                    <a:pt x="5796" y="7072"/>
                  </a:cubicBezTo>
                  <a:cubicBezTo>
                    <a:pt x="3348" y="7072"/>
                    <a:pt x="2113" y="4122"/>
                    <a:pt x="3850" y="2386"/>
                  </a:cubicBezTo>
                  <a:cubicBezTo>
                    <a:pt x="4411" y="1824"/>
                    <a:pt x="5099" y="1573"/>
                    <a:pt x="5773" y="1573"/>
                  </a:cubicBezTo>
                  <a:close/>
                  <a:moveTo>
                    <a:pt x="5796" y="0"/>
                  </a:moveTo>
                  <a:cubicBezTo>
                    <a:pt x="1946" y="0"/>
                    <a:pt x="0" y="4666"/>
                    <a:pt x="2741" y="7386"/>
                  </a:cubicBezTo>
                  <a:cubicBezTo>
                    <a:pt x="3621" y="8266"/>
                    <a:pt x="4704" y="8660"/>
                    <a:pt x="5767" y="8660"/>
                  </a:cubicBezTo>
                  <a:cubicBezTo>
                    <a:pt x="7991" y="8660"/>
                    <a:pt x="10127" y="6936"/>
                    <a:pt x="10127" y="4331"/>
                  </a:cubicBezTo>
                  <a:cubicBezTo>
                    <a:pt x="10127" y="1946"/>
                    <a:pt x="8181" y="0"/>
                    <a:pt x="5796" y="0"/>
                  </a:cubicBezTo>
                  <a:close/>
                </a:path>
              </a:pathLst>
            </a:custGeom>
            <a:solidFill>
              <a:srgbClr val="001A2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0"/>
            <p:cNvSpPr/>
            <p:nvPr/>
          </p:nvSpPr>
          <p:spPr>
            <a:xfrm>
              <a:off x="4221975" y="2721175"/>
              <a:ext cx="360375" cy="648700"/>
            </a:xfrm>
            <a:custGeom>
              <a:rect b="b" l="l" r="r" t="t"/>
              <a:pathLst>
                <a:path extrusionOk="0" h="25948" w="14415">
                  <a:moveTo>
                    <a:pt x="982" y="0"/>
                  </a:moveTo>
                  <a:cubicBezTo>
                    <a:pt x="379" y="0"/>
                    <a:pt x="0" y="849"/>
                    <a:pt x="605" y="1258"/>
                  </a:cubicBezTo>
                  <a:cubicBezTo>
                    <a:pt x="3095" y="2890"/>
                    <a:pt x="5271" y="4919"/>
                    <a:pt x="7091" y="7284"/>
                  </a:cubicBezTo>
                  <a:cubicBezTo>
                    <a:pt x="11172" y="12557"/>
                    <a:pt x="12783" y="18583"/>
                    <a:pt x="11904" y="25174"/>
                  </a:cubicBezTo>
                  <a:cubicBezTo>
                    <a:pt x="11862" y="25550"/>
                    <a:pt x="12113" y="25885"/>
                    <a:pt x="12490" y="25948"/>
                  </a:cubicBezTo>
                  <a:lnTo>
                    <a:pt x="12594" y="25948"/>
                  </a:lnTo>
                  <a:cubicBezTo>
                    <a:pt x="12929" y="25948"/>
                    <a:pt x="13222" y="25697"/>
                    <a:pt x="13264" y="25362"/>
                  </a:cubicBezTo>
                  <a:cubicBezTo>
                    <a:pt x="14415" y="16658"/>
                    <a:pt x="11109" y="10234"/>
                    <a:pt x="8138" y="6405"/>
                  </a:cubicBezTo>
                  <a:cubicBezTo>
                    <a:pt x="4915" y="2241"/>
                    <a:pt x="1463" y="170"/>
                    <a:pt x="1317" y="86"/>
                  </a:cubicBezTo>
                  <a:cubicBezTo>
                    <a:pt x="1201" y="27"/>
                    <a:pt x="1088" y="0"/>
                    <a:pt x="982" y="0"/>
                  </a:cubicBezTo>
                  <a:close/>
                </a:path>
              </a:pathLst>
            </a:custGeom>
            <a:solidFill>
              <a:srgbClr val="002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0"/>
            <p:cNvSpPr/>
            <p:nvPr/>
          </p:nvSpPr>
          <p:spPr>
            <a:xfrm>
              <a:off x="4138750" y="2653625"/>
              <a:ext cx="141900" cy="175900"/>
            </a:xfrm>
            <a:custGeom>
              <a:rect b="b" l="l" r="r" t="t"/>
              <a:pathLst>
                <a:path extrusionOk="0" h="7036" w="5676">
                  <a:moveTo>
                    <a:pt x="4882" y="0"/>
                  </a:moveTo>
                  <a:cubicBezTo>
                    <a:pt x="4787" y="0"/>
                    <a:pt x="4686" y="27"/>
                    <a:pt x="4583" y="89"/>
                  </a:cubicBezTo>
                  <a:cubicBezTo>
                    <a:pt x="3265" y="926"/>
                    <a:pt x="607" y="1512"/>
                    <a:pt x="565" y="1512"/>
                  </a:cubicBezTo>
                  <a:cubicBezTo>
                    <a:pt x="189" y="1595"/>
                    <a:pt x="0" y="2056"/>
                    <a:pt x="252" y="2370"/>
                  </a:cubicBezTo>
                  <a:cubicBezTo>
                    <a:pt x="1172" y="3541"/>
                    <a:pt x="2637" y="5696"/>
                    <a:pt x="2721" y="6554"/>
                  </a:cubicBezTo>
                  <a:cubicBezTo>
                    <a:pt x="2741" y="6826"/>
                    <a:pt x="2993" y="7036"/>
                    <a:pt x="3265" y="7036"/>
                  </a:cubicBezTo>
                  <a:lnTo>
                    <a:pt x="3327" y="7036"/>
                  </a:lnTo>
                  <a:cubicBezTo>
                    <a:pt x="3620" y="6994"/>
                    <a:pt x="3850" y="6743"/>
                    <a:pt x="3809" y="6429"/>
                  </a:cubicBezTo>
                  <a:cubicBezTo>
                    <a:pt x="3704" y="5362"/>
                    <a:pt x="2386" y="3416"/>
                    <a:pt x="1633" y="2370"/>
                  </a:cubicBezTo>
                  <a:cubicBezTo>
                    <a:pt x="2574" y="2119"/>
                    <a:pt x="4164" y="1658"/>
                    <a:pt x="5169" y="1031"/>
                  </a:cubicBezTo>
                  <a:cubicBezTo>
                    <a:pt x="5676" y="698"/>
                    <a:pt x="5364" y="0"/>
                    <a:pt x="4882" y="0"/>
                  </a:cubicBezTo>
                  <a:close/>
                </a:path>
              </a:pathLst>
            </a:custGeom>
            <a:solidFill>
              <a:srgbClr val="00244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" name="Google Shape;487;p30"/>
          <p:cNvGrpSpPr/>
          <p:nvPr/>
        </p:nvGrpSpPr>
        <p:grpSpPr>
          <a:xfrm>
            <a:off x="4360012" y="2219806"/>
            <a:ext cx="663590" cy="570390"/>
            <a:chOff x="1770200" y="1414550"/>
            <a:chExt cx="3158450" cy="2714850"/>
          </a:xfrm>
        </p:grpSpPr>
        <p:sp>
          <p:nvSpPr>
            <p:cNvPr id="488" name="Google Shape;488;p30"/>
            <p:cNvSpPr/>
            <p:nvPr/>
          </p:nvSpPr>
          <p:spPr>
            <a:xfrm>
              <a:off x="2214300" y="1414550"/>
              <a:ext cx="2714350" cy="2714850"/>
            </a:xfrm>
            <a:custGeom>
              <a:rect b="b" l="l" r="r" t="t"/>
              <a:pathLst>
                <a:path extrusionOk="0" h="108594" w="108574">
                  <a:moveTo>
                    <a:pt x="54276" y="0"/>
                  </a:moveTo>
                  <a:cubicBezTo>
                    <a:pt x="24293" y="0"/>
                    <a:pt x="1" y="24313"/>
                    <a:pt x="1" y="54297"/>
                  </a:cubicBezTo>
                  <a:cubicBezTo>
                    <a:pt x="1" y="84281"/>
                    <a:pt x="24293" y="108594"/>
                    <a:pt x="54276" y="108594"/>
                  </a:cubicBezTo>
                  <a:cubicBezTo>
                    <a:pt x="84281" y="108594"/>
                    <a:pt x="108573" y="84281"/>
                    <a:pt x="108573" y="54297"/>
                  </a:cubicBezTo>
                  <a:cubicBezTo>
                    <a:pt x="108573" y="24313"/>
                    <a:pt x="84281" y="0"/>
                    <a:pt x="54276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0"/>
            <p:cNvSpPr/>
            <p:nvPr/>
          </p:nvSpPr>
          <p:spPr>
            <a:xfrm>
              <a:off x="3476000" y="1734625"/>
              <a:ext cx="626675" cy="1405100"/>
            </a:xfrm>
            <a:custGeom>
              <a:rect b="b" l="l" r="r" t="t"/>
              <a:pathLst>
                <a:path extrusionOk="0" h="56204" w="25067">
                  <a:moveTo>
                    <a:pt x="20222" y="1"/>
                  </a:moveTo>
                  <a:cubicBezTo>
                    <a:pt x="18402" y="1"/>
                    <a:pt x="16701" y="1159"/>
                    <a:pt x="16111" y="2995"/>
                  </a:cubicBezTo>
                  <a:lnTo>
                    <a:pt x="733" y="50554"/>
                  </a:lnTo>
                  <a:cubicBezTo>
                    <a:pt x="0" y="52814"/>
                    <a:pt x="1235" y="55241"/>
                    <a:pt x="3515" y="55994"/>
                  </a:cubicBezTo>
                  <a:cubicBezTo>
                    <a:pt x="3953" y="56136"/>
                    <a:pt x="4397" y="56203"/>
                    <a:pt x="4834" y="56203"/>
                  </a:cubicBezTo>
                  <a:cubicBezTo>
                    <a:pt x="6658" y="56203"/>
                    <a:pt x="8365" y="55034"/>
                    <a:pt x="8956" y="53211"/>
                  </a:cubicBezTo>
                  <a:lnTo>
                    <a:pt x="24334" y="5652"/>
                  </a:lnTo>
                  <a:cubicBezTo>
                    <a:pt x="25067" y="3392"/>
                    <a:pt x="23811" y="944"/>
                    <a:pt x="21552" y="212"/>
                  </a:cubicBezTo>
                  <a:cubicBezTo>
                    <a:pt x="21111" y="69"/>
                    <a:pt x="20663" y="1"/>
                    <a:pt x="20222" y="1"/>
                  </a:cubicBezTo>
                  <a:close/>
                </a:path>
              </a:pathLst>
            </a:custGeom>
            <a:solidFill>
              <a:srgbClr val="D457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0"/>
            <p:cNvSpPr/>
            <p:nvPr/>
          </p:nvSpPr>
          <p:spPr>
            <a:xfrm>
              <a:off x="4259050" y="1734625"/>
              <a:ext cx="626700" cy="1405100"/>
            </a:xfrm>
            <a:custGeom>
              <a:rect b="b" l="l" r="r" t="t"/>
              <a:pathLst>
                <a:path extrusionOk="0" h="56204" w="25068">
                  <a:moveTo>
                    <a:pt x="4854" y="1"/>
                  </a:moveTo>
                  <a:cubicBezTo>
                    <a:pt x="4411" y="1"/>
                    <a:pt x="3961" y="69"/>
                    <a:pt x="3516" y="212"/>
                  </a:cubicBezTo>
                  <a:cubicBezTo>
                    <a:pt x="1256" y="944"/>
                    <a:pt x="1" y="3392"/>
                    <a:pt x="733" y="5652"/>
                  </a:cubicBezTo>
                  <a:lnTo>
                    <a:pt x="16112" y="53211"/>
                  </a:lnTo>
                  <a:cubicBezTo>
                    <a:pt x="16703" y="55034"/>
                    <a:pt x="18409" y="56203"/>
                    <a:pt x="20233" y="56203"/>
                  </a:cubicBezTo>
                  <a:cubicBezTo>
                    <a:pt x="20671" y="56203"/>
                    <a:pt x="21115" y="56136"/>
                    <a:pt x="21552" y="55994"/>
                  </a:cubicBezTo>
                  <a:cubicBezTo>
                    <a:pt x="23833" y="55241"/>
                    <a:pt x="25067" y="52814"/>
                    <a:pt x="24335" y="50554"/>
                  </a:cubicBezTo>
                  <a:lnTo>
                    <a:pt x="8956" y="2995"/>
                  </a:lnTo>
                  <a:cubicBezTo>
                    <a:pt x="8367" y="1159"/>
                    <a:pt x="6679" y="1"/>
                    <a:pt x="4854" y="1"/>
                  </a:cubicBezTo>
                  <a:close/>
                </a:path>
              </a:pathLst>
            </a:custGeom>
            <a:solidFill>
              <a:srgbClr val="D457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0"/>
            <p:cNvSpPr/>
            <p:nvPr/>
          </p:nvSpPr>
          <p:spPr>
            <a:xfrm>
              <a:off x="3272000" y="1414550"/>
              <a:ext cx="1588650" cy="1260675"/>
            </a:xfrm>
            <a:custGeom>
              <a:rect b="b" l="l" r="r" t="t"/>
              <a:pathLst>
                <a:path extrusionOk="0" h="50427" w="63546">
                  <a:moveTo>
                    <a:pt x="11989" y="0"/>
                  </a:moveTo>
                  <a:cubicBezTo>
                    <a:pt x="9750" y="0"/>
                    <a:pt x="7533" y="147"/>
                    <a:pt x="5315" y="419"/>
                  </a:cubicBezTo>
                  <a:cubicBezTo>
                    <a:pt x="0" y="11152"/>
                    <a:pt x="607" y="23874"/>
                    <a:pt x="6926" y="34043"/>
                  </a:cubicBezTo>
                  <a:cubicBezTo>
                    <a:pt x="13245" y="44233"/>
                    <a:pt x="24376" y="50426"/>
                    <a:pt x="36365" y="50426"/>
                  </a:cubicBezTo>
                  <a:cubicBezTo>
                    <a:pt x="46953" y="50426"/>
                    <a:pt x="56975" y="45572"/>
                    <a:pt x="63545" y="37244"/>
                  </a:cubicBezTo>
                  <a:cubicBezTo>
                    <a:pt x="62352" y="33645"/>
                    <a:pt x="60783" y="30193"/>
                    <a:pt x="58879" y="26929"/>
                  </a:cubicBezTo>
                  <a:cubicBezTo>
                    <a:pt x="54474" y="35894"/>
                    <a:pt x="45516" y="40970"/>
                    <a:pt x="36292" y="40970"/>
                  </a:cubicBezTo>
                  <a:cubicBezTo>
                    <a:pt x="31716" y="40970"/>
                    <a:pt x="27074" y="39720"/>
                    <a:pt x="22891" y="37077"/>
                  </a:cubicBezTo>
                  <a:cubicBezTo>
                    <a:pt x="10274" y="29084"/>
                    <a:pt x="7365" y="11906"/>
                    <a:pt x="16655" y="209"/>
                  </a:cubicBezTo>
                  <a:cubicBezTo>
                    <a:pt x="15107" y="84"/>
                    <a:pt x="13559" y="0"/>
                    <a:pt x="11989" y="0"/>
                  </a:cubicBezTo>
                  <a:close/>
                </a:path>
              </a:pathLst>
            </a:custGeom>
            <a:solidFill>
              <a:srgbClr val="FFEB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0"/>
            <p:cNvSpPr/>
            <p:nvPr/>
          </p:nvSpPr>
          <p:spPr>
            <a:xfrm>
              <a:off x="3456650" y="1419775"/>
              <a:ext cx="1287350" cy="1017625"/>
            </a:xfrm>
            <a:custGeom>
              <a:rect b="b" l="l" r="r" t="t"/>
              <a:pathLst>
                <a:path extrusionOk="0" h="40705" w="51494">
                  <a:moveTo>
                    <a:pt x="9248" y="0"/>
                  </a:moveTo>
                  <a:lnTo>
                    <a:pt x="9248" y="0"/>
                  </a:lnTo>
                  <a:cubicBezTo>
                    <a:pt x="0" y="11697"/>
                    <a:pt x="2929" y="28833"/>
                    <a:pt x="15525" y="36805"/>
                  </a:cubicBezTo>
                  <a:cubicBezTo>
                    <a:pt x="19717" y="39453"/>
                    <a:pt x="24363" y="40705"/>
                    <a:pt x="28942" y="40705"/>
                  </a:cubicBezTo>
                  <a:cubicBezTo>
                    <a:pt x="38146" y="40705"/>
                    <a:pt x="47078" y="35648"/>
                    <a:pt x="51493" y="26720"/>
                  </a:cubicBezTo>
                  <a:cubicBezTo>
                    <a:pt x="49798" y="23853"/>
                    <a:pt x="47873" y="21133"/>
                    <a:pt x="45697" y="18602"/>
                  </a:cubicBezTo>
                  <a:cubicBezTo>
                    <a:pt x="44233" y="26699"/>
                    <a:pt x="37181" y="32558"/>
                    <a:pt x="28979" y="32579"/>
                  </a:cubicBezTo>
                  <a:cubicBezTo>
                    <a:pt x="21572" y="32579"/>
                    <a:pt x="15044" y="27808"/>
                    <a:pt x="12784" y="20778"/>
                  </a:cubicBezTo>
                  <a:cubicBezTo>
                    <a:pt x="10525" y="13726"/>
                    <a:pt x="13056" y="6047"/>
                    <a:pt x="19062" y="1758"/>
                  </a:cubicBezTo>
                  <a:cubicBezTo>
                    <a:pt x="15860" y="858"/>
                    <a:pt x="12575" y="272"/>
                    <a:pt x="9248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0"/>
            <p:cNvSpPr/>
            <p:nvPr/>
          </p:nvSpPr>
          <p:spPr>
            <a:xfrm>
              <a:off x="3754800" y="1463725"/>
              <a:ext cx="844300" cy="772275"/>
            </a:xfrm>
            <a:custGeom>
              <a:rect b="b" l="l" r="r" t="t"/>
              <a:pathLst>
                <a:path extrusionOk="0" h="30891" w="33772">
                  <a:moveTo>
                    <a:pt x="17043" y="6068"/>
                  </a:moveTo>
                  <a:lnTo>
                    <a:pt x="17043" y="6068"/>
                  </a:lnTo>
                  <a:cubicBezTo>
                    <a:pt x="20177" y="6072"/>
                    <a:pt x="22997" y="7954"/>
                    <a:pt x="24188" y="10838"/>
                  </a:cubicBezTo>
                  <a:cubicBezTo>
                    <a:pt x="25381" y="13726"/>
                    <a:pt x="24732" y="17053"/>
                    <a:pt x="22514" y="19271"/>
                  </a:cubicBezTo>
                  <a:cubicBezTo>
                    <a:pt x="21033" y="20752"/>
                    <a:pt x="19057" y="21543"/>
                    <a:pt x="17047" y="21543"/>
                  </a:cubicBezTo>
                  <a:cubicBezTo>
                    <a:pt x="16048" y="21543"/>
                    <a:pt x="15041" y="21348"/>
                    <a:pt x="14082" y="20945"/>
                  </a:cubicBezTo>
                  <a:cubicBezTo>
                    <a:pt x="11195" y="19752"/>
                    <a:pt x="9312" y="16927"/>
                    <a:pt x="9312" y="13810"/>
                  </a:cubicBezTo>
                  <a:cubicBezTo>
                    <a:pt x="9312" y="9545"/>
                    <a:pt x="12758" y="6074"/>
                    <a:pt x="17043" y="6068"/>
                  </a:cubicBezTo>
                  <a:close/>
                  <a:moveTo>
                    <a:pt x="7136" y="0"/>
                  </a:moveTo>
                  <a:cubicBezTo>
                    <a:pt x="2679" y="3180"/>
                    <a:pt x="42" y="8328"/>
                    <a:pt x="42" y="13810"/>
                  </a:cubicBezTo>
                  <a:cubicBezTo>
                    <a:pt x="1" y="22639"/>
                    <a:pt x="6717" y="30025"/>
                    <a:pt x="15505" y="30821"/>
                  </a:cubicBezTo>
                  <a:cubicBezTo>
                    <a:pt x="16023" y="30867"/>
                    <a:pt x="16539" y="30890"/>
                    <a:pt x="17051" y="30890"/>
                  </a:cubicBezTo>
                  <a:cubicBezTo>
                    <a:pt x="25209" y="30890"/>
                    <a:pt x="32334" y="25035"/>
                    <a:pt x="33771" y="16864"/>
                  </a:cubicBezTo>
                  <a:cubicBezTo>
                    <a:pt x="26762" y="8725"/>
                    <a:pt x="17493" y="2846"/>
                    <a:pt x="7136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0"/>
            <p:cNvSpPr/>
            <p:nvPr/>
          </p:nvSpPr>
          <p:spPr>
            <a:xfrm>
              <a:off x="3987575" y="1615075"/>
              <a:ext cx="401750" cy="386925"/>
            </a:xfrm>
            <a:custGeom>
              <a:rect b="b" l="l" r="r" t="t"/>
              <a:pathLst>
                <a:path extrusionOk="0" h="15477" w="16070">
                  <a:moveTo>
                    <a:pt x="7791" y="1"/>
                  </a:moveTo>
                  <a:cubicBezTo>
                    <a:pt x="3814" y="1"/>
                    <a:pt x="1" y="3083"/>
                    <a:pt x="1" y="7756"/>
                  </a:cubicBezTo>
                  <a:cubicBezTo>
                    <a:pt x="1" y="12024"/>
                    <a:pt x="3453" y="15476"/>
                    <a:pt x="7742" y="15476"/>
                  </a:cubicBezTo>
                  <a:cubicBezTo>
                    <a:pt x="10860" y="15476"/>
                    <a:pt x="13685" y="13593"/>
                    <a:pt x="14877" y="10706"/>
                  </a:cubicBezTo>
                  <a:cubicBezTo>
                    <a:pt x="16070" y="7818"/>
                    <a:pt x="15421" y="4492"/>
                    <a:pt x="13203" y="2274"/>
                  </a:cubicBezTo>
                  <a:cubicBezTo>
                    <a:pt x="11627" y="704"/>
                    <a:pt x="9690" y="1"/>
                    <a:pt x="7791" y="1"/>
                  </a:cubicBezTo>
                  <a:close/>
                </a:path>
              </a:pathLst>
            </a:custGeom>
            <a:solidFill>
              <a:srgbClr val="FFC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0"/>
            <p:cNvSpPr/>
            <p:nvPr/>
          </p:nvSpPr>
          <p:spPr>
            <a:xfrm>
              <a:off x="3246350" y="1417675"/>
              <a:ext cx="1246550" cy="1257350"/>
            </a:xfrm>
            <a:custGeom>
              <a:rect b="b" l="l" r="r" t="t"/>
              <a:pathLst>
                <a:path extrusionOk="0" h="50294" w="49862">
                  <a:moveTo>
                    <a:pt x="9500" y="1"/>
                  </a:moveTo>
                  <a:lnTo>
                    <a:pt x="9500" y="1"/>
                  </a:lnTo>
                  <a:cubicBezTo>
                    <a:pt x="8433" y="64"/>
                    <a:pt x="7387" y="147"/>
                    <a:pt x="6341" y="294"/>
                  </a:cubicBezTo>
                  <a:cubicBezTo>
                    <a:pt x="1" y="13078"/>
                    <a:pt x="2177" y="28457"/>
                    <a:pt x="11802" y="39002"/>
                  </a:cubicBezTo>
                  <a:cubicBezTo>
                    <a:pt x="18499" y="46340"/>
                    <a:pt x="27860" y="50294"/>
                    <a:pt x="37418" y="50294"/>
                  </a:cubicBezTo>
                  <a:cubicBezTo>
                    <a:pt x="41597" y="50294"/>
                    <a:pt x="45814" y="49538"/>
                    <a:pt x="49862" y="47979"/>
                  </a:cubicBezTo>
                  <a:lnTo>
                    <a:pt x="49862" y="47979"/>
                  </a:lnTo>
                  <a:cubicBezTo>
                    <a:pt x="46974" y="48732"/>
                    <a:pt x="43982" y="49129"/>
                    <a:pt x="40969" y="49129"/>
                  </a:cubicBezTo>
                  <a:cubicBezTo>
                    <a:pt x="29168" y="49129"/>
                    <a:pt x="18163" y="43103"/>
                    <a:pt x="11802" y="33165"/>
                  </a:cubicBezTo>
                  <a:cubicBezTo>
                    <a:pt x="5441" y="23226"/>
                    <a:pt x="4562" y="10714"/>
                    <a:pt x="9500" y="1"/>
                  </a:cubicBezTo>
                  <a:close/>
                </a:path>
              </a:pathLst>
            </a:custGeom>
            <a:solidFill>
              <a:srgbClr val="FFA9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0"/>
            <p:cNvSpPr/>
            <p:nvPr/>
          </p:nvSpPr>
          <p:spPr>
            <a:xfrm>
              <a:off x="3474425" y="2497875"/>
              <a:ext cx="228625" cy="643550"/>
            </a:xfrm>
            <a:custGeom>
              <a:rect b="b" l="l" r="r" t="t"/>
              <a:pathLst>
                <a:path extrusionOk="0" h="25742" w="9145">
                  <a:moveTo>
                    <a:pt x="7261" y="0"/>
                  </a:moveTo>
                  <a:lnTo>
                    <a:pt x="796" y="20024"/>
                  </a:lnTo>
                  <a:cubicBezTo>
                    <a:pt x="1" y="22305"/>
                    <a:pt x="1256" y="24795"/>
                    <a:pt x="3537" y="25527"/>
                  </a:cubicBezTo>
                  <a:cubicBezTo>
                    <a:pt x="3981" y="25672"/>
                    <a:pt x="4432" y="25741"/>
                    <a:pt x="4875" y="25741"/>
                  </a:cubicBezTo>
                  <a:cubicBezTo>
                    <a:pt x="6727" y="25741"/>
                    <a:pt x="8445" y="24538"/>
                    <a:pt x="9019" y="22681"/>
                  </a:cubicBezTo>
                  <a:lnTo>
                    <a:pt x="9123" y="22367"/>
                  </a:lnTo>
                  <a:lnTo>
                    <a:pt x="9123" y="22367"/>
                  </a:lnTo>
                  <a:cubicBezTo>
                    <a:pt x="8838" y="22424"/>
                    <a:pt x="8547" y="22453"/>
                    <a:pt x="8257" y="22453"/>
                  </a:cubicBezTo>
                  <a:cubicBezTo>
                    <a:pt x="7801" y="22453"/>
                    <a:pt x="7348" y="22382"/>
                    <a:pt x="6926" y="22242"/>
                  </a:cubicBezTo>
                  <a:cubicBezTo>
                    <a:pt x="4646" y="21509"/>
                    <a:pt x="3411" y="19061"/>
                    <a:pt x="4143" y="16802"/>
                  </a:cubicBezTo>
                  <a:lnTo>
                    <a:pt x="9144" y="1339"/>
                  </a:lnTo>
                  <a:lnTo>
                    <a:pt x="7261" y="0"/>
                  </a:lnTo>
                  <a:close/>
                </a:path>
              </a:pathLst>
            </a:custGeom>
            <a:solidFill>
              <a:srgbClr val="D457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0"/>
            <p:cNvSpPr/>
            <p:nvPr/>
          </p:nvSpPr>
          <p:spPr>
            <a:xfrm>
              <a:off x="4789475" y="2390100"/>
              <a:ext cx="32450" cy="32975"/>
            </a:xfrm>
            <a:custGeom>
              <a:rect b="b" l="l" r="r" t="t"/>
              <a:pathLst>
                <a:path extrusionOk="0" h="1319" w="1298">
                  <a:moveTo>
                    <a:pt x="1298" y="1"/>
                  </a:moveTo>
                  <a:cubicBezTo>
                    <a:pt x="879" y="377"/>
                    <a:pt x="440" y="754"/>
                    <a:pt x="0" y="1089"/>
                  </a:cubicBezTo>
                  <a:lnTo>
                    <a:pt x="63" y="1319"/>
                  </a:lnTo>
                  <a:cubicBezTo>
                    <a:pt x="482" y="900"/>
                    <a:pt x="900" y="461"/>
                    <a:pt x="1298" y="1"/>
                  </a:cubicBezTo>
                  <a:close/>
                </a:path>
              </a:pathLst>
            </a:custGeom>
            <a:solidFill>
              <a:srgbClr val="D457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0"/>
            <p:cNvSpPr/>
            <p:nvPr/>
          </p:nvSpPr>
          <p:spPr>
            <a:xfrm>
              <a:off x="4514325" y="2608225"/>
              <a:ext cx="355200" cy="531075"/>
            </a:xfrm>
            <a:custGeom>
              <a:rect b="b" l="l" r="r" t="t"/>
              <a:pathLst>
                <a:path extrusionOk="0" h="21243" w="14208">
                  <a:moveTo>
                    <a:pt x="1" y="1"/>
                  </a:moveTo>
                  <a:lnTo>
                    <a:pt x="5901" y="18267"/>
                  </a:lnTo>
                  <a:cubicBezTo>
                    <a:pt x="6488" y="20049"/>
                    <a:pt x="8133" y="21242"/>
                    <a:pt x="10001" y="21242"/>
                  </a:cubicBezTo>
                  <a:cubicBezTo>
                    <a:pt x="10064" y="21242"/>
                    <a:pt x="10127" y="21241"/>
                    <a:pt x="10190" y="21238"/>
                  </a:cubicBezTo>
                  <a:cubicBezTo>
                    <a:pt x="12115" y="21176"/>
                    <a:pt x="13768" y="19836"/>
                    <a:pt x="14208" y="17953"/>
                  </a:cubicBezTo>
                  <a:lnTo>
                    <a:pt x="14208" y="17953"/>
                  </a:lnTo>
                  <a:cubicBezTo>
                    <a:pt x="13929" y="18008"/>
                    <a:pt x="13650" y="18035"/>
                    <a:pt x="13374" y="18035"/>
                  </a:cubicBezTo>
                  <a:cubicBezTo>
                    <a:pt x="11540" y="18035"/>
                    <a:pt x="9849" y="16864"/>
                    <a:pt x="9249" y="15045"/>
                  </a:cubicBezTo>
                  <a:cubicBezTo>
                    <a:pt x="9249" y="15045"/>
                    <a:pt x="3390" y="6550"/>
                    <a:pt x="1" y="1"/>
                  </a:cubicBezTo>
                  <a:close/>
                </a:path>
              </a:pathLst>
            </a:custGeom>
            <a:solidFill>
              <a:srgbClr val="D457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0"/>
            <p:cNvSpPr/>
            <p:nvPr/>
          </p:nvSpPr>
          <p:spPr>
            <a:xfrm>
              <a:off x="1848125" y="3048150"/>
              <a:ext cx="256350" cy="137600"/>
            </a:xfrm>
            <a:custGeom>
              <a:rect b="b" l="l" r="r" t="t"/>
              <a:pathLst>
                <a:path extrusionOk="0" h="5504" w="10254">
                  <a:moveTo>
                    <a:pt x="7324" y="1"/>
                  </a:moveTo>
                  <a:lnTo>
                    <a:pt x="1" y="3704"/>
                  </a:lnTo>
                  <a:lnTo>
                    <a:pt x="2930" y="5504"/>
                  </a:lnTo>
                  <a:lnTo>
                    <a:pt x="10254" y="1779"/>
                  </a:lnTo>
                  <a:lnTo>
                    <a:pt x="7324" y="1"/>
                  </a:lnTo>
                  <a:close/>
                </a:path>
              </a:pathLst>
            </a:custGeom>
            <a:solidFill>
              <a:srgbClr val="FF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0"/>
            <p:cNvSpPr/>
            <p:nvPr/>
          </p:nvSpPr>
          <p:spPr>
            <a:xfrm>
              <a:off x="1912475" y="3089475"/>
              <a:ext cx="189900" cy="178400"/>
            </a:xfrm>
            <a:custGeom>
              <a:rect b="b" l="l" r="r" t="t"/>
              <a:pathLst>
                <a:path extrusionOk="0" h="7136" w="7596">
                  <a:moveTo>
                    <a:pt x="7596" y="1"/>
                  </a:moveTo>
                  <a:lnTo>
                    <a:pt x="294" y="3704"/>
                  </a:lnTo>
                  <a:lnTo>
                    <a:pt x="1" y="7136"/>
                  </a:lnTo>
                  <a:lnTo>
                    <a:pt x="7324" y="3411"/>
                  </a:lnTo>
                  <a:lnTo>
                    <a:pt x="7596" y="1"/>
                  </a:lnTo>
                  <a:close/>
                </a:path>
              </a:pathLst>
            </a:custGeom>
            <a:solidFill>
              <a:srgbClr val="FF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0"/>
            <p:cNvSpPr/>
            <p:nvPr/>
          </p:nvSpPr>
          <p:spPr>
            <a:xfrm>
              <a:off x="1871675" y="2484775"/>
              <a:ext cx="1404525" cy="740200"/>
            </a:xfrm>
            <a:custGeom>
              <a:rect b="b" l="l" r="r" t="t"/>
              <a:pathLst>
                <a:path extrusionOk="0" h="29608" w="56181">
                  <a:moveTo>
                    <a:pt x="55427" y="1"/>
                  </a:moveTo>
                  <a:lnTo>
                    <a:pt x="1" y="28101"/>
                  </a:lnTo>
                  <a:lnTo>
                    <a:pt x="754" y="29608"/>
                  </a:lnTo>
                  <a:lnTo>
                    <a:pt x="56180" y="1507"/>
                  </a:lnTo>
                  <a:lnTo>
                    <a:pt x="55427" y="1"/>
                  </a:lnTo>
                  <a:close/>
                </a:path>
              </a:pathLst>
            </a:custGeom>
            <a:solidFill>
              <a:srgbClr val="D457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0"/>
            <p:cNvSpPr/>
            <p:nvPr/>
          </p:nvSpPr>
          <p:spPr>
            <a:xfrm>
              <a:off x="3216550" y="2385600"/>
              <a:ext cx="276525" cy="187300"/>
            </a:xfrm>
            <a:custGeom>
              <a:rect b="b" l="l" r="r" t="t"/>
              <a:pathLst>
                <a:path extrusionOk="0" h="7492" w="11061">
                  <a:moveTo>
                    <a:pt x="10503" y="0"/>
                  </a:moveTo>
                  <a:cubicBezTo>
                    <a:pt x="10470" y="0"/>
                    <a:pt x="10435" y="4"/>
                    <a:pt x="10399" y="13"/>
                  </a:cubicBezTo>
                  <a:lnTo>
                    <a:pt x="398" y="2399"/>
                  </a:lnTo>
                  <a:cubicBezTo>
                    <a:pt x="126" y="2461"/>
                    <a:pt x="0" y="2733"/>
                    <a:pt x="126" y="2985"/>
                  </a:cubicBezTo>
                  <a:lnTo>
                    <a:pt x="2302" y="7253"/>
                  </a:lnTo>
                  <a:cubicBezTo>
                    <a:pt x="2365" y="7378"/>
                    <a:pt x="2469" y="7462"/>
                    <a:pt x="2574" y="7483"/>
                  </a:cubicBezTo>
                  <a:cubicBezTo>
                    <a:pt x="2602" y="7489"/>
                    <a:pt x="2628" y="7491"/>
                    <a:pt x="2654" y="7491"/>
                  </a:cubicBezTo>
                  <a:cubicBezTo>
                    <a:pt x="2723" y="7491"/>
                    <a:pt x="2785" y="7472"/>
                    <a:pt x="2846" y="7441"/>
                  </a:cubicBezTo>
                  <a:cubicBezTo>
                    <a:pt x="2867" y="7420"/>
                    <a:pt x="2909" y="7399"/>
                    <a:pt x="2929" y="7378"/>
                  </a:cubicBezTo>
                  <a:lnTo>
                    <a:pt x="10755" y="725"/>
                  </a:lnTo>
                  <a:cubicBezTo>
                    <a:pt x="11061" y="476"/>
                    <a:pt x="10860" y="0"/>
                    <a:pt x="10503" y="0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0"/>
            <p:cNvSpPr/>
            <p:nvPr/>
          </p:nvSpPr>
          <p:spPr>
            <a:xfrm>
              <a:off x="1770200" y="3170850"/>
              <a:ext cx="153275" cy="105100"/>
            </a:xfrm>
            <a:custGeom>
              <a:rect b="b" l="l" r="r" t="t"/>
              <a:pathLst>
                <a:path extrusionOk="0" h="4204" w="6131">
                  <a:moveTo>
                    <a:pt x="4646" y="1"/>
                  </a:moveTo>
                  <a:cubicBezTo>
                    <a:pt x="4448" y="1"/>
                    <a:pt x="4248" y="44"/>
                    <a:pt x="4060" y="135"/>
                  </a:cubicBezTo>
                  <a:lnTo>
                    <a:pt x="900" y="1746"/>
                  </a:lnTo>
                  <a:cubicBezTo>
                    <a:pt x="272" y="2060"/>
                    <a:pt x="0" y="2855"/>
                    <a:pt x="335" y="3483"/>
                  </a:cubicBezTo>
                  <a:cubicBezTo>
                    <a:pt x="558" y="3943"/>
                    <a:pt x="1023" y="4203"/>
                    <a:pt x="1506" y="4203"/>
                  </a:cubicBezTo>
                  <a:cubicBezTo>
                    <a:pt x="1704" y="4203"/>
                    <a:pt x="1904" y="4160"/>
                    <a:pt x="2093" y="4069"/>
                  </a:cubicBezTo>
                  <a:lnTo>
                    <a:pt x="5252" y="2458"/>
                  </a:lnTo>
                  <a:cubicBezTo>
                    <a:pt x="5880" y="2144"/>
                    <a:pt x="6131" y="1349"/>
                    <a:pt x="5817" y="721"/>
                  </a:cubicBezTo>
                  <a:cubicBezTo>
                    <a:pt x="5594" y="261"/>
                    <a:pt x="5129" y="1"/>
                    <a:pt x="4646" y="1"/>
                  </a:cubicBezTo>
                  <a:close/>
                </a:path>
              </a:pathLst>
            </a:custGeom>
            <a:solidFill>
              <a:srgbClr val="54A9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0"/>
            <p:cNvSpPr/>
            <p:nvPr/>
          </p:nvSpPr>
          <p:spPr>
            <a:xfrm>
              <a:off x="2692400" y="3383925"/>
              <a:ext cx="972975" cy="480800"/>
            </a:xfrm>
            <a:custGeom>
              <a:rect b="b" l="l" r="r" t="t"/>
              <a:pathLst>
                <a:path extrusionOk="0" h="19232" w="38919">
                  <a:moveTo>
                    <a:pt x="38056" y="0"/>
                  </a:moveTo>
                  <a:cubicBezTo>
                    <a:pt x="35907" y="0"/>
                    <a:pt x="25264" y="4340"/>
                    <a:pt x="12764" y="10381"/>
                  </a:cubicBezTo>
                  <a:cubicBezTo>
                    <a:pt x="8056" y="12661"/>
                    <a:pt x="3683" y="14900"/>
                    <a:pt x="1" y="16888"/>
                  </a:cubicBezTo>
                  <a:cubicBezTo>
                    <a:pt x="963" y="17704"/>
                    <a:pt x="1947" y="18478"/>
                    <a:pt x="2972" y="19231"/>
                  </a:cubicBezTo>
                  <a:cubicBezTo>
                    <a:pt x="6445" y="17704"/>
                    <a:pt x="10358" y="15905"/>
                    <a:pt x="14480" y="13917"/>
                  </a:cubicBezTo>
                  <a:cubicBezTo>
                    <a:pt x="28185" y="7284"/>
                    <a:pt x="38919" y="1112"/>
                    <a:pt x="38437" y="128"/>
                  </a:cubicBezTo>
                  <a:cubicBezTo>
                    <a:pt x="38396" y="42"/>
                    <a:pt x="38267" y="0"/>
                    <a:pt x="38056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0"/>
            <p:cNvSpPr/>
            <p:nvPr/>
          </p:nvSpPr>
          <p:spPr>
            <a:xfrm>
              <a:off x="2692400" y="3383925"/>
              <a:ext cx="972975" cy="480800"/>
            </a:xfrm>
            <a:custGeom>
              <a:rect b="b" l="l" r="r" t="t"/>
              <a:pathLst>
                <a:path extrusionOk="0" h="19232" w="38919">
                  <a:moveTo>
                    <a:pt x="38056" y="0"/>
                  </a:moveTo>
                  <a:cubicBezTo>
                    <a:pt x="35907" y="0"/>
                    <a:pt x="25264" y="4340"/>
                    <a:pt x="12764" y="10381"/>
                  </a:cubicBezTo>
                  <a:cubicBezTo>
                    <a:pt x="8056" y="12661"/>
                    <a:pt x="3683" y="14900"/>
                    <a:pt x="1" y="16888"/>
                  </a:cubicBezTo>
                  <a:cubicBezTo>
                    <a:pt x="963" y="17704"/>
                    <a:pt x="1947" y="18478"/>
                    <a:pt x="2972" y="19231"/>
                  </a:cubicBezTo>
                  <a:cubicBezTo>
                    <a:pt x="6445" y="17704"/>
                    <a:pt x="10358" y="15905"/>
                    <a:pt x="14480" y="13917"/>
                  </a:cubicBezTo>
                  <a:cubicBezTo>
                    <a:pt x="28185" y="7284"/>
                    <a:pt x="38919" y="1112"/>
                    <a:pt x="38437" y="128"/>
                  </a:cubicBezTo>
                  <a:cubicBezTo>
                    <a:pt x="38396" y="42"/>
                    <a:pt x="38267" y="0"/>
                    <a:pt x="38056" y="0"/>
                  </a:cubicBezTo>
                  <a:close/>
                </a:path>
              </a:pathLst>
            </a:custGeom>
            <a:solidFill>
              <a:srgbClr val="0059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31"/>
          <p:cNvSpPr/>
          <p:nvPr/>
        </p:nvSpPr>
        <p:spPr>
          <a:xfrm>
            <a:off x="-2390400" y="-631225"/>
            <a:ext cx="6399300" cy="6399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31"/>
          <p:cNvSpPr txBox="1"/>
          <p:nvPr>
            <p:ph idx="2" type="subTitle"/>
          </p:nvPr>
        </p:nvSpPr>
        <p:spPr>
          <a:xfrm>
            <a:off x="778749" y="2830224"/>
            <a:ext cx="19083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NEW PLAYERS RECRUITED PER YEAR</a:t>
            </a:r>
            <a:endParaRPr/>
          </a:p>
        </p:txBody>
      </p:sp>
      <p:pic>
        <p:nvPicPr>
          <p:cNvPr id="512" name="Google Shape;512;p31"/>
          <p:cNvPicPr preferRelativeResize="0"/>
          <p:nvPr/>
        </p:nvPicPr>
        <p:blipFill rotWithShape="1">
          <a:blip r:embed="rId3">
            <a:alphaModFix/>
          </a:blip>
          <a:srcRect b="0" l="9" r="9" t="0"/>
          <a:stretch/>
        </p:blipFill>
        <p:spPr>
          <a:xfrm>
            <a:off x="3070425" y="617394"/>
            <a:ext cx="4340697" cy="3844971"/>
          </a:xfrm>
          <a:prstGeom prst="rect">
            <a:avLst/>
          </a:prstGeom>
          <a:noFill/>
          <a:ln>
            <a:noFill/>
          </a:ln>
        </p:spPr>
      </p:pic>
      <p:sp>
        <p:nvSpPr>
          <p:cNvPr id="513" name="Google Shape;513;p31"/>
          <p:cNvSpPr txBox="1"/>
          <p:nvPr>
            <p:ph type="ctrTitle"/>
          </p:nvPr>
        </p:nvSpPr>
        <p:spPr>
          <a:xfrm flipH="1">
            <a:off x="6543600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SUCCESS</a:t>
            </a:r>
            <a:endParaRPr/>
          </a:p>
        </p:txBody>
      </p:sp>
      <p:sp>
        <p:nvSpPr>
          <p:cNvPr id="514" name="Google Shape;514;p31"/>
          <p:cNvSpPr txBox="1"/>
          <p:nvPr>
            <p:ph idx="4" type="title"/>
          </p:nvPr>
        </p:nvSpPr>
        <p:spPr>
          <a:xfrm>
            <a:off x="1129449" y="1021301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72%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15" name="Google Shape;515;p31"/>
          <p:cNvSpPr txBox="1"/>
          <p:nvPr>
            <p:ph idx="5" type="title"/>
          </p:nvPr>
        </p:nvSpPr>
        <p:spPr>
          <a:xfrm>
            <a:off x="1129449" y="2394889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90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16" name="Google Shape;516;p31"/>
          <p:cNvSpPr txBox="1"/>
          <p:nvPr>
            <p:ph idx="6" type="title"/>
          </p:nvPr>
        </p:nvSpPr>
        <p:spPr>
          <a:xfrm>
            <a:off x="1129449" y="3976393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54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17" name="Google Shape;517;p31"/>
          <p:cNvSpPr txBox="1"/>
          <p:nvPr>
            <p:ph idx="1" type="subTitle"/>
          </p:nvPr>
        </p:nvSpPr>
        <p:spPr>
          <a:xfrm>
            <a:off x="778749" y="1469248"/>
            <a:ext cx="19083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WIN RATIO</a:t>
            </a:r>
            <a:endParaRPr/>
          </a:p>
        </p:txBody>
      </p:sp>
      <p:sp>
        <p:nvSpPr>
          <p:cNvPr id="518" name="Google Shape;518;p31"/>
          <p:cNvSpPr txBox="1"/>
          <p:nvPr>
            <p:ph idx="3" type="subTitle"/>
          </p:nvPr>
        </p:nvSpPr>
        <p:spPr>
          <a:xfrm>
            <a:off x="778749" y="4394542"/>
            <a:ext cx="19083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 WON</a:t>
            </a:r>
            <a:endParaRPr/>
          </a:p>
        </p:txBody>
      </p:sp>
      <p:pic>
        <p:nvPicPr>
          <p:cNvPr id="519" name="Google Shape;519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01113" y="435646"/>
            <a:ext cx="663574" cy="663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" name="Google Shape;520;p31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1381000" y="1837539"/>
            <a:ext cx="703800" cy="703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" name="Google Shape;521;p31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414849" y="3413799"/>
            <a:ext cx="636100" cy="63611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32"/>
          <p:cNvSpPr/>
          <p:nvPr/>
        </p:nvSpPr>
        <p:spPr>
          <a:xfrm>
            <a:off x="2198750" y="540000"/>
            <a:ext cx="6225300" cy="4063500"/>
          </a:xfrm>
          <a:prstGeom prst="roundRect">
            <a:avLst>
              <a:gd fmla="val 901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" name="Google Shape;527;p32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STATISTICS</a:t>
            </a:r>
            <a:endParaRPr/>
          </a:p>
        </p:txBody>
      </p:sp>
      <p:sp>
        <p:nvSpPr>
          <p:cNvPr id="528" name="Google Shape;528;p32"/>
          <p:cNvSpPr txBox="1"/>
          <p:nvPr/>
        </p:nvSpPr>
        <p:spPr>
          <a:xfrm>
            <a:off x="4771063" y="4058860"/>
            <a:ext cx="31635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800">
                <a:solidFill>
                  <a:schemeClr val="accent4"/>
                </a:solidFill>
                <a:latin typeface="Nunito ExtraLight"/>
                <a:ea typeface="Nunito ExtraLight"/>
                <a:cs typeface="Nunito ExtraLight"/>
                <a:sym typeface="Nunito ExtraLight"/>
              </a:rPr>
              <a:t>If you want to modify these graphs, click on them, follow the link, change the data and replace them</a:t>
            </a:r>
            <a:endParaRPr sz="800">
              <a:solidFill>
                <a:schemeClr val="accent4"/>
              </a:solidFill>
              <a:latin typeface="Nunito ExtraLight"/>
              <a:ea typeface="Nunito ExtraLight"/>
              <a:cs typeface="Nunito ExtraLight"/>
              <a:sym typeface="Nunito ExtraLight"/>
            </a:endParaRPr>
          </a:p>
        </p:txBody>
      </p:sp>
      <p:pic>
        <p:nvPicPr>
          <p:cNvPr id="529" name="Google Shape;529;p32"/>
          <p:cNvPicPr preferRelativeResize="0"/>
          <p:nvPr/>
        </p:nvPicPr>
        <p:blipFill rotWithShape="1">
          <a:blip r:embed="rId3">
            <a:alphaModFix/>
          </a:blip>
          <a:srcRect b="79" l="0" r="0" t="79"/>
          <a:stretch/>
        </p:blipFill>
        <p:spPr>
          <a:xfrm>
            <a:off x="1478725" y="657410"/>
            <a:ext cx="2876533" cy="3946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0" name="Google Shape;530;p32" title="Gráfico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 b="0" l="25895" r="21936" t="0"/>
          <a:stretch/>
        </p:blipFill>
        <p:spPr>
          <a:xfrm>
            <a:off x="5743300" y="2708775"/>
            <a:ext cx="1410800" cy="1435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" name="Google Shape;531;p32" title="Gráfico">
            <a:hlinkClick r:id="rId6"/>
          </p:cNvPr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674875" y="781750"/>
            <a:ext cx="3355873" cy="1505901"/>
          </a:xfrm>
          <a:prstGeom prst="rect">
            <a:avLst/>
          </a:prstGeom>
          <a:noFill/>
          <a:ln>
            <a:noFill/>
          </a:ln>
        </p:spPr>
      </p:pic>
      <p:sp>
        <p:nvSpPr>
          <p:cNvPr id="532" name="Google Shape;532;p32"/>
          <p:cNvSpPr txBox="1"/>
          <p:nvPr/>
        </p:nvSpPr>
        <p:spPr>
          <a:xfrm>
            <a:off x="7154100" y="2801650"/>
            <a:ext cx="14991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40%</a:t>
            </a:r>
            <a:endParaRPr b="1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33" name="Google Shape;533;p32"/>
          <p:cNvSpPr txBox="1"/>
          <p:nvPr/>
        </p:nvSpPr>
        <p:spPr>
          <a:xfrm>
            <a:off x="7154100" y="3458575"/>
            <a:ext cx="14991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accent4"/>
                </a:solidFill>
                <a:latin typeface="Nunito"/>
                <a:ea typeface="Nunito"/>
                <a:cs typeface="Nunito"/>
                <a:sym typeface="Nunito"/>
              </a:rPr>
              <a:t>30%</a:t>
            </a:r>
            <a:endParaRPr b="1">
              <a:solidFill>
                <a:schemeClr val="accent4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34" name="Google Shape;534;p32"/>
          <p:cNvSpPr txBox="1"/>
          <p:nvPr/>
        </p:nvSpPr>
        <p:spPr>
          <a:xfrm>
            <a:off x="7154100" y="3017821"/>
            <a:ext cx="11763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rPr>
              <a:t>Football</a:t>
            </a:r>
            <a:endParaRPr sz="1000">
              <a:solidFill>
                <a:schemeClr val="dk1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535" name="Google Shape;535;p32"/>
          <p:cNvSpPr txBox="1"/>
          <p:nvPr/>
        </p:nvSpPr>
        <p:spPr>
          <a:xfrm>
            <a:off x="7154100" y="3683440"/>
            <a:ext cx="11763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4"/>
                </a:solidFill>
                <a:latin typeface="Nunito Light"/>
                <a:ea typeface="Nunito Light"/>
                <a:cs typeface="Nunito Light"/>
                <a:sym typeface="Nunito Light"/>
              </a:rPr>
              <a:t>Soccer</a:t>
            </a:r>
            <a:endParaRPr sz="1000">
              <a:solidFill>
                <a:schemeClr val="accent4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536" name="Google Shape;536;p32"/>
          <p:cNvSpPr txBox="1"/>
          <p:nvPr/>
        </p:nvSpPr>
        <p:spPr>
          <a:xfrm>
            <a:off x="4138319" y="2801650"/>
            <a:ext cx="14991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accent3"/>
                </a:solidFill>
                <a:latin typeface="Nunito"/>
                <a:ea typeface="Nunito"/>
                <a:cs typeface="Nunito"/>
                <a:sym typeface="Nunito"/>
              </a:rPr>
              <a:t>1</a:t>
            </a:r>
            <a:r>
              <a:rPr b="1" lang="es">
                <a:solidFill>
                  <a:schemeClr val="accent3"/>
                </a:solidFill>
                <a:latin typeface="Nunito"/>
                <a:ea typeface="Nunito"/>
                <a:cs typeface="Nunito"/>
                <a:sym typeface="Nunito"/>
              </a:rPr>
              <a:t>0%</a:t>
            </a:r>
            <a:endParaRPr b="1">
              <a:solidFill>
                <a:schemeClr val="accent3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37" name="Google Shape;537;p32"/>
          <p:cNvSpPr txBox="1"/>
          <p:nvPr/>
        </p:nvSpPr>
        <p:spPr>
          <a:xfrm>
            <a:off x="4138319" y="3458575"/>
            <a:ext cx="14991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accent2"/>
                </a:solidFill>
                <a:latin typeface="Nunito"/>
                <a:ea typeface="Nunito"/>
                <a:cs typeface="Nunito"/>
                <a:sym typeface="Nunito"/>
              </a:rPr>
              <a:t>2</a:t>
            </a:r>
            <a:r>
              <a:rPr b="1" lang="es">
                <a:solidFill>
                  <a:schemeClr val="accent2"/>
                </a:solidFill>
                <a:latin typeface="Nunito"/>
                <a:ea typeface="Nunito"/>
                <a:cs typeface="Nunito"/>
                <a:sym typeface="Nunito"/>
              </a:rPr>
              <a:t>0%</a:t>
            </a:r>
            <a:endParaRPr b="1">
              <a:solidFill>
                <a:schemeClr val="accent2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38" name="Google Shape;538;p32"/>
          <p:cNvSpPr txBox="1"/>
          <p:nvPr/>
        </p:nvSpPr>
        <p:spPr>
          <a:xfrm>
            <a:off x="4461119" y="3017821"/>
            <a:ext cx="11763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3"/>
                </a:solidFill>
                <a:latin typeface="Nunito Light"/>
                <a:ea typeface="Nunito Light"/>
                <a:cs typeface="Nunito Light"/>
                <a:sym typeface="Nunito Light"/>
              </a:rPr>
              <a:t>Martial Arts</a:t>
            </a:r>
            <a:endParaRPr sz="1000">
              <a:solidFill>
                <a:schemeClr val="accent3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539" name="Google Shape;539;p32"/>
          <p:cNvSpPr txBox="1"/>
          <p:nvPr/>
        </p:nvSpPr>
        <p:spPr>
          <a:xfrm>
            <a:off x="4461119" y="3683440"/>
            <a:ext cx="11763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2"/>
                </a:solidFill>
                <a:latin typeface="Nunito Light"/>
                <a:ea typeface="Nunito Light"/>
                <a:cs typeface="Nunito Light"/>
                <a:sym typeface="Nunito Light"/>
              </a:rPr>
              <a:t>Basketball</a:t>
            </a:r>
            <a:endParaRPr sz="1000">
              <a:solidFill>
                <a:schemeClr val="accent2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p33"/>
          <p:cNvSpPr/>
          <p:nvPr/>
        </p:nvSpPr>
        <p:spPr>
          <a:xfrm>
            <a:off x="7042850" y="3620500"/>
            <a:ext cx="3511800" cy="35118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33"/>
          <p:cNvSpPr/>
          <p:nvPr/>
        </p:nvSpPr>
        <p:spPr>
          <a:xfrm>
            <a:off x="5734425" y="3207425"/>
            <a:ext cx="2217600" cy="12174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" name="Google Shape;546;p33"/>
          <p:cNvSpPr txBox="1"/>
          <p:nvPr>
            <p:ph idx="6"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COACHES</a:t>
            </a:r>
            <a:endParaRPr/>
          </a:p>
        </p:txBody>
      </p:sp>
      <p:sp>
        <p:nvSpPr>
          <p:cNvPr id="547" name="Google Shape;547;p33"/>
          <p:cNvSpPr txBox="1"/>
          <p:nvPr>
            <p:ph idx="1" type="subTitle"/>
          </p:nvPr>
        </p:nvSpPr>
        <p:spPr>
          <a:xfrm>
            <a:off x="2671336" y="1594497"/>
            <a:ext cx="1705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Write something about the coach here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48" name="Google Shape;548;p33"/>
          <p:cNvSpPr txBox="1"/>
          <p:nvPr>
            <p:ph idx="2" type="subTitle"/>
          </p:nvPr>
        </p:nvSpPr>
        <p:spPr>
          <a:xfrm>
            <a:off x="2615236" y="3673747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Write something about the coach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33"/>
          <p:cNvSpPr txBox="1"/>
          <p:nvPr>
            <p:ph type="ctrTitle"/>
          </p:nvPr>
        </p:nvSpPr>
        <p:spPr>
          <a:xfrm>
            <a:off x="2214586" y="1331983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Amy Fisher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50" name="Google Shape;550;p33"/>
          <p:cNvSpPr txBox="1"/>
          <p:nvPr>
            <p:ph idx="3" type="ctrTitle"/>
          </p:nvPr>
        </p:nvSpPr>
        <p:spPr>
          <a:xfrm>
            <a:off x="2214586" y="3411233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Will Crosby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51" name="Google Shape;551;p33"/>
          <p:cNvSpPr txBox="1"/>
          <p:nvPr>
            <p:ph idx="4" type="subTitle"/>
          </p:nvPr>
        </p:nvSpPr>
        <p:spPr>
          <a:xfrm>
            <a:off x="5983450" y="1611425"/>
            <a:ext cx="1705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Write something about the coach here</a:t>
            </a:r>
            <a:endParaRPr/>
          </a:p>
        </p:txBody>
      </p:sp>
      <p:sp>
        <p:nvSpPr>
          <p:cNvPr id="552" name="Google Shape;552;p33"/>
          <p:cNvSpPr txBox="1"/>
          <p:nvPr>
            <p:ph idx="5" type="ctrTitle"/>
          </p:nvPr>
        </p:nvSpPr>
        <p:spPr>
          <a:xfrm>
            <a:off x="5533567" y="1348911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Andrew Newman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53" name="Google Shape;553;p33"/>
          <p:cNvSpPr txBox="1"/>
          <p:nvPr>
            <p:ph idx="7" type="subTitle"/>
          </p:nvPr>
        </p:nvSpPr>
        <p:spPr>
          <a:xfrm>
            <a:off x="5983450" y="3773875"/>
            <a:ext cx="1705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Write something about the coach here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33"/>
          <p:cNvSpPr txBox="1"/>
          <p:nvPr>
            <p:ph idx="8" type="ctrTitle"/>
          </p:nvPr>
        </p:nvSpPr>
        <p:spPr>
          <a:xfrm>
            <a:off x="5533567" y="3511361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Holly Gray</a:t>
            </a:r>
            <a:endParaRPr/>
          </a:p>
        </p:txBody>
      </p:sp>
      <p:pic>
        <p:nvPicPr>
          <p:cNvPr id="555" name="Google Shape;555;p33"/>
          <p:cNvPicPr preferRelativeResize="0"/>
          <p:nvPr/>
        </p:nvPicPr>
        <p:blipFill rotWithShape="1">
          <a:blip r:embed="rId3">
            <a:alphaModFix/>
          </a:blip>
          <a:srcRect b="0" l="4865" r="4865" t="0"/>
          <a:stretch/>
        </p:blipFill>
        <p:spPr>
          <a:xfrm>
            <a:off x="6420096" y="483016"/>
            <a:ext cx="808200" cy="8953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6" name="Google Shape;556;p33"/>
          <p:cNvPicPr preferRelativeResize="0"/>
          <p:nvPr/>
        </p:nvPicPr>
        <p:blipFill rotWithShape="1">
          <a:blip r:embed="rId4">
            <a:alphaModFix/>
          </a:blip>
          <a:srcRect b="0" l="4865" r="4865" t="0"/>
          <a:stretch/>
        </p:blipFill>
        <p:spPr>
          <a:xfrm>
            <a:off x="3133975" y="2541716"/>
            <a:ext cx="801049" cy="8874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" name="Google Shape;557;p33"/>
          <p:cNvPicPr preferRelativeResize="0"/>
          <p:nvPr/>
        </p:nvPicPr>
        <p:blipFill rotWithShape="1">
          <a:blip r:embed="rId5">
            <a:alphaModFix/>
          </a:blip>
          <a:srcRect b="0" l="4841" r="4832" t="0"/>
          <a:stretch/>
        </p:blipFill>
        <p:spPr>
          <a:xfrm>
            <a:off x="3116269" y="409575"/>
            <a:ext cx="808199" cy="895349"/>
          </a:xfrm>
          <a:prstGeom prst="rect">
            <a:avLst/>
          </a:prstGeom>
          <a:noFill/>
          <a:ln>
            <a:noFill/>
          </a:ln>
        </p:spPr>
      </p:pic>
      <p:sp>
        <p:nvSpPr>
          <p:cNvPr id="558" name="Google Shape;558;p33"/>
          <p:cNvSpPr/>
          <p:nvPr/>
        </p:nvSpPr>
        <p:spPr>
          <a:xfrm>
            <a:off x="6461475" y="2700650"/>
            <a:ext cx="763500" cy="763500"/>
          </a:xfrm>
          <a:prstGeom prst="ellipse">
            <a:avLst/>
          </a:prstGeom>
          <a:solidFill>
            <a:schemeClr val="accent2"/>
          </a:solidFill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59" name="Google Shape;559;p33"/>
          <p:cNvPicPr preferRelativeResize="0"/>
          <p:nvPr/>
        </p:nvPicPr>
        <p:blipFill rotWithShape="1">
          <a:blip r:embed="rId6">
            <a:alphaModFix/>
          </a:blip>
          <a:srcRect b="0" l="4865" r="4865" t="0"/>
          <a:stretch/>
        </p:blipFill>
        <p:spPr>
          <a:xfrm>
            <a:off x="6469344" y="2643960"/>
            <a:ext cx="808200" cy="8953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3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34"/>
          <p:cNvSpPr/>
          <p:nvPr/>
        </p:nvSpPr>
        <p:spPr>
          <a:xfrm rot="-2700000">
            <a:off x="6740533" y="2615046"/>
            <a:ext cx="902834" cy="902834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" name="Google Shape;565;p34"/>
          <p:cNvSpPr/>
          <p:nvPr/>
        </p:nvSpPr>
        <p:spPr>
          <a:xfrm rot="-2700000">
            <a:off x="5573283" y="1447771"/>
            <a:ext cx="902834" cy="902834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" name="Google Shape;566;p34"/>
          <p:cNvSpPr/>
          <p:nvPr/>
        </p:nvSpPr>
        <p:spPr>
          <a:xfrm rot="-2700000">
            <a:off x="2840883" y="1614296"/>
            <a:ext cx="902834" cy="902834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" name="Google Shape;567;p34"/>
          <p:cNvSpPr/>
          <p:nvPr/>
        </p:nvSpPr>
        <p:spPr>
          <a:xfrm rot="-2700000">
            <a:off x="4123894" y="2905421"/>
            <a:ext cx="902834" cy="902834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" name="Google Shape;568;p34"/>
          <p:cNvSpPr txBox="1"/>
          <p:nvPr>
            <p:ph type="ctrTitle"/>
          </p:nvPr>
        </p:nvSpPr>
        <p:spPr>
          <a:xfrm>
            <a:off x="615225" y="2098650"/>
            <a:ext cx="1276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GOALS</a:t>
            </a:r>
            <a:endParaRPr/>
          </a:p>
        </p:txBody>
      </p:sp>
      <p:sp>
        <p:nvSpPr>
          <p:cNvPr id="569" name="Google Shape;569;p34"/>
          <p:cNvSpPr/>
          <p:nvPr/>
        </p:nvSpPr>
        <p:spPr>
          <a:xfrm rot="-2700000">
            <a:off x="2909290" y="1682602"/>
            <a:ext cx="766221" cy="76622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" name="Google Shape;570;p34"/>
          <p:cNvSpPr/>
          <p:nvPr/>
        </p:nvSpPr>
        <p:spPr>
          <a:xfrm rot="-2700000">
            <a:off x="4192402" y="2967015"/>
            <a:ext cx="765797" cy="765797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34"/>
          <p:cNvSpPr/>
          <p:nvPr/>
        </p:nvSpPr>
        <p:spPr>
          <a:xfrm rot="-2700000">
            <a:off x="5641802" y="1516305"/>
            <a:ext cx="765797" cy="76579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34"/>
          <p:cNvSpPr/>
          <p:nvPr/>
        </p:nvSpPr>
        <p:spPr>
          <a:xfrm rot="-2700000">
            <a:off x="6809052" y="2683564"/>
            <a:ext cx="765797" cy="765797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73" name="Google Shape;573;p34"/>
          <p:cNvCxnSpPr>
            <a:stCxn id="566" idx="4"/>
            <a:endCxn id="567" idx="0"/>
          </p:cNvCxnSpPr>
          <p:nvPr/>
        </p:nvCxnSpPr>
        <p:spPr>
          <a:xfrm>
            <a:off x="3611500" y="2384913"/>
            <a:ext cx="644700" cy="6528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4" name="Google Shape;574;p34"/>
          <p:cNvCxnSpPr>
            <a:stCxn id="567" idx="6"/>
            <a:endCxn id="565" idx="2"/>
          </p:cNvCxnSpPr>
          <p:nvPr/>
        </p:nvCxnSpPr>
        <p:spPr>
          <a:xfrm flipH="1" rot="10800000">
            <a:off x="4894511" y="2218338"/>
            <a:ext cx="810900" cy="8193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5" name="Google Shape;575;p34"/>
          <p:cNvCxnSpPr>
            <a:stCxn id="565" idx="4"/>
            <a:endCxn id="564" idx="0"/>
          </p:cNvCxnSpPr>
          <p:nvPr/>
        </p:nvCxnSpPr>
        <p:spPr>
          <a:xfrm>
            <a:off x="6343900" y="2218388"/>
            <a:ext cx="528900" cy="5289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76" name="Google Shape;576;p34"/>
          <p:cNvSpPr txBox="1"/>
          <p:nvPr>
            <p:ph idx="4294967295" type="ctrTitle"/>
          </p:nvPr>
        </p:nvSpPr>
        <p:spPr>
          <a:xfrm>
            <a:off x="2774150" y="732375"/>
            <a:ext cx="1036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1"/>
                </a:solidFill>
              </a:rPr>
              <a:t>MARS</a:t>
            </a:r>
            <a:endParaRPr sz="1400">
              <a:solidFill>
                <a:schemeClr val="accent1"/>
              </a:solidFill>
            </a:endParaRPr>
          </a:p>
        </p:txBody>
      </p:sp>
      <p:sp>
        <p:nvSpPr>
          <p:cNvPr id="577" name="Google Shape;577;p34"/>
          <p:cNvSpPr txBox="1"/>
          <p:nvPr>
            <p:ph idx="4294967295" type="subTitle"/>
          </p:nvPr>
        </p:nvSpPr>
        <p:spPr>
          <a:xfrm>
            <a:off x="2371850" y="997441"/>
            <a:ext cx="1841100" cy="49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Despite being red, Mars is a cold place, not hot</a:t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578" name="Google Shape;578;p34"/>
          <p:cNvSpPr txBox="1"/>
          <p:nvPr>
            <p:ph idx="4294967295" type="ctrTitle"/>
          </p:nvPr>
        </p:nvSpPr>
        <p:spPr>
          <a:xfrm>
            <a:off x="4057050" y="3932572"/>
            <a:ext cx="1036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VENUS</a:t>
            </a:r>
            <a:endParaRPr sz="1400"/>
          </a:p>
        </p:txBody>
      </p:sp>
      <p:sp>
        <p:nvSpPr>
          <p:cNvPr id="579" name="Google Shape;579;p34"/>
          <p:cNvSpPr txBox="1"/>
          <p:nvPr>
            <p:ph idx="4294967295" type="subTitle"/>
          </p:nvPr>
        </p:nvSpPr>
        <p:spPr>
          <a:xfrm>
            <a:off x="3654750" y="4197639"/>
            <a:ext cx="1841100" cy="49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name, but it’s terribly hot</a:t>
            </a:r>
            <a:endParaRPr sz="1000"/>
          </a:p>
        </p:txBody>
      </p:sp>
      <p:sp>
        <p:nvSpPr>
          <p:cNvPr id="580" name="Google Shape;580;p34"/>
          <p:cNvSpPr txBox="1"/>
          <p:nvPr>
            <p:ph idx="4294967295" type="ctrTitle"/>
          </p:nvPr>
        </p:nvSpPr>
        <p:spPr>
          <a:xfrm>
            <a:off x="5418100" y="564287"/>
            <a:ext cx="12132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3"/>
                </a:solidFill>
              </a:rPr>
              <a:t>NEPTUNE</a:t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581" name="Google Shape;581;p34"/>
          <p:cNvSpPr txBox="1"/>
          <p:nvPr>
            <p:ph idx="4294967295" type="subTitle"/>
          </p:nvPr>
        </p:nvSpPr>
        <p:spPr>
          <a:xfrm>
            <a:off x="5104150" y="829353"/>
            <a:ext cx="1841100" cy="49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Neptune is the farthest planet from the Sun</a:t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582" name="Google Shape;582;p34"/>
          <p:cNvSpPr txBox="1"/>
          <p:nvPr>
            <p:ph idx="4294967295" type="ctrTitle"/>
          </p:nvPr>
        </p:nvSpPr>
        <p:spPr>
          <a:xfrm>
            <a:off x="6673700" y="3641219"/>
            <a:ext cx="10365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2"/>
                </a:solidFill>
              </a:rPr>
              <a:t>JUPITER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583" name="Google Shape;583;p34"/>
          <p:cNvSpPr txBox="1"/>
          <p:nvPr>
            <p:ph idx="4294967295" type="subTitle"/>
          </p:nvPr>
        </p:nvSpPr>
        <p:spPr>
          <a:xfrm>
            <a:off x="6271400" y="3906286"/>
            <a:ext cx="1841100" cy="49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Jupiter is the biggest planet in our Solar System</a:t>
            </a:r>
            <a:endParaRPr sz="1000"/>
          </a:p>
        </p:txBody>
      </p:sp>
      <p:sp>
        <p:nvSpPr>
          <p:cNvPr id="584" name="Google Shape;584;p34"/>
          <p:cNvSpPr/>
          <p:nvPr/>
        </p:nvSpPr>
        <p:spPr>
          <a:xfrm>
            <a:off x="7042850" y="-2251000"/>
            <a:ext cx="3511800" cy="35118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" name="Google Shape;585;p34"/>
          <p:cNvSpPr txBox="1"/>
          <p:nvPr/>
        </p:nvSpPr>
        <p:spPr>
          <a:xfrm flipH="1">
            <a:off x="2900650" y="1926500"/>
            <a:ext cx="783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rPr>
              <a:t>1</a:t>
            </a:r>
            <a:endParaRPr b="1" sz="3000">
              <a:solidFill>
                <a:schemeClr val="accent4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586" name="Google Shape;586;p34"/>
          <p:cNvSpPr txBox="1"/>
          <p:nvPr/>
        </p:nvSpPr>
        <p:spPr>
          <a:xfrm flipH="1">
            <a:off x="4180350" y="3210725"/>
            <a:ext cx="783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rPr>
              <a:t>2</a:t>
            </a:r>
            <a:endParaRPr b="1" sz="3000">
              <a:solidFill>
                <a:schemeClr val="accent4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587" name="Google Shape;587;p34"/>
          <p:cNvSpPr txBox="1"/>
          <p:nvPr/>
        </p:nvSpPr>
        <p:spPr>
          <a:xfrm flipH="1">
            <a:off x="5633050" y="1760000"/>
            <a:ext cx="783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rPr>
              <a:t>3</a:t>
            </a:r>
            <a:endParaRPr b="1" sz="3000">
              <a:solidFill>
                <a:schemeClr val="accent4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588" name="Google Shape;588;p34"/>
          <p:cNvSpPr txBox="1"/>
          <p:nvPr/>
        </p:nvSpPr>
        <p:spPr>
          <a:xfrm flipH="1">
            <a:off x="6800300" y="2927275"/>
            <a:ext cx="783300" cy="27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3000">
                <a:solidFill>
                  <a:schemeClr val="accent4"/>
                </a:solidFill>
                <a:latin typeface="Arvo"/>
                <a:ea typeface="Arvo"/>
                <a:cs typeface="Arvo"/>
                <a:sym typeface="Arvo"/>
              </a:rPr>
              <a:t>4</a:t>
            </a:r>
            <a:endParaRPr b="1" sz="3000">
              <a:solidFill>
                <a:schemeClr val="accent4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589" name="Google Shape;589;p34"/>
          <p:cNvSpPr/>
          <p:nvPr/>
        </p:nvSpPr>
        <p:spPr>
          <a:xfrm rot="-2700000">
            <a:off x="3028453" y="1801795"/>
            <a:ext cx="527785" cy="527785"/>
          </a:xfrm>
          <a:prstGeom prst="ellipse">
            <a:avLst/>
          </a:prstGeom>
          <a:noFill/>
          <a:ln cap="flat" cmpd="sng" w="76200">
            <a:solidFill>
              <a:srgbClr val="178B7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34"/>
          <p:cNvSpPr/>
          <p:nvPr/>
        </p:nvSpPr>
        <p:spPr>
          <a:xfrm rot="-2700000">
            <a:off x="4309140" y="3086020"/>
            <a:ext cx="527785" cy="527785"/>
          </a:xfrm>
          <a:prstGeom prst="ellipse">
            <a:avLst/>
          </a:prstGeom>
          <a:noFill/>
          <a:ln cap="flat" cmpd="sng" w="76200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34"/>
          <p:cNvSpPr/>
          <p:nvPr/>
        </p:nvSpPr>
        <p:spPr>
          <a:xfrm rot="-2700000">
            <a:off x="5760815" y="1635295"/>
            <a:ext cx="527785" cy="527785"/>
          </a:xfrm>
          <a:prstGeom prst="ellipse">
            <a:avLst/>
          </a:prstGeom>
          <a:noFill/>
          <a:ln cap="flat" cmpd="sng" w="76200">
            <a:solidFill>
              <a:srgbClr val="EFD67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34"/>
          <p:cNvSpPr/>
          <p:nvPr/>
        </p:nvSpPr>
        <p:spPr>
          <a:xfrm rot="-2700000">
            <a:off x="6928065" y="2802570"/>
            <a:ext cx="527785" cy="527785"/>
          </a:xfrm>
          <a:prstGeom prst="ellipse">
            <a:avLst/>
          </a:prstGeom>
          <a:noFill/>
          <a:ln cap="flat" cmpd="sng" w="76200">
            <a:solidFill>
              <a:srgbClr val="FF8179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7" name="Google Shape;597;p35"/>
          <p:cNvGrpSpPr/>
          <p:nvPr/>
        </p:nvGrpSpPr>
        <p:grpSpPr>
          <a:xfrm>
            <a:off x="4065934" y="1106713"/>
            <a:ext cx="2584434" cy="2758772"/>
            <a:chOff x="1347825" y="238125"/>
            <a:chExt cx="4899400" cy="5229900"/>
          </a:xfrm>
        </p:grpSpPr>
        <p:sp>
          <p:nvSpPr>
            <p:cNvPr id="598" name="Google Shape;598;p35"/>
            <p:cNvSpPr/>
            <p:nvPr/>
          </p:nvSpPr>
          <p:spPr>
            <a:xfrm>
              <a:off x="1347825" y="1253375"/>
              <a:ext cx="4899400" cy="4214650"/>
            </a:xfrm>
            <a:custGeom>
              <a:rect b="b" l="l" r="r" t="t"/>
              <a:pathLst>
                <a:path extrusionOk="0" h="168586" w="195976">
                  <a:moveTo>
                    <a:pt x="0" y="0"/>
                  </a:moveTo>
                  <a:lnTo>
                    <a:pt x="0" y="168585"/>
                  </a:lnTo>
                  <a:lnTo>
                    <a:pt x="195976" y="168585"/>
                  </a:lnTo>
                  <a:lnTo>
                    <a:pt x="1959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5"/>
            <p:cNvSpPr/>
            <p:nvPr/>
          </p:nvSpPr>
          <p:spPr>
            <a:xfrm>
              <a:off x="1347825" y="1253375"/>
              <a:ext cx="2531225" cy="4214650"/>
            </a:xfrm>
            <a:custGeom>
              <a:rect b="b" l="l" r="r" t="t"/>
              <a:pathLst>
                <a:path extrusionOk="0" h="168586" w="101249">
                  <a:moveTo>
                    <a:pt x="0" y="0"/>
                  </a:moveTo>
                  <a:lnTo>
                    <a:pt x="0" y="168585"/>
                  </a:lnTo>
                  <a:lnTo>
                    <a:pt x="101248" y="168585"/>
                  </a:lnTo>
                  <a:lnTo>
                    <a:pt x="101248" y="0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5"/>
            <p:cNvSpPr/>
            <p:nvPr/>
          </p:nvSpPr>
          <p:spPr>
            <a:xfrm>
              <a:off x="2623125" y="182447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0" y="1"/>
                  </a:moveTo>
                  <a:lnTo>
                    <a:pt x="0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5"/>
            <p:cNvSpPr/>
            <p:nvPr/>
          </p:nvSpPr>
          <p:spPr>
            <a:xfrm>
              <a:off x="3480900" y="182447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1" y="1"/>
                  </a:moveTo>
                  <a:lnTo>
                    <a:pt x="1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5"/>
            <p:cNvSpPr/>
            <p:nvPr/>
          </p:nvSpPr>
          <p:spPr>
            <a:xfrm>
              <a:off x="4338675" y="1824475"/>
              <a:ext cx="604975" cy="605525"/>
            </a:xfrm>
            <a:custGeom>
              <a:rect b="b" l="l" r="r" t="t"/>
              <a:pathLst>
                <a:path extrusionOk="0" h="24221" w="24199">
                  <a:moveTo>
                    <a:pt x="1" y="1"/>
                  </a:moveTo>
                  <a:lnTo>
                    <a:pt x="1" y="24221"/>
                  </a:lnTo>
                  <a:lnTo>
                    <a:pt x="24199" y="24221"/>
                  </a:lnTo>
                  <a:lnTo>
                    <a:pt x="24199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5"/>
            <p:cNvSpPr/>
            <p:nvPr/>
          </p:nvSpPr>
          <p:spPr>
            <a:xfrm>
              <a:off x="5195925" y="1824475"/>
              <a:ext cx="605500" cy="605525"/>
            </a:xfrm>
            <a:custGeom>
              <a:rect b="b" l="l" r="r" t="t"/>
              <a:pathLst>
                <a:path extrusionOk="0" h="24221" w="24220">
                  <a:moveTo>
                    <a:pt x="0" y="1"/>
                  </a:moveTo>
                  <a:lnTo>
                    <a:pt x="0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5"/>
            <p:cNvSpPr/>
            <p:nvPr/>
          </p:nvSpPr>
          <p:spPr>
            <a:xfrm>
              <a:off x="2623125" y="266507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0" y="1"/>
                  </a:moveTo>
                  <a:lnTo>
                    <a:pt x="0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5"/>
            <p:cNvSpPr/>
            <p:nvPr/>
          </p:nvSpPr>
          <p:spPr>
            <a:xfrm>
              <a:off x="1765325" y="266507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1" y="1"/>
                  </a:moveTo>
                  <a:lnTo>
                    <a:pt x="1" y="24221"/>
                  </a:lnTo>
                  <a:lnTo>
                    <a:pt x="24221" y="24221"/>
                  </a:lnTo>
                  <a:lnTo>
                    <a:pt x="242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5"/>
            <p:cNvSpPr/>
            <p:nvPr/>
          </p:nvSpPr>
          <p:spPr>
            <a:xfrm>
              <a:off x="3480900" y="266507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1" y="1"/>
                  </a:moveTo>
                  <a:lnTo>
                    <a:pt x="1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5"/>
            <p:cNvSpPr/>
            <p:nvPr/>
          </p:nvSpPr>
          <p:spPr>
            <a:xfrm>
              <a:off x="4338675" y="2665075"/>
              <a:ext cx="604975" cy="605525"/>
            </a:xfrm>
            <a:custGeom>
              <a:rect b="b" l="l" r="r" t="t"/>
              <a:pathLst>
                <a:path extrusionOk="0" h="24221" w="24199">
                  <a:moveTo>
                    <a:pt x="1" y="1"/>
                  </a:moveTo>
                  <a:lnTo>
                    <a:pt x="1" y="24221"/>
                  </a:lnTo>
                  <a:lnTo>
                    <a:pt x="24199" y="24221"/>
                  </a:lnTo>
                  <a:lnTo>
                    <a:pt x="24199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5"/>
            <p:cNvSpPr/>
            <p:nvPr/>
          </p:nvSpPr>
          <p:spPr>
            <a:xfrm>
              <a:off x="5195925" y="2665075"/>
              <a:ext cx="605500" cy="605525"/>
            </a:xfrm>
            <a:custGeom>
              <a:rect b="b" l="l" r="r" t="t"/>
              <a:pathLst>
                <a:path extrusionOk="0" h="24221" w="24220">
                  <a:moveTo>
                    <a:pt x="0" y="1"/>
                  </a:moveTo>
                  <a:lnTo>
                    <a:pt x="0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5"/>
            <p:cNvSpPr/>
            <p:nvPr/>
          </p:nvSpPr>
          <p:spPr>
            <a:xfrm>
              <a:off x="2623125" y="350622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0" y="1"/>
                  </a:moveTo>
                  <a:lnTo>
                    <a:pt x="0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5"/>
            <p:cNvSpPr/>
            <p:nvPr/>
          </p:nvSpPr>
          <p:spPr>
            <a:xfrm>
              <a:off x="1765325" y="350622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1" y="1"/>
                  </a:moveTo>
                  <a:lnTo>
                    <a:pt x="1" y="24221"/>
                  </a:lnTo>
                  <a:lnTo>
                    <a:pt x="24221" y="24221"/>
                  </a:lnTo>
                  <a:lnTo>
                    <a:pt x="24221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5"/>
            <p:cNvSpPr/>
            <p:nvPr/>
          </p:nvSpPr>
          <p:spPr>
            <a:xfrm>
              <a:off x="3480900" y="3506225"/>
              <a:ext cx="605525" cy="605525"/>
            </a:xfrm>
            <a:custGeom>
              <a:rect b="b" l="l" r="r" t="t"/>
              <a:pathLst>
                <a:path extrusionOk="0" h="24221" w="24221">
                  <a:moveTo>
                    <a:pt x="1" y="1"/>
                  </a:moveTo>
                  <a:lnTo>
                    <a:pt x="1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5"/>
            <p:cNvSpPr/>
            <p:nvPr/>
          </p:nvSpPr>
          <p:spPr>
            <a:xfrm>
              <a:off x="4338675" y="3506225"/>
              <a:ext cx="604975" cy="605525"/>
            </a:xfrm>
            <a:custGeom>
              <a:rect b="b" l="l" r="r" t="t"/>
              <a:pathLst>
                <a:path extrusionOk="0" h="24221" w="24199">
                  <a:moveTo>
                    <a:pt x="1" y="1"/>
                  </a:moveTo>
                  <a:lnTo>
                    <a:pt x="1" y="24221"/>
                  </a:lnTo>
                  <a:lnTo>
                    <a:pt x="24199" y="24221"/>
                  </a:lnTo>
                  <a:lnTo>
                    <a:pt x="24199" y="1"/>
                  </a:lnTo>
                  <a:close/>
                </a:path>
              </a:pathLst>
            </a:custGeom>
            <a:solidFill>
              <a:srgbClr val="025D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5"/>
            <p:cNvSpPr/>
            <p:nvPr/>
          </p:nvSpPr>
          <p:spPr>
            <a:xfrm>
              <a:off x="5195925" y="3506225"/>
              <a:ext cx="605500" cy="605525"/>
            </a:xfrm>
            <a:custGeom>
              <a:rect b="b" l="l" r="r" t="t"/>
              <a:pathLst>
                <a:path extrusionOk="0" h="24221" w="24220">
                  <a:moveTo>
                    <a:pt x="0" y="1"/>
                  </a:moveTo>
                  <a:lnTo>
                    <a:pt x="0" y="24221"/>
                  </a:lnTo>
                  <a:lnTo>
                    <a:pt x="24220" y="24221"/>
                  </a:lnTo>
                  <a:lnTo>
                    <a:pt x="24220" y="1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5"/>
            <p:cNvSpPr/>
            <p:nvPr/>
          </p:nvSpPr>
          <p:spPr>
            <a:xfrm>
              <a:off x="2623125" y="4360700"/>
              <a:ext cx="605525" cy="605500"/>
            </a:xfrm>
            <a:custGeom>
              <a:rect b="b" l="l" r="r" t="t"/>
              <a:pathLst>
                <a:path extrusionOk="0" h="24220" w="24221">
                  <a:moveTo>
                    <a:pt x="0" y="0"/>
                  </a:moveTo>
                  <a:lnTo>
                    <a:pt x="0" y="24220"/>
                  </a:lnTo>
                  <a:lnTo>
                    <a:pt x="24220" y="24220"/>
                  </a:lnTo>
                  <a:lnTo>
                    <a:pt x="242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5"/>
            <p:cNvSpPr/>
            <p:nvPr/>
          </p:nvSpPr>
          <p:spPr>
            <a:xfrm>
              <a:off x="1765325" y="4360700"/>
              <a:ext cx="605525" cy="605500"/>
            </a:xfrm>
            <a:custGeom>
              <a:rect b="b" l="l" r="r" t="t"/>
              <a:pathLst>
                <a:path extrusionOk="0" h="24220" w="24221">
                  <a:moveTo>
                    <a:pt x="1" y="0"/>
                  </a:moveTo>
                  <a:lnTo>
                    <a:pt x="1" y="24220"/>
                  </a:lnTo>
                  <a:lnTo>
                    <a:pt x="24221" y="24220"/>
                  </a:lnTo>
                  <a:lnTo>
                    <a:pt x="24221" y="0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5"/>
            <p:cNvSpPr/>
            <p:nvPr/>
          </p:nvSpPr>
          <p:spPr>
            <a:xfrm>
              <a:off x="3480900" y="4360700"/>
              <a:ext cx="605525" cy="605500"/>
            </a:xfrm>
            <a:custGeom>
              <a:rect b="b" l="l" r="r" t="t"/>
              <a:pathLst>
                <a:path extrusionOk="0" h="24220" w="24221">
                  <a:moveTo>
                    <a:pt x="1" y="0"/>
                  </a:moveTo>
                  <a:lnTo>
                    <a:pt x="1" y="24220"/>
                  </a:lnTo>
                  <a:lnTo>
                    <a:pt x="24220" y="24220"/>
                  </a:lnTo>
                  <a:lnTo>
                    <a:pt x="24220" y="0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5"/>
            <p:cNvSpPr/>
            <p:nvPr/>
          </p:nvSpPr>
          <p:spPr>
            <a:xfrm>
              <a:off x="4338675" y="4360700"/>
              <a:ext cx="604975" cy="605500"/>
            </a:xfrm>
            <a:custGeom>
              <a:rect b="b" l="l" r="r" t="t"/>
              <a:pathLst>
                <a:path extrusionOk="0" h="24220" w="24199">
                  <a:moveTo>
                    <a:pt x="1" y="0"/>
                  </a:moveTo>
                  <a:lnTo>
                    <a:pt x="1" y="24220"/>
                  </a:lnTo>
                  <a:lnTo>
                    <a:pt x="24199" y="24220"/>
                  </a:lnTo>
                  <a:lnTo>
                    <a:pt x="24199" y="0"/>
                  </a:ln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5"/>
            <p:cNvSpPr/>
            <p:nvPr/>
          </p:nvSpPr>
          <p:spPr>
            <a:xfrm>
              <a:off x="1347825" y="507025"/>
              <a:ext cx="4899400" cy="907725"/>
            </a:xfrm>
            <a:custGeom>
              <a:rect b="b" l="l" r="r" t="t"/>
              <a:pathLst>
                <a:path extrusionOk="0" h="36309" w="195976">
                  <a:moveTo>
                    <a:pt x="0" y="1"/>
                  </a:moveTo>
                  <a:lnTo>
                    <a:pt x="0" y="36308"/>
                  </a:lnTo>
                  <a:lnTo>
                    <a:pt x="195976" y="36308"/>
                  </a:lnTo>
                  <a:lnTo>
                    <a:pt x="195976" y="1"/>
                  </a:lnTo>
                  <a:close/>
                </a:path>
              </a:pathLst>
            </a:custGeom>
            <a:solidFill>
              <a:srgbClr val="FF91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5"/>
            <p:cNvSpPr/>
            <p:nvPr/>
          </p:nvSpPr>
          <p:spPr>
            <a:xfrm>
              <a:off x="1347825" y="507025"/>
              <a:ext cx="2531225" cy="907725"/>
            </a:xfrm>
            <a:custGeom>
              <a:rect b="b" l="l" r="r" t="t"/>
              <a:pathLst>
                <a:path extrusionOk="0" h="36309" w="101249">
                  <a:moveTo>
                    <a:pt x="0" y="1"/>
                  </a:moveTo>
                  <a:lnTo>
                    <a:pt x="0" y="36308"/>
                  </a:lnTo>
                  <a:lnTo>
                    <a:pt x="101248" y="36308"/>
                  </a:lnTo>
                  <a:lnTo>
                    <a:pt x="101248" y="1"/>
                  </a:ln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5"/>
            <p:cNvSpPr/>
            <p:nvPr/>
          </p:nvSpPr>
          <p:spPr>
            <a:xfrm>
              <a:off x="1720425" y="759325"/>
              <a:ext cx="487975" cy="487975"/>
            </a:xfrm>
            <a:custGeom>
              <a:rect b="b" l="l" r="r" t="t"/>
              <a:pathLst>
                <a:path extrusionOk="0" h="19519" w="19519">
                  <a:moveTo>
                    <a:pt x="9759" y="1"/>
                  </a:moveTo>
                  <a:cubicBezTo>
                    <a:pt x="4370" y="1"/>
                    <a:pt x="0" y="4370"/>
                    <a:pt x="0" y="9759"/>
                  </a:cubicBezTo>
                  <a:cubicBezTo>
                    <a:pt x="0" y="15149"/>
                    <a:pt x="4370" y="19518"/>
                    <a:pt x="9759" y="19518"/>
                  </a:cubicBezTo>
                  <a:cubicBezTo>
                    <a:pt x="15149" y="19518"/>
                    <a:pt x="19518" y="15149"/>
                    <a:pt x="19518" y="9759"/>
                  </a:cubicBezTo>
                  <a:cubicBezTo>
                    <a:pt x="19518" y="4370"/>
                    <a:pt x="15149" y="1"/>
                    <a:pt x="9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5"/>
            <p:cNvSpPr/>
            <p:nvPr/>
          </p:nvSpPr>
          <p:spPr>
            <a:xfrm>
              <a:off x="5420475" y="759325"/>
              <a:ext cx="487425" cy="487975"/>
            </a:xfrm>
            <a:custGeom>
              <a:rect b="b" l="l" r="r" t="t"/>
              <a:pathLst>
                <a:path extrusionOk="0" h="19519" w="19497">
                  <a:moveTo>
                    <a:pt x="9737" y="1"/>
                  </a:moveTo>
                  <a:cubicBezTo>
                    <a:pt x="4370" y="1"/>
                    <a:pt x="1" y="4370"/>
                    <a:pt x="1" y="9759"/>
                  </a:cubicBezTo>
                  <a:cubicBezTo>
                    <a:pt x="1" y="15149"/>
                    <a:pt x="4370" y="19518"/>
                    <a:pt x="9737" y="19518"/>
                  </a:cubicBezTo>
                  <a:cubicBezTo>
                    <a:pt x="15127" y="19518"/>
                    <a:pt x="19496" y="15149"/>
                    <a:pt x="19496" y="9759"/>
                  </a:cubicBezTo>
                  <a:cubicBezTo>
                    <a:pt x="19496" y="4370"/>
                    <a:pt x="15127" y="1"/>
                    <a:pt x="9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5"/>
            <p:cNvSpPr/>
            <p:nvPr/>
          </p:nvSpPr>
          <p:spPr>
            <a:xfrm>
              <a:off x="1821900" y="238125"/>
              <a:ext cx="285575" cy="924900"/>
            </a:xfrm>
            <a:custGeom>
              <a:rect b="b" l="l" r="r" t="t"/>
              <a:pathLst>
                <a:path extrusionOk="0" h="36996" w="11423">
                  <a:moveTo>
                    <a:pt x="5723" y="0"/>
                  </a:moveTo>
                  <a:cubicBezTo>
                    <a:pt x="2551" y="0"/>
                    <a:pt x="0" y="2551"/>
                    <a:pt x="0" y="5722"/>
                  </a:cubicBezTo>
                  <a:lnTo>
                    <a:pt x="0" y="31273"/>
                  </a:lnTo>
                  <a:cubicBezTo>
                    <a:pt x="0" y="34422"/>
                    <a:pt x="2551" y="36995"/>
                    <a:pt x="5723" y="36995"/>
                  </a:cubicBezTo>
                  <a:lnTo>
                    <a:pt x="5811" y="36995"/>
                  </a:lnTo>
                  <a:cubicBezTo>
                    <a:pt x="8939" y="36929"/>
                    <a:pt x="11423" y="34400"/>
                    <a:pt x="11423" y="31273"/>
                  </a:cubicBezTo>
                  <a:lnTo>
                    <a:pt x="11423" y="5722"/>
                  </a:lnTo>
                  <a:cubicBezTo>
                    <a:pt x="11423" y="2595"/>
                    <a:pt x="8939" y="67"/>
                    <a:pt x="5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5"/>
            <p:cNvSpPr/>
            <p:nvPr/>
          </p:nvSpPr>
          <p:spPr>
            <a:xfrm>
              <a:off x="1821900" y="238125"/>
              <a:ext cx="145300" cy="924900"/>
            </a:xfrm>
            <a:custGeom>
              <a:rect b="b" l="l" r="r" t="t"/>
              <a:pathLst>
                <a:path extrusionOk="0" h="36996" w="5812">
                  <a:moveTo>
                    <a:pt x="5700" y="0"/>
                  </a:moveTo>
                  <a:cubicBezTo>
                    <a:pt x="2551" y="0"/>
                    <a:pt x="0" y="2551"/>
                    <a:pt x="0" y="5722"/>
                  </a:cubicBezTo>
                  <a:lnTo>
                    <a:pt x="0" y="31273"/>
                  </a:lnTo>
                  <a:cubicBezTo>
                    <a:pt x="0" y="34422"/>
                    <a:pt x="2551" y="36995"/>
                    <a:pt x="5700" y="36995"/>
                  </a:cubicBezTo>
                  <a:lnTo>
                    <a:pt x="5811" y="36995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5"/>
            <p:cNvSpPr/>
            <p:nvPr/>
          </p:nvSpPr>
          <p:spPr>
            <a:xfrm>
              <a:off x="5515850" y="238125"/>
              <a:ext cx="286125" cy="924900"/>
            </a:xfrm>
            <a:custGeom>
              <a:rect b="b" l="l" r="r" t="t"/>
              <a:pathLst>
                <a:path extrusionOk="0" h="36996" w="11445">
                  <a:moveTo>
                    <a:pt x="5723" y="0"/>
                  </a:moveTo>
                  <a:cubicBezTo>
                    <a:pt x="2573" y="0"/>
                    <a:pt x="0" y="2551"/>
                    <a:pt x="0" y="5722"/>
                  </a:cubicBezTo>
                  <a:lnTo>
                    <a:pt x="0" y="31273"/>
                  </a:lnTo>
                  <a:cubicBezTo>
                    <a:pt x="0" y="34422"/>
                    <a:pt x="2573" y="36995"/>
                    <a:pt x="5723" y="36995"/>
                  </a:cubicBezTo>
                  <a:lnTo>
                    <a:pt x="5834" y="36995"/>
                  </a:lnTo>
                  <a:cubicBezTo>
                    <a:pt x="8939" y="36929"/>
                    <a:pt x="11445" y="34400"/>
                    <a:pt x="11445" y="31273"/>
                  </a:cubicBezTo>
                  <a:lnTo>
                    <a:pt x="11445" y="5722"/>
                  </a:lnTo>
                  <a:cubicBezTo>
                    <a:pt x="11445" y="2595"/>
                    <a:pt x="8939" y="67"/>
                    <a:pt x="5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5"/>
            <p:cNvSpPr/>
            <p:nvPr/>
          </p:nvSpPr>
          <p:spPr>
            <a:xfrm>
              <a:off x="5515850" y="238125"/>
              <a:ext cx="145300" cy="924900"/>
            </a:xfrm>
            <a:custGeom>
              <a:rect b="b" l="l" r="r" t="t"/>
              <a:pathLst>
                <a:path extrusionOk="0" h="36996" w="5812">
                  <a:moveTo>
                    <a:pt x="5723" y="0"/>
                  </a:moveTo>
                  <a:cubicBezTo>
                    <a:pt x="2551" y="0"/>
                    <a:pt x="0" y="2551"/>
                    <a:pt x="0" y="5722"/>
                  </a:cubicBezTo>
                  <a:lnTo>
                    <a:pt x="0" y="31273"/>
                  </a:lnTo>
                  <a:cubicBezTo>
                    <a:pt x="0" y="34422"/>
                    <a:pt x="2551" y="36995"/>
                    <a:pt x="5723" y="36995"/>
                  </a:cubicBezTo>
                  <a:lnTo>
                    <a:pt x="5811" y="36995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" name="Google Shape;626;p35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STUDENT PROGRESS</a:t>
            </a:r>
            <a:endParaRPr/>
          </a:p>
        </p:txBody>
      </p:sp>
      <p:sp>
        <p:nvSpPr>
          <p:cNvPr id="627" name="Google Shape;627;p35"/>
          <p:cNvSpPr txBox="1"/>
          <p:nvPr/>
        </p:nvSpPr>
        <p:spPr>
          <a:xfrm>
            <a:off x="2141525" y="1627000"/>
            <a:ext cx="16929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accent2"/>
                </a:solidFill>
                <a:latin typeface="Arvo"/>
                <a:ea typeface="Arvo"/>
                <a:cs typeface="Arvo"/>
                <a:sym typeface="Arvo"/>
              </a:rPr>
              <a:t>1st Term</a:t>
            </a:r>
            <a:br>
              <a:rPr b="1" lang="es" sz="1200">
                <a:solidFill>
                  <a:schemeClr val="accent2"/>
                </a:solidFill>
                <a:latin typeface="Arvo"/>
                <a:ea typeface="Arvo"/>
                <a:cs typeface="Arvo"/>
                <a:sym typeface="Arvo"/>
              </a:rPr>
            </a:br>
            <a:r>
              <a:rPr lang="es" sz="1000">
                <a:solidFill>
                  <a:schemeClr val="accent2"/>
                </a:solidFill>
                <a:latin typeface="Nunito Light"/>
                <a:ea typeface="Nunito Light"/>
                <a:cs typeface="Nunito Light"/>
                <a:sym typeface="Nunito Light"/>
              </a:rPr>
              <a:t>Mercury is the closest planet to the Sun</a:t>
            </a:r>
            <a:endParaRPr sz="1000">
              <a:solidFill>
                <a:schemeClr val="accent2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628" name="Google Shape;628;p35"/>
          <p:cNvSpPr txBox="1"/>
          <p:nvPr/>
        </p:nvSpPr>
        <p:spPr>
          <a:xfrm>
            <a:off x="6796800" y="2146350"/>
            <a:ext cx="16929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AB24"/>
                </a:solidFill>
                <a:latin typeface="Arvo"/>
                <a:ea typeface="Arvo"/>
                <a:cs typeface="Arvo"/>
                <a:sym typeface="Arvo"/>
              </a:rPr>
              <a:t>2nd Term</a:t>
            </a:r>
            <a:br>
              <a:rPr lang="es">
                <a:solidFill>
                  <a:srgbClr val="FFAB2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r>
              <a:rPr lang="es" sz="1000">
                <a:solidFill>
                  <a:srgbClr val="FFAB24"/>
                </a:solidFill>
                <a:latin typeface="Nunito Light"/>
                <a:ea typeface="Nunito Light"/>
                <a:cs typeface="Nunito Light"/>
                <a:sym typeface="Nunito Light"/>
              </a:rPr>
              <a:t>Despite being red, Mars is a cold place</a:t>
            </a:r>
            <a:endParaRPr sz="1000">
              <a:solidFill>
                <a:srgbClr val="FFAB24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629" name="Google Shape;629;p35"/>
          <p:cNvSpPr txBox="1"/>
          <p:nvPr/>
        </p:nvSpPr>
        <p:spPr>
          <a:xfrm>
            <a:off x="6796800" y="3166852"/>
            <a:ext cx="16929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dk1"/>
                </a:solidFill>
                <a:latin typeface="Arvo"/>
                <a:ea typeface="Arvo"/>
                <a:cs typeface="Arvo"/>
                <a:sym typeface="Arvo"/>
              </a:rPr>
              <a:t>4th Term</a:t>
            </a:r>
            <a:br>
              <a:rPr lang="es" sz="1200">
                <a:solidFill>
                  <a:schemeClr val="dk1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r>
              <a:rPr lang="es" sz="1000">
                <a:solidFill>
                  <a:schemeClr val="dk1"/>
                </a:solidFill>
                <a:latin typeface="Nunito Light"/>
                <a:ea typeface="Nunito Light"/>
                <a:cs typeface="Nunito Light"/>
                <a:sym typeface="Nunito Light"/>
              </a:rPr>
              <a:t>Venus has a beautiful name, but it’s very hot</a:t>
            </a:r>
            <a:endParaRPr sz="1000">
              <a:solidFill>
                <a:schemeClr val="dk1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sp>
        <p:nvSpPr>
          <p:cNvPr id="630" name="Google Shape;630;p35"/>
          <p:cNvSpPr txBox="1"/>
          <p:nvPr/>
        </p:nvSpPr>
        <p:spPr>
          <a:xfrm>
            <a:off x="2141525" y="2652175"/>
            <a:ext cx="16929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007565"/>
                </a:solidFill>
                <a:latin typeface="Arvo"/>
                <a:ea typeface="Arvo"/>
                <a:cs typeface="Arvo"/>
                <a:sym typeface="Arvo"/>
              </a:rPr>
              <a:t>3rd Term</a:t>
            </a:r>
            <a:br>
              <a:rPr b="1" lang="es" sz="1200">
                <a:solidFill>
                  <a:srgbClr val="007565"/>
                </a:solidFill>
                <a:latin typeface="Arvo"/>
                <a:ea typeface="Arvo"/>
                <a:cs typeface="Arvo"/>
                <a:sym typeface="Arvo"/>
              </a:rPr>
            </a:br>
            <a:r>
              <a:rPr lang="es" sz="1000">
                <a:solidFill>
                  <a:srgbClr val="007565"/>
                </a:solidFill>
                <a:latin typeface="Nunito Light"/>
                <a:ea typeface="Nunito Light"/>
                <a:cs typeface="Nunito Light"/>
                <a:sym typeface="Nunito Light"/>
              </a:rPr>
              <a:t>Jupiter is the biggest planet in our Solar System</a:t>
            </a:r>
            <a:endParaRPr sz="1000">
              <a:solidFill>
                <a:srgbClr val="007565"/>
              </a:solidFill>
              <a:latin typeface="Nunito Light"/>
              <a:ea typeface="Nunito Light"/>
              <a:cs typeface="Nunito Light"/>
              <a:sym typeface="Nunito Light"/>
            </a:endParaRPr>
          </a:p>
        </p:txBody>
      </p:sp>
      <p:cxnSp>
        <p:nvCxnSpPr>
          <p:cNvPr id="631" name="Google Shape;631;p35"/>
          <p:cNvCxnSpPr/>
          <p:nvPr/>
        </p:nvCxnSpPr>
        <p:spPr>
          <a:xfrm>
            <a:off x="3846698" y="2106950"/>
            <a:ext cx="14661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2" name="Google Shape;632;p35"/>
          <p:cNvCxnSpPr/>
          <p:nvPr/>
        </p:nvCxnSpPr>
        <p:spPr>
          <a:xfrm>
            <a:off x="4436325" y="2534000"/>
            <a:ext cx="23604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3" name="Google Shape;633;p35"/>
          <p:cNvCxnSpPr/>
          <p:nvPr/>
        </p:nvCxnSpPr>
        <p:spPr>
          <a:xfrm>
            <a:off x="3834450" y="2991925"/>
            <a:ext cx="1956000" cy="0"/>
          </a:xfrm>
          <a:prstGeom prst="straightConnector1">
            <a:avLst/>
          </a:prstGeom>
          <a:noFill/>
          <a:ln cap="flat" cmpd="sng" w="19050">
            <a:solidFill>
              <a:srgbClr val="025D5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34" name="Google Shape;634;p35"/>
          <p:cNvCxnSpPr/>
          <p:nvPr/>
        </p:nvCxnSpPr>
        <p:spPr>
          <a:xfrm>
            <a:off x="4801416" y="3449775"/>
            <a:ext cx="19707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8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9" name="Google Shape;639;p36"/>
          <p:cNvGrpSpPr/>
          <p:nvPr/>
        </p:nvGrpSpPr>
        <p:grpSpPr>
          <a:xfrm>
            <a:off x="3017231" y="997350"/>
            <a:ext cx="449818" cy="439967"/>
            <a:chOff x="2765650" y="937625"/>
            <a:chExt cx="3349350" cy="3276000"/>
          </a:xfrm>
        </p:grpSpPr>
        <p:sp>
          <p:nvSpPr>
            <p:cNvPr id="640" name="Google Shape;640;p36"/>
            <p:cNvSpPr/>
            <p:nvPr/>
          </p:nvSpPr>
          <p:spPr>
            <a:xfrm>
              <a:off x="2837825" y="1009675"/>
              <a:ext cx="3203950" cy="3203950"/>
            </a:xfrm>
            <a:custGeom>
              <a:rect b="b" l="l" r="r" t="t"/>
              <a:pathLst>
                <a:path extrusionOk="0" h="128158" w="128158">
                  <a:moveTo>
                    <a:pt x="64069" y="0"/>
                  </a:moveTo>
                  <a:cubicBezTo>
                    <a:pt x="28687" y="0"/>
                    <a:pt x="0" y="28687"/>
                    <a:pt x="0" y="64089"/>
                  </a:cubicBezTo>
                  <a:cubicBezTo>
                    <a:pt x="0" y="99471"/>
                    <a:pt x="28687" y="128157"/>
                    <a:pt x="64069" y="128157"/>
                  </a:cubicBezTo>
                  <a:cubicBezTo>
                    <a:pt x="99471" y="128157"/>
                    <a:pt x="128158" y="99471"/>
                    <a:pt x="128158" y="64089"/>
                  </a:cubicBezTo>
                  <a:cubicBezTo>
                    <a:pt x="128158" y="28687"/>
                    <a:pt x="99471" y="0"/>
                    <a:pt x="64069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6"/>
            <p:cNvSpPr/>
            <p:nvPr/>
          </p:nvSpPr>
          <p:spPr>
            <a:xfrm>
              <a:off x="3114550" y="1003175"/>
              <a:ext cx="2650000" cy="2536925"/>
            </a:xfrm>
            <a:custGeom>
              <a:rect b="b" l="l" r="r" t="t"/>
              <a:pathLst>
                <a:path extrusionOk="0" h="101477" w="106000">
                  <a:moveTo>
                    <a:pt x="53074" y="1"/>
                  </a:moveTo>
                  <a:cubicBezTo>
                    <a:pt x="51589" y="1"/>
                    <a:pt x="50092" y="65"/>
                    <a:pt x="48585" y="198"/>
                  </a:cubicBezTo>
                  <a:cubicBezTo>
                    <a:pt x="20673" y="2646"/>
                    <a:pt x="0" y="27252"/>
                    <a:pt x="2469" y="55164"/>
                  </a:cubicBezTo>
                  <a:cubicBezTo>
                    <a:pt x="4785" y="81569"/>
                    <a:pt x="26912" y="101477"/>
                    <a:pt x="52943" y="101477"/>
                  </a:cubicBezTo>
                  <a:cubicBezTo>
                    <a:pt x="54429" y="101477"/>
                    <a:pt x="55927" y="101412"/>
                    <a:pt x="57435" y="101280"/>
                  </a:cubicBezTo>
                  <a:cubicBezTo>
                    <a:pt x="85347" y="98852"/>
                    <a:pt x="105999" y="74246"/>
                    <a:pt x="103551" y="46313"/>
                  </a:cubicBezTo>
                  <a:cubicBezTo>
                    <a:pt x="101235" y="19908"/>
                    <a:pt x="79089" y="1"/>
                    <a:pt x="53074" y="1"/>
                  </a:cubicBezTo>
                  <a:close/>
                </a:path>
              </a:pathLst>
            </a:cu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6"/>
            <p:cNvSpPr/>
            <p:nvPr/>
          </p:nvSpPr>
          <p:spPr>
            <a:xfrm>
              <a:off x="3802400" y="1242600"/>
              <a:ext cx="1661875" cy="1569525"/>
            </a:xfrm>
            <a:custGeom>
              <a:rect b="b" l="l" r="r" t="t"/>
              <a:pathLst>
                <a:path extrusionOk="0" h="62781" w="66475">
                  <a:moveTo>
                    <a:pt x="33696" y="1"/>
                  </a:moveTo>
                  <a:cubicBezTo>
                    <a:pt x="24577" y="1"/>
                    <a:pt x="15713" y="3992"/>
                    <a:pt x="9646" y="11209"/>
                  </a:cubicBezTo>
                  <a:cubicBezTo>
                    <a:pt x="1486" y="20939"/>
                    <a:pt x="1" y="34623"/>
                    <a:pt x="5859" y="45880"/>
                  </a:cubicBezTo>
                  <a:cubicBezTo>
                    <a:pt x="11292" y="56319"/>
                    <a:pt x="22069" y="62781"/>
                    <a:pt x="33684" y="62781"/>
                  </a:cubicBezTo>
                  <a:cubicBezTo>
                    <a:pt x="34594" y="62781"/>
                    <a:pt x="35510" y="62741"/>
                    <a:pt x="36429" y="62661"/>
                  </a:cubicBezTo>
                  <a:cubicBezTo>
                    <a:pt x="53691" y="61154"/>
                    <a:pt x="66475" y="45922"/>
                    <a:pt x="64968" y="28660"/>
                  </a:cubicBezTo>
                  <a:cubicBezTo>
                    <a:pt x="63859" y="16001"/>
                    <a:pt x="55239" y="5267"/>
                    <a:pt x="43124" y="1459"/>
                  </a:cubicBezTo>
                  <a:cubicBezTo>
                    <a:pt x="40021" y="476"/>
                    <a:pt x="36843" y="1"/>
                    <a:pt x="33696" y="1"/>
                  </a:cubicBezTo>
                  <a:close/>
                </a:path>
              </a:pathLst>
            </a:custGeom>
            <a:solidFill>
              <a:srgbClr val="F6E1CA">
                <a:alpha val="433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6"/>
            <p:cNvSpPr/>
            <p:nvPr/>
          </p:nvSpPr>
          <p:spPr>
            <a:xfrm>
              <a:off x="3170500" y="1206875"/>
              <a:ext cx="2563700" cy="2058900"/>
            </a:xfrm>
            <a:custGeom>
              <a:rect b="b" l="l" r="r" t="t"/>
              <a:pathLst>
                <a:path extrusionOk="0" h="82356" w="102548">
                  <a:moveTo>
                    <a:pt x="23163" y="1"/>
                  </a:moveTo>
                  <a:cubicBezTo>
                    <a:pt x="16175" y="4541"/>
                    <a:pt x="10421" y="10734"/>
                    <a:pt x="6383" y="18016"/>
                  </a:cubicBezTo>
                  <a:lnTo>
                    <a:pt x="15903" y="18016"/>
                  </a:lnTo>
                  <a:cubicBezTo>
                    <a:pt x="20171" y="17995"/>
                    <a:pt x="24021" y="15421"/>
                    <a:pt x="25611" y="11446"/>
                  </a:cubicBezTo>
                  <a:cubicBezTo>
                    <a:pt x="27202" y="7491"/>
                    <a:pt x="26239" y="2972"/>
                    <a:pt x="23163" y="1"/>
                  </a:cubicBezTo>
                  <a:close/>
                  <a:moveTo>
                    <a:pt x="66496" y="4143"/>
                  </a:moveTo>
                  <a:cubicBezTo>
                    <a:pt x="61077" y="4143"/>
                    <a:pt x="56202" y="8558"/>
                    <a:pt x="55867" y="13957"/>
                  </a:cubicBezTo>
                  <a:cubicBezTo>
                    <a:pt x="55490" y="19983"/>
                    <a:pt x="60282" y="25067"/>
                    <a:pt x="66308" y="25067"/>
                  </a:cubicBezTo>
                  <a:lnTo>
                    <a:pt x="97693" y="25067"/>
                  </a:lnTo>
                  <a:cubicBezTo>
                    <a:pt x="97923" y="25067"/>
                    <a:pt x="98154" y="25067"/>
                    <a:pt x="98384" y="25046"/>
                  </a:cubicBezTo>
                  <a:cubicBezTo>
                    <a:pt x="95392" y="16949"/>
                    <a:pt x="90412" y="9751"/>
                    <a:pt x="83863" y="4143"/>
                  </a:cubicBezTo>
                  <a:close/>
                  <a:moveTo>
                    <a:pt x="70827" y="37370"/>
                  </a:moveTo>
                  <a:cubicBezTo>
                    <a:pt x="65408" y="37370"/>
                    <a:pt x="60512" y="41764"/>
                    <a:pt x="60198" y="47162"/>
                  </a:cubicBezTo>
                  <a:cubicBezTo>
                    <a:pt x="59822" y="53188"/>
                    <a:pt x="64592" y="58273"/>
                    <a:pt x="70639" y="58294"/>
                  </a:cubicBezTo>
                  <a:lnTo>
                    <a:pt x="75117" y="58294"/>
                  </a:lnTo>
                  <a:lnTo>
                    <a:pt x="75117" y="66140"/>
                  </a:lnTo>
                  <a:cubicBezTo>
                    <a:pt x="75117" y="71915"/>
                    <a:pt x="79804" y="76602"/>
                    <a:pt x="85578" y="76602"/>
                  </a:cubicBezTo>
                  <a:lnTo>
                    <a:pt x="88466" y="76602"/>
                  </a:lnTo>
                  <a:cubicBezTo>
                    <a:pt x="97882" y="66182"/>
                    <a:pt x="102548" y="52289"/>
                    <a:pt x="101292" y="38291"/>
                  </a:cubicBezTo>
                  <a:cubicBezTo>
                    <a:pt x="101271" y="37977"/>
                    <a:pt x="101229" y="37663"/>
                    <a:pt x="101208" y="37370"/>
                  </a:cubicBezTo>
                  <a:close/>
                  <a:moveTo>
                    <a:pt x="9999" y="25862"/>
                  </a:moveTo>
                  <a:cubicBezTo>
                    <a:pt x="9986" y="25862"/>
                    <a:pt x="9973" y="25862"/>
                    <a:pt x="9961" y="25862"/>
                  </a:cubicBezTo>
                  <a:lnTo>
                    <a:pt x="4730" y="25862"/>
                  </a:lnTo>
                  <a:cubicBezTo>
                    <a:pt x="4081" y="25862"/>
                    <a:pt x="3432" y="25904"/>
                    <a:pt x="2784" y="26030"/>
                  </a:cubicBezTo>
                  <a:cubicBezTo>
                    <a:pt x="524" y="32579"/>
                    <a:pt x="294" y="39693"/>
                    <a:pt x="210" y="47058"/>
                  </a:cubicBezTo>
                  <a:cubicBezTo>
                    <a:pt x="1" y="65261"/>
                    <a:pt x="13350" y="77753"/>
                    <a:pt x="19104" y="82356"/>
                  </a:cubicBezTo>
                  <a:lnTo>
                    <a:pt x="23498" y="82356"/>
                  </a:lnTo>
                  <a:cubicBezTo>
                    <a:pt x="29336" y="82356"/>
                    <a:pt x="34295" y="77564"/>
                    <a:pt x="34253" y="71706"/>
                  </a:cubicBezTo>
                  <a:cubicBezTo>
                    <a:pt x="34232" y="69300"/>
                    <a:pt x="33374" y="66956"/>
                    <a:pt x="31826" y="65094"/>
                  </a:cubicBezTo>
                  <a:lnTo>
                    <a:pt x="36115" y="65094"/>
                  </a:lnTo>
                  <a:cubicBezTo>
                    <a:pt x="41827" y="65094"/>
                    <a:pt x="46472" y="60533"/>
                    <a:pt x="46577" y="54820"/>
                  </a:cubicBezTo>
                  <a:cubicBezTo>
                    <a:pt x="46702" y="48962"/>
                    <a:pt x="41785" y="44170"/>
                    <a:pt x="35906" y="44170"/>
                  </a:cubicBezTo>
                  <a:lnTo>
                    <a:pt x="28143" y="44170"/>
                  </a:lnTo>
                  <a:cubicBezTo>
                    <a:pt x="23833" y="44170"/>
                    <a:pt x="20443" y="40613"/>
                    <a:pt x="20422" y="36282"/>
                  </a:cubicBezTo>
                  <a:cubicBezTo>
                    <a:pt x="20422" y="30541"/>
                    <a:pt x="15756" y="25862"/>
                    <a:pt x="9999" y="25862"/>
                  </a:cubicBez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6"/>
            <p:cNvSpPr/>
            <p:nvPr/>
          </p:nvSpPr>
          <p:spPr>
            <a:xfrm>
              <a:off x="3912775" y="1310450"/>
              <a:ext cx="1510700" cy="1414450"/>
            </a:xfrm>
            <a:custGeom>
              <a:rect b="b" l="l" r="r" t="t"/>
              <a:pathLst>
                <a:path extrusionOk="0" h="56578" w="60428">
                  <a:moveTo>
                    <a:pt x="36805" y="0"/>
                  </a:moveTo>
                  <a:cubicBezTo>
                    <a:pt x="31407" y="0"/>
                    <a:pt x="26511" y="4415"/>
                    <a:pt x="26176" y="9814"/>
                  </a:cubicBezTo>
                  <a:cubicBezTo>
                    <a:pt x="25799" y="15840"/>
                    <a:pt x="30591" y="20924"/>
                    <a:pt x="36617" y="20924"/>
                  </a:cubicBezTo>
                  <a:lnTo>
                    <a:pt x="59696" y="20924"/>
                  </a:lnTo>
                  <a:cubicBezTo>
                    <a:pt x="57310" y="11613"/>
                    <a:pt x="50824" y="3913"/>
                    <a:pt x="42036" y="0"/>
                  </a:cubicBezTo>
                  <a:close/>
                  <a:moveTo>
                    <a:pt x="40948" y="33227"/>
                  </a:moveTo>
                  <a:cubicBezTo>
                    <a:pt x="34901" y="33227"/>
                    <a:pt x="30131" y="38312"/>
                    <a:pt x="30507" y="44317"/>
                  </a:cubicBezTo>
                  <a:cubicBezTo>
                    <a:pt x="30821" y="49736"/>
                    <a:pt x="35717" y="54151"/>
                    <a:pt x="41136" y="54151"/>
                  </a:cubicBezTo>
                  <a:lnTo>
                    <a:pt x="45426" y="54151"/>
                  </a:lnTo>
                  <a:lnTo>
                    <a:pt x="45426" y="55762"/>
                  </a:lnTo>
                  <a:cubicBezTo>
                    <a:pt x="53565" y="50908"/>
                    <a:pt x="59089" y="42622"/>
                    <a:pt x="60428" y="33227"/>
                  </a:cubicBezTo>
                  <a:close/>
                  <a:moveTo>
                    <a:pt x="0" y="40027"/>
                  </a:moveTo>
                  <a:cubicBezTo>
                    <a:pt x="2783" y="47183"/>
                    <a:pt x="8098" y="53063"/>
                    <a:pt x="14919" y="56578"/>
                  </a:cubicBezTo>
                  <a:cubicBezTo>
                    <a:pt x="16154" y="54862"/>
                    <a:pt x="16844" y="52812"/>
                    <a:pt x="16886" y="50677"/>
                  </a:cubicBezTo>
                  <a:cubicBezTo>
                    <a:pt x="17011" y="44819"/>
                    <a:pt x="12094" y="40027"/>
                    <a:pt x="6215" y="40027"/>
                  </a:cubicBezTo>
                  <a:close/>
                </a:path>
              </a:pathLst>
            </a:custGeom>
            <a:solidFill>
              <a:srgbClr val="F8E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6"/>
            <p:cNvSpPr/>
            <p:nvPr/>
          </p:nvSpPr>
          <p:spPr>
            <a:xfrm>
              <a:off x="4276850" y="3618850"/>
              <a:ext cx="326950" cy="594650"/>
            </a:xfrm>
            <a:custGeom>
              <a:rect b="b" l="l" r="r" t="t"/>
              <a:pathLst>
                <a:path extrusionOk="0" h="23786" w="13078">
                  <a:moveTo>
                    <a:pt x="0" y="0"/>
                  </a:moveTo>
                  <a:lnTo>
                    <a:pt x="0" y="23456"/>
                  </a:lnTo>
                  <a:cubicBezTo>
                    <a:pt x="2176" y="23675"/>
                    <a:pt x="4358" y="23785"/>
                    <a:pt x="6539" y="23785"/>
                  </a:cubicBezTo>
                  <a:cubicBezTo>
                    <a:pt x="8720" y="23785"/>
                    <a:pt x="10902" y="23675"/>
                    <a:pt x="13078" y="23456"/>
                  </a:cubicBezTo>
                  <a:lnTo>
                    <a:pt x="13078" y="0"/>
                  </a:lnTo>
                  <a:close/>
                </a:path>
              </a:pathLst>
            </a:custGeom>
            <a:solidFill>
              <a:srgbClr val="002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6"/>
            <p:cNvSpPr/>
            <p:nvPr/>
          </p:nvSpPr>
          <p:spPr>
            <a:xfrm>
              <a:off x="3046525" y="937625"/>
              <a:ext cx="2781825" cy="3276000"/>
            </a:xfrm>
            <a:custGeom>
              <a:rect b="b" l="l" r="r" t="t"/>
              <a:pathLst>
                <a:path extrusionOk="0" h="131040" w="111273">
                  <a:moveTo>
                    <a:pt x="64236" y="6000"/>
                  </a:moveTo>
                  <a:lnTo>
                    <a:pt x="64236" y="6000"/>
                  </a:lnTo>
                  <a:cubicBezTo>
                    <a:pt x="80222" y="8908"/>
                    <a:pt x="93676" y="19642"/>
                    <a:pt x="100037" y="34603"/>
                  </a:cubicBezTo>
                  <a:cubicBezTo>
                    <a:pt x="93446" y="33473"/>
                    <a:pt x="85830" y="32824"/>
                    <a:pt x="77586" y="32678"/>
                  </a:cubicBezTo>
                  <a:cubicBezTo>
                    <a:pt x="75849" y="26066"/>
                    <a:pt x="73527" y="20040"/>
                    <a:pt x="70744" y="14976"/>
                  </a:cubicBezTo>
                  <a:cubicBezTo>
                    <a:pt x="68714" y="11335"/>
                    <a:pt x="66538" y="8322"/>
                    <a:pt x="64236" y="6000"/>
                  </a:cubicBezTo>
                  <a:close/>
                  <a:moveTo>
                    <a:pt x="52151" y="5387"/>
                  </a:moveTo>
                  <a:cubicBezTo>
                    <a:pt x="56813" y="5387"/>
                    <a:pt x="61879" y="9743"/>
                    <a:pt x="66141" y="17487"/>
                  </a:cubicBezTo>
                  <a:cubicBezTo>
                    <a:pt x="68568" y="21860"/>
                    <a:pt x="70597" y="27007"/>
                    <a:pt x="72167" y="32657"/>
                  </a:cubicBezTo>
                  <a:cubicBezTo>
                    <a:pt x="66308" y="32719"/>
                    <a:pt x="60198" y="33012"/>
                    <a:pt x="53984" y="33556"/>
                  </a:cubicBezTo>
                  <a:cubicBezTo>
                    <a:pt x="47791" y="34100"/>
                    <a:pt x="41723" y="34875"/>
                    <a:pt x="35948" y="35837"/>
                  </a:cubicBezTo>
                  <a:cubicBezTo>
                    <a:pt x="36513" y="29978"/>
                    <a:pt x="37622" y="24559"/>
                    <a:pt x="39233" y="19851"/>
                  </a:cubicBezTo>
                  <a:cubicBezTo>
                    <a:pt x="42225" y="11105"/>
                    <a:pt x="46703" y="5833"/>
                    <a:pt x="51515" y="5414"/>
                  </a:cubicBezTo>
                  <a:cubicBezTo>
                    <a:pt x="51726" y="5396"/>
                    <a:pt x="51938" y="5387"/>
                    <a:pt x="52151" y="5387"/>
                  </a:cubicBezTo>
                  <a:close/>
                  <a:moveTo>
                    <a:pt x="39128" y="8197"/>
                  </a:moveTo>
                  <a:lnTo>
                    <a:pt x="39128" y="8197"/>
                  </a:lnTo>
                  <a:cubicBezTo>
                    <a:pt x="37266" y="10896"/>
                    <a:pt x="35634" y="14244"/>
                    <a:pt x="34274" y="18157"/>
                  </a:cubicBezTo>
                  <a:cubicBezTo>
                    <a:pt x="32412" y="23639"/>
                    <a:pt x="31177" y="29957"/>
                    <a:pt x="30612" y="36800"/>
                  </a:cubicBezTo>
                  <a:cubicBezTo>
                    <a:pt x="22515" y="38348"/>
                    <a:pt x="15129" y="40315"/>
                    <a:pt x="8831" y="42574"/>
                  </a:cubicBezTo>
                  <a:cubicBezTo>
                    <a:pt x="12492" y="26756"/>
                    <a:pt x="23896" y="13825"/>
                    <a:pt x="39128" y="8197"/>
                  </a:cubicBezTo>
                  <a:close/>
                  <a:moveTo>
                    <a:pt x="78820" y="37929"/>
                  </a:moveTo>
                  <a:lnTo>
                    <a:pt x="78820" y="37929"/>
                  </a:lnTo>
                  <a:cubicBezTo>
                    <a:pt x="86436" y="38118"/>
                    <a:pt x="93467" y="38745"/>
                    <a:pt x="99535" y="39813"/>
                  </a:cubicBezTo>
                  <a:cubicBezTo>
                    <a:pt x="100413" y="39980"/>
                    <a:pt x="101250" y="40126"/>
                    <a:pt x="102045" y="40294"/>
                  </a:cubicBezTo>
                  <a:cubicBezTo>
                    <a:pt x="102861" y="43202"/>
                    <a:pt x="103405" y="46173"/>
                    <a:pt x="103678" y="49186"/>
                  </a:cubicBezTo>
                  <a:cubicBezTo>
                    <a:pt x="105602" y="71261"/>
                    <a:pt x="92211" y="91222"/>
                    <a:pt x="72334" y="98545"/>
                  </a:cubicBezTo>
                  <a:cubicBezTo>
                    <a:pt x="74196" y="95846"/>
                    <a:pt x="75828" y="92498"/>
                    <a:pt x="77167" y="88585"/>
                  </a:cubicBezTo>
                  <a:cubicBezTo>
                    <a:pt x="80682" y="78312"/>
                    <a:pt x="81959" y="65046"/>
                    <a:pt x="80745" y="51174"/>
                  </a:cubicBezTo>
                  <a:cubicBezTo>
                    <a:pt x="80348" y="46717"/>
                    <a:pt x="79720" y="42302"/>
                    <a:pt x="78820" y="37929"/>
                  </a:cubicBezTo>
                  <a:close/>
                  <a:moveTo>
                    <a:pt x="30319" y="42177"/>
                  </a:moveTo>
                  <a:cubicBezTo>
                    <a:pt x="30194" y="46634"/>
                    <a:pt x="30319" y="51111"/>
                    <a:pt x="30717" y="55547"/>
                  </a:cubicBezTo>
                  <a:cubicBezTo>
                    <a:pt x="31930" y="69419"/>
                    <a:pt x="35487" y="82267"/>
                    <a:pt x="40718" y="91766"/>
                  </a:cubicBezTo>
                  <a:cubicBezTo>
                    <a:pt x="42727" y="95386"/>
                    <a:pt x="44924" y="98399"/>
                    <a:pt x="47226" y="100742"/>
                  </a:cubicBezTo>
                  <a:cubicBezTo>
                    <a:pt x="26365" y="96976"/>
                    <a:pt x="9730" y="79651"/>
                    <a:pt x="7785" y="57556"/>
                  </a:cubicBezTo>
                  <a:cubicBezTo>
                    <a:pt x="7533" y="54543"/>
                    <a:pt x="7554" y="51530"/>
                    <a:pt x="7847" y="48538"/>
                  </a:cubicBezTo>
                  <a:cubicBezTo>
                    <a:pt x="8622" y="48224"/>
                    <a:pt x="9417" y="47931"/>
                    <a:pt x="10254" y="47617"/>
                  </a:cubicBezTo>
                  <a:cubicBezTo>
                    <a:pt x="16028" y="45525"/>
                    <a:pt x="22850" y="43683"/>
                    <a:pt x="30319" y="42177"/>
                  </a:cubicBezTo>
                  <a:close/>
                  <a:moveTo>
                    <a:pt x="73464" y="37888"/>
                  </a:moveTo>
                  <a:cubicBezTo>
                    <a:pt x="74426" y="42407"/>
                    <a:pt x="75138" y="47010"/>
                    <a:pt x="75535" y="51634"/>
                  </a:cubicBezTo>
                  <a:cubicBezTo>
                    <a:pt x="76665" y="64774"/>
                    <a:pt x="75514" y="77287"/>
                    <a:pt x="72229" y="86870"/>
                  </a:cubicBezTo>
                  <a:cubicBezTo>
                    <a:pt x="69216" y="95616"/>
                    <a:pt x="64739" y="100889"/>
                    <a:pt x="59926" y="101307"/>
                  </a:cubicBezTo>
                  <a:cubicBezTo>
                    <a:pt x="59715" y="101325"/>
                    <a:pt x="59503" y="101334"/>
                    <a:pt x="59290" y="101334"/>
                  </a:cubicBezTo>
                  <a:cubicBezTo>
                    <a:pt x="54630" y="101334"/>
                    <a:pt x="49583" y="96978"/>
                    <a:pt x="45301" y="89234"/>
                  </a:cubicBezTo>
                  <a:cubicBezTo>
                    <a:pt x="40404" y="80362"/>
                    <a:pt x="37078" y="68248"/>
                    <a:pt x="35927" y="55087"/>
                  </a:cubicBezTo>
                  <a:cubicBezTo>
                    <a:pt x="35508" y="50484"/>
                    <a:pt x="35404" y="45839"/>
                    <a:pt x="35571" y="41193"/>
                  </a:cubicBezTo>
                  <a:cubicBezTo>
                    <a:pt x="41576" y="40168"/>
                    <a:pt x="47916" y="39331"/>
                    <a:pt x="54444" y="38766"/>
                  </a:cubicBezTo>
                  <a:cubicBezTo>
                    <a:pt x="60972" y="38201"/>
                    <a:pt x="67375" y="37908"/>
                    <a:pt x="73464" y="37888"/>
                  </a:cubicBezTo>
                  <a:close/>
                  <a:moveTo>
                    <a:pt x="55747" y="1"/>
                  </a:moveTo>
                  <a:cubicBezTo>
                    <a:pt x="54201" y="1"/>
                    <a:pt x="52643" y="68"/>
                    <a:pt x="51076" y="204"/>
                  </a:cubicBezTo>
                  <a:cubicBezTo>
                    <a:pt x="21762" y="2778"/>
                    <a:pt x="1" y="28702"/>
                    <a:pt x="2575" y="58016"/>
                  </a:cubicBezTo>
                  <a:cubicBezTo>
                    <a:pt x="4688" y="82099"/>
                    <a:pt x="22578" y="101098"/>
                    <a:pt x="45154" y="105680"/>
                  </a:cubicBezTo>
                  <a:cubicBezTo>
                    <a:pt x="44422" y="106454"/>
                    <a:pt x="43982" y="107479"/>
                    <a:pt x="43962" y="108547"/>
                  </a:cubicBezTo>
                  <a:cubicBezTo>
                    <a:pt x="43962" y="112166"/>
                    <a:pt x="49234" y="115096"/>
                    <a:pt x="55721" y="115096"/>
                  </a:cubicBezTo>
                  <a:cubicBezTo>
                    <a:pt x="62228" y="115096"/>
                    <a:pt x="67501" y="112166"/>
                    <a:pt x="67501" y="108547"/>
                  </a:cubicBezTo>
                  <a:cubicBezTo>
                    <a:pt x="67459" y="107479"/>
                    <a:pt x="67040" y="106454"/>
                    <a:pt x="66287" y="105680"/>
                  </a:cubicBezTo>
                  <a:cubicBezTo>
                    <a:pt x="92546" y="100386"/>
                    <a:pt x="111273" y="76010"/>
                    <a:pt x="108887" y="48726"/>
                  </a:cubicBezTo>
                  <a:cubicBezTo>
                    <a:pt x="106452" y="20980"/>
                    <a:pt x="83096" y="1"/>
                    <a:pt x="55747" y="1"/>
                  </a:cubicBezTo>
                  <a:close/>
                  <a:moveTo>
                    <a:pt x="59027" y="118661"/>
                  </a:moveTo>
                  <a:cubicBezTo>
                    <a:pt x="57230" y="118661"/>
                    <a:pt x="55743" y="120111"/>
                    <a:pt x="55762" y="121938"/>
                  </a:cubicBezTo>
                  <a:lnTo>
                    <a:pt x="55762" y="131039"/>
                  </a:lnTo>
                  <a:cubicBezTo>
                    <a:pt x="57938" y="131039"/>
                    <a:pt x="60115" y="130935"/>
                    <a:pt x="62291" y="130705"/>
                  </a:cubicBezTo>
                  <a:lnTo>
                    <a:pt x="62291" y="122021"/>
                  </a:lnTo>
                  <a:cubicBezTo>
                    <a:pt x="62312" y="120306"/>
                    <a:pt x="61035" y="118862"/>
                    <a:pt x="59319" y="118674"/>
                  </a:cubicBezTo>
                  <a:cubicBezTo>
                    <a:pt x="59221" y="118665"/>
                    <a:pt x="59124" y="118661"/>
                    <a:pt x="59027" y="11866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6"/>
            <p:cNvSpPr/>
            <p:nvPr/>
          </p:nvSpPr>
          <p:spPr>
            <a:xfrm>
              <a:off x="2765650" y="1834575"/>
              <a:ext cx="3349350" cy="954800"/>
            </a:xfrm>
            <a:custGeom>
              <a:rect b="b" l="l" r="r" t="t"/>
              <a:pathLst>
                <a:path extrusionOk="0" h="38192" w="133974">
                  <a:moveTo>
                    <a:pt x="117381" y="1"/>
                  </a:moveTo>
                  <a:cubicBezTo>
                    <a:pt x="117988" y="1947"/>
                    <a:pt x="118470" y="3851"/>
                    <a:pt x="119055" y="5901"/>
                  </a:cubicBezTo>
                  <a:cubicBezTo>
                    <a:pt x="125625" y="7931"/>
                    <a:pt x="127885" y="10484"/>
                    <a:pt x="128053" y="12241"/>
                  </a:cubicBezTo>
                  <a:cubicBezTo>
                    <a:pt x="128241" y="14585"/>
                    <a:pt x="124600" y="18790"/>
                    <a:pt x="112464" y="23226"/>
                  </a:cubicBezTo>
                  <a:cubicBezTo>
                    <a:pt x="100852" y="27453"/>
                    <a:pt x="85138" y="30591"/>
                    <a:pt x="68253" y="32077"/>
                  </a:cubicBezTo>
                  <a:cubicBezTo>
                    <a:pt x="61436" y="32667"/>
                    <a:pt x="54765" y="32962"/>
                    <a:pt x="48432" y="32962"/>
                  </a:cubicBezTo>
                  <a:cubicBezTo>
                    <a:pt x="39060" y="32962"/>
                    <a:pt x="30430" y="32317"/>
                    <a:pt x="23162" y="31031"/>
                  </a:cubicBezTo>
                  <a:cubicBezTo>
                    <a:pt x="10441" y="28792"/>
                    <a:pt x="5691" y="25214"/>
                    <a:pt x="5482" y="22849"/>
                  </a:cubicBezTo>
                  <a:cubicBezTo>
                    <a:pt x="5336" y="21113"/>
                    <a:pt x="7533" y="18267"/>
                    <a:pt x="13663" y="15108"/>
                  </a:cubicBezTo>
                  <a:cubicBezTo>
                    <a:pt x="13789" y="13015"/>
                    <a:pt x="14040" y="11007"/>
                    <a:pt x="14291" y="8998"/>
                  </a:cubicBezTo>
                  <a:lnTo>
                    <a:pt x="14291" y="8998"/>
                  </a:lnTo>
                  <a:cubicBezTo>
                    <a:pt x="4645" y="13329"/>
                    <a:pt x="0" y="18204"/>
                    <a:pt x="21" y="23310"/>
                  </a:cubicBezTo>
                  <a:cubicBezTo>
                    <a:pt x="21" y="28896"/>
                    <a:pt x="8390" y="33730"/>
                    <a:pt x="22242" y="36178"/>
                  </a:cubicBezTo>
                  <a:cubicBezTo>
                    <a:pt x="29801" y="37519"/>
                    <a:pt x="38749" y="38192"/>
                    <a:pt x="48439" y="38192"/>
                  </a:cubicBezTo>
                  <a:cubicBezTo>
                    <a:pt x="54923" y="38192"/>
                    <a:pt x="61738" y="37891"/>
                    <a:pt x="68692" y="37287"/>
                  </a:cubicBezTo>
                  <a:cubicBezTo>
                    <a:pt x="86038" y="35759"/>
                    <a:pt x="102212" y="32516"/>
                    <a:pt x="114243" y="28122"/>
                  </a:cubicBezTo>
                  <a:cubicBezTo>
                    <a:pt x="127467" y="23310"/>
                    <a:pt x="133974" y="17639"/>
                    <a:pt x="133911" y="11655"/>
                  </a:cubicBezTo>
                  <a:cubicBezTo>
                    <a:pt x="133869" y="6550"/>
                    <a:pt x="127613" y="2574"/>
                    <a:pt x="117381" y="1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6"/>
            <p:cNvSpPr/>
            <p:nvPr/>
          </p:nvSpPr>
          <p:spPr>
            <a:xfrm>
              <a:off x="4813525" y="2457350"/>
              <a:ext cx="413275" cy="392725"/>
            </a:xfrm>
            <a:custGeom>
              <a:rect b="b" l="l" r="r" t="t"/>
              <a:pathLst>
                <a:path extrusionOk="0" h="15709" w="16531">
                  <a:moveTo>
                    <a:pt x="8452" y="1"/>
                  </a:moveTo>
                  <a:cubicBezTo>
                    <a:pt x="8224" y="1"/>
                    <a:pt x="7995" y="11"/>
                    <a:pt x="7764" y="31"/>
                  </a:cubicBezTo>
                  <a:cubicBezTo>
                    <a:pt x="4583" y="324"/>
                    <a:pt x="1905" y="2479"/>
                    <a:pt x="963" y="5492"/>
                  </a:cubicBezTo>
                  <a:cubicBezTo>
                    <a:pt x="1" y="8526"/>
                    <a:pt x="963" y="11832"/>
                    <a:pt x="3391" y="13861"/>
                  </a:cubicBezTo>
                  <a:cubicBezTo>
                    <a:pt x="4834" y="15081"/>
                    <a:pt x="6633" y="15708"/>
                    <a:pt x="8444" y="15708"/>
                  </a:cubicBezTo>
                  <a:cubicBezTo>
                    <a:pt x="9678" y="15708"/>
                    <a:pt x="10917" y="15417"/>
                    <a:pt x="12053" y="14824"/>
                  </a:cubicBezTo>
                  <a:cubicBezTo>
                    <a:pt x="14878" y="13359"/>
                    <a:pt x="16531" y="10325"/>
                    <a:pt x="16259" y="7166"/>
                  </a:cubicBezTo>
                  <a:cubicBezTo>
                    <a:pt x="15902" y="3087"/>
                    <a:pt x="12472" y="1"/>
                    <a:pt x="8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6"/>
            <p:cNvSpPr/>
            <p:nvPr/>
          </p:nvSpPr>
          <p:spPr>
            <a:xfrm>
              <a:off x="4910825" y="2457125"/>
              <a:ext cx="311800" cy="293700"/>
            </a:xfrm>
            <a:custGeom>
              <a:rect b="b" l="l" r="r" t="t"/>
              <a:pathLst>
                <a:path extrusionOk="0" h="11748" w="12472">
                  <a:moveTo>
                    <a:pt x="4535" y="0"/>
                  </a:moveTo>
                  <a:cubicBezTo>
                    <a:pt x="3476" y="0"/>
                    <a:pt x="2392" y="219"/>
                    <a:pt x="1340" y="688"/>
                  </a:cubicBezTo>
                  <a:cubicBezTo>
                    <a:pt x="1" y="3660"/>
                    <a:pt x="649" y="7154"/>
                    <a:pt x="2951" y="9455"/>
                  </a:cubicBezTo>
                  <a:cubicBezTo>
                    <a:pt x="4454" y="10958"/>
                    <a:pt x="6456" y="11747"/>
                    <a:pt x="8497" y="11747"/>
                  </a:cubicBezTo>
                  <a:cubicBezTo>
                    <a:pt x="9583" y="11747"/>
                    <a:pt x="10679" y="11524"/>
                    <a:pt x="11718" y="11067"/>
                  </a:cubicBezTo>
                  <a:cubicBezTo>
                    <a:pt x="12262" y="9853"/>
                    <a:pt x="12471" y="8514"/>
                    <a:pt x="12367" y="7175"/>
                  </a:cubicBezTo>
                  <a:cubicBezTo>
                    <a:pt x="11988" y="2948"/>
                    <a:pt x="8429" y="0"/>
                    <a:pt x="4535" y="0"/>
                  </a:cubicBezTo>
                  <a:close/>
                </a:path>
              </a:pathLst>
            </a:custGeom>
            <a:solidFill>
              <a:srgbClr val="FFF0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" name="Google Shape;650;p36"/>
          <p:cNvGrpSpPr/>
          <p:nvPr/>
        </p:nvGrpSpPr>
        <p:grpSpPr>
          <a:xfrm>
            <a:off x="3030008" y="2338612"/>
            <a:ext cx="456094" cy="446253"/>
            <a:chOff x="2199125" y="1214725"/>
            <a:chExt cx="3346250" cy="3274050"/>
          </a:xfrm>
        </p:grpSpPr>
        <p:sp>
          <p:nvSpPr>
            <p:cNvPr id="651" name="Google Shape;651;p36"/>
            <p:cNvSpPr/>
            <p:nvPr/>
          </p:nvSpPr>
          <p:spPr>
            <a:xfrm>
              <a:off x="2199125" y="1214725"/>
              <a:ext cx="3274575" cy="3274050"/>
            </a:xfrm>
            <a:custGeom>
              <a:rect b="b" l="l" r="r" t="t"/>
              <a:pathLst>
                <a:path extrusionOk="0" h="130962" w="130983">
                  <a:moveTo>
                    <a:pt x="65492" y="0"/>
                  </a:moveTo>
                  <a:cubicBezTo>
                    <a:pt x="29315" y="0"/>
                    <a:pt x="1" y="29314"/>
                    <a:pt x="1" y="65470"/>
                  </a:cubicBezTo>
                  <a:cubicBezTo>
                    <a:pt x="1" y="101647"/>
                    <a:pt x="29315" y="130961"/>
                    <a:pt x="65492" y="130961"/>
                  </a:cubicBezTo>
                  <a:cubicBezTo>
                    <a:pt x="101648" y="130961"/>
                    <a:pt x="130983" y="101647"/>
                    <a:pt x="130983" y="65470"/>
                  </a:cubicBezTo>
                  <a:cubicBezTo>
                    <a:pt x="130983" y="29314"/>
                    <a:pt x="101648" y="0"/>
                    <a:pt x="654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6"/>
            <p:cNvSpPr/>
            <p:nvPr/>
          </p:nvSpPr>
          <p:spPr>
            <a:xfrm>
              <a:off x="2589875" y="1343400"/>
              <a:ext cx="1072375" cy="3139625"/>
            </a:xfrm>
            <a:custGeom>
              <a:rect b="b" l="l" r="r" t="t"/>
              <a:pathLst>
                <a:path extrusionOk="0" h="125585" w="42895">
                  <a:moveTo>
                    <a:pt x="5357" y="1"/>
                  </a:moveTo>
                  <a:cubicBezTo>
                    <a:pt x="2386" y="1"/>
                    <a:pt x="1" y="2386"/>
                    <a:pt x="1" y="5336"/>
                  </a:cubicBezTo>
                  <a:lnTo>
                    <a:pt x="1" y="37538"/>
                  </a:lnTo>
                  <a:cubicBezTo>
                    <a:pt x="1" y="40488"/>
                    <a:pt x="2386" y="42894"/>
                    <a:pt x="5357" y="42894"/>
                  </a:cubicBezTo>
                  <a:lnTo>
                    <a:pt x="37559" y="42894"/>
                  </a:lnTo>
                  <a:cubicBezTo>
                    <a:pt x="40509" y="42873"/>
                    <a:pt x="42894" y="40488"/>
                    <a:pt x="42894" y="37538"/>
                  </a:cubicBezTo>
                  <a:lnTo>
                    <a:pt x="42894" y="5336"/>
                  </a:lnTo>
                  <a:cubicBezTo>
                    <a:pt x="42894" y="2386"/>
                    <a:pt x="40509" y="1"/>
                    <a:pt x="37559" y="1"/>
                  </a:cubicBezTo>
                  <a:close/>
                  <a:moveTo>
                    <a:pt x="5357" y="53356"/>
                  </a:moveTo>
                  <a:cubicBezTo>
                    <a:pt x="2386" y="53356"/>
                    <a:pt x="1" y="55741"/>
                    <a:pt x="1" y="58691"/>
                  </a:cubicBezTo>
                  <a:lnTo>
                    <a:pt x="1" y="90893"/>
                  </a:lnTo>
                  <a:cubicBezTo>
                    <a:pt x="1" y="93843"/>
                    <a:pt x="2386" y="96249"/>
                    <a:pt x="5357" y="96249"/>
                  </a:cubicBezTo>
                  <a:lnTo>
                    <a:pt x="37559" y="96249"/>
                  </a:lnTo>
                  <a:cubicBezTo>
                    <a:pt x="40509" y="96228"/>
                    <a:pt x="42894" y="93843"/>
                    <a:pt x="42894" y="90893"/>
                  </a:cubicBezTo>
                  <a:lnTo>
                    <a:pt x="42894" y="58691"/>
                  </a:lnTo>
                  <a:cubicBezTo>
                    <a:pt x="42894" y="55741"/>
                    <a:pt x="40509" y="53356"/>
                    <a:pt x="37559" y="53356"/>
                  </a:cubicBezTo>
                  <a:close/>
                  <a:moveTo>
                    <a:pt x="5483" y="106962"/>
                  </a:moveTo>
                  <a:cubicBezTo>
                    <a:pt x="4960" y="106962"/>
                    <a:pt x="4457" y="107046"/>
                    <a:pt x="3955" y="107192"/>
                  </a:cubicBezTo>
                  <a:cubicBezTo>
                    <a:pt x="14480" y="117529"/>
                    <a:pt x="28206" y="124015"/>
                    <a:pt x="42894" y="125584"/>
                  </a:cubicBezTo>
                  <a:lnTo>
                    <a:pt x="42894" y="112319"/>
                  </a:lnTo>
                  <a:cubicBezTo>
                    <a:pt x="42894" y="109347"/>
                    <a:pt x="40509" y="106962"/>
                    <a:pt x="37559" y="106962"/>
                  </a:cubicBezTo>
                  <a:close/>
                </a:path>
              </a:pathLst>
            </a:custGeom>
            <a:solidFill>
              <a:srgbClr val="0068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6"/>
            <p:cNvSpPr/>
            <p:nvPr/>
          </p:nvSpPr>
          <p:spPr>
            <a:xfrm>
              <a:off x="2858225" y="1343400"/>
              <a:ext cx="804025" cy="2406250"/>
            </a:xfrm>
            <a:custGeom>
              <a:rect b="b" l="l" r="r" t="t"/>
              <a:pathLst>
                <a:path extrusionOk="0" h="96250" w="32161">
                  <a:moveTo>
                    <a:pt x="5336" y="1"/>
                  </a:moveTo>
                  <a:cubicBezTo>
                    <a:pt x="2386" y="1"/>
                    <a:pt x="0" y="2386"/>
                    <a:pt x="0" y="5336"/>
                  </a:cubicBezTo>
                  <a:lnTo>
                    <a:pt x="0" y="37538"/>
                  </a:lnTo>
                  <a:cubicBezTo>
                    <a:pt x="0" y="40488"/>
                    <a:pt x="2386" y="42894"/>
                    <a:pt x="5336" y="42894"/>
                  </a:cubicBezTo>
                  <a:lnTo>
                    <a:pt x="26825" y="42894"/>
                  </a:lnTo>
                  <a:cubicBezTo>
                    <a:pt x="29775" y="42873"/>
                    <a:pt x="32160" y="40488"/>
                    <a:pt x="32160" y="37538"/>
                  </a:cubicBezTo>
                  <a:lnTo>
                    <a:pt x="32160" y="5336"/>
                  </a:lnTo>
                  <a:cubicBezTo>
                    <a:pt x="32160" y="2386"/>
                    <a:pt x="29775" y="1"/>
                    <a:pt x="26825" y="1"/>
                  </a:cubicBezTo>
                  <a:close/>
                  <a:moveTo>
                    <a:pt x="5336" y="53356"/>
                  </a:moveTo>
                  <a:cubicBezTo>
                    <a:pt x="2386" y="53356"/>
                    <a:pt x="0" y="55741"/>
                    <a:pt x="0" y="58691"/>
                  </a:cubicBezTo>
                  <a:lnTo>
                    <a:pt x="0" y="90893"/>
                  </a:lnTo>
                  <a:cubicBezTo>
                    <a:pt x="0" y="93843"/>
                    <a:pt x="2386" y="96228"/>
                    <a:pt x="5336" y="96249"/>
                  </a:cubicBezTo>
                  <a:lnTo>
                    <a:pt x="26825" y="96249"/>
                  </a:lnTo>
                  <a:cubicBezTo>
                    <a:pt x="29775" y="96249"/>
                    <a:pt x="32160" y="93843"/>
                    <a:pt x="32160" y="90893"/>
                  </a:cubicBezTo>
                  <a:lnTo>
                    <a:pt x="32160" y="58691"/>
                  </a:lnTo>
                  <a:cubicBezTo>
                    <a:pt x="32160" y="55741"/>
                    <a:pt x="29775" y="53356"/>
                    <a:pt x="26825" y="53356"/>
                  </a:cubicBezTo>
                  <a:close/>
                </a:path>
              </a:pathLst>
            </a:custGeom>
            <a:solidFill>
              <a:srgbClr val="0074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6"/>
            <p:cNvSpPr/>
            <p:nvPr/>
          </p:nvSpPr>
          <p:spPr>
            <a:xfrm>
              <a:off x="3840600" y="4014300"/>
              <a:ext cx="557100" cy="133950"/>
            </a:xfrm>
            <a:custGeom>
              <a:rect b="b" l="l" r="r" t="t"/>
              <a:pathLst>
                <a:path extrusionOk="0" h="5358" w="22284">
                  <a:moveTo>
                    <a:pt x="3578" y="1"/>
                  </a:moveTo>
                  <a:cubicBezTo>
                    <a:pt x="1193" y="1"/>
                    <a:pt x="0" y="2888"/>
                    <a:pt x="1674" y="4562"/>
                  </a:cubicBezTo>
                  <a:cubicBezTo>
                    <a:pt x="2224" y="5112"/>
                    <a:pt x="2899" y="5358"/>
                    <a:pt x="3560" y="5358"/>
                  </a:cubicBezTo>
                  <a:cubicBezTo>
                    <a:pt x="4938" y="5358"/>
                    <a:pt x="6256" y="4290"/>
                    <a:pt x="6256" y="2679"/>
                  </a:cubicBezTo>
                  <a:cubicBezTo>
                    <a:pt x="6256" y="1193"/>
                    <a:pt x="5043" y="1"/>
                    <a:pt x="3578" y="1"/>
                  </a:cubicBezTo>
                  <a:close/>
                  <a:moveTo>
                    <a:pt x="11592" y="1"/>
                  </a:moveTo>
                  <a:cubicBezTo>
                    <a:pt x="9206" y="1"/>
                    <a:pt x="8014" y="2888"/>
                    <a:pt x="9709" y="4562"/>
                  </a:cubicBezTo>
                  <a:cubicBezTo>
                    <a:pt x="10252" y="5112"/>
                    <a:pt x="10922" y="5358"/>
                    <a:pt x="11580" y="5358"/>
                  </a:cubicBezTo>
                  <a:cubicBezTo>
                    <a:pt x="12952" y="5358"/>
                    <a:pt x="14270" y="4290"/>
                    <a:pt x="14270" y="2679"/>
                  </a:cubicBezTo>
                  <a:cubicBezTo>
                    <a:pt x="14270" y="1193"/>
                    <a:pt x="13056" y="1"/>
                    <a:pt x="11592" y="1"/>
                  </a:cubicBezTo>
                  <a:close/>
                  <a:moveTo>
                    <a:pt x="19605" y="1"/>
                  </a:moveTo>
                  <a:cubicBezTo>
                    <a:pt x="17220" y="1"/>
                    <a:pt x="16028" y="2888"/>
                    <a:pt x="17722" y="4562"/>
                  </a:cubicBezTo>
                  <a:cubicBezTo>
                    <a:pt x="18265" y="5112"/>
                    <a:pt x="18936" y="5358"/>
                    <a:pt x="19594" y="5358"/>
                  </a:cubicBezTo>
                  <a:cubicBezTo>
                    <a:pt x="20966" y="5358"/>
                    <a:pt x="22284" y="4290"/>
                    <a:pt x="22284" y="2679"/>
                  </a:cubicBezTo>
                  <a:cubicBezTo>
                    <a:pt x="22284" y="1193"/>
                    <a:pt x="21091" y="1"/>
                    <a:pt x="196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6"/>
            <p:cNvSpPr/>
            <p:nvPr/>
          </p:nvSpPr>
          <p:spPr>
            <a:xfrm>
              <a:off x="3930550" y="1545850"/>
              <a:ext cx="1614825" cy="2000825"/>
            </a:xfrm>
            <a:custGeom>
              <a:rect b="b" l="l" r="r" t="t"/>
              <a:pathLst>
                <a:path extrusionOk="0" h="80033" w="64593">
                  <a:moveTo>
                    <a:pt x="1319" y="0"/>
                  </a:moveTo>
                  <a:cubicBezTo>
                    <a:pt x="587" y="0"/>
                    <a:pt x="1" y="607"/>
                    <a:pt x="1" y="1339"/>
                  </a:cubicBezTo>
                  <a:lnTo>
                    <a:pt x="1" y="3892"/>
                  </a:lnTo>
                  <a:cubicBezTo>
                    <a:pt x="1" y="4624"/>
                    <a:pt x="587" y="5231"/>
                    <a:pt x="1319" y="5231"/>
                  </a:cubicBezTo>
                  <a:lnTo>
                    <a:pt x="49402" y="5231"/>
                  </a:lnTo>
                  <a:cubicBezTo>
                    <a:pt x="50134" y="5231"/>
                    <a:pt x="50741" y="4624"/>
                    <a:pt x="50741" y="3892"/>
                  </a:cubicBezTo>
                  <a:lnTo>
                    <a:pt x="50741" y="1339"/>
                  </a:lnTo>
                  <a:cubicBezTo>
                    <a:pt x="50741" y="607"/>
                    <a:pt x="50134" y="0"/>
                    <a:pt x="49402" y="0"/>
                  </a:cubicBezTo>
                  <a:close/>
                  <a:moveTo>
                    <a:pt x="1319" y="10713"/>
                  </a:moveTo>
                  <a:cubicBezTo>
                    <a:pt x="587" y="10713"/>
                    <a:pt x="1" y="11320"/>
                    <a:pt x="1" y="12052"/>
                  </a:cubicBezTo>
                  <a:lnTo>
                    <a:pt x="1" y="14626"/>
                  </a:lnTo>
                  <a:cubicBezTo>
                    <a:pt x="1" y="15358"/>
                    <a:pt x="587" y="15965"/>
                    <a:pt x="1319" y="15965"/>
                  </a:cubicBezTo>
                  <a:lnTo>
                    <a:pt x="54884" y="15965"/>
                  </a:lnTo>
                  <a:cubicBezTo>
                    <a:pt x="55616" y="15944"/>
                    <a:pt x="56223" y="15358"/>
                    <a:pt x="56223" y="14626"/>
                  </a:cubicBezTo>
                  <a:lnTo>
                    <a:pt x="56223" y="12052"/>
                  </a:lnTo>
                  <a:cubicBezTo>
                    <a:pt x="56223" y="11320"/>
                    <a:pt x="55616" y="10713"/>
                    <a:pt x="54884" y="10713"/>
                  </a:cubicBezTo>
                  <a:close/>
                  <a:moveTo>
                    <a:pt x="1319" y="21196"/>
                  </a:moveTo>
                  <a:cubicBezTo>
                    <a:pt x="587" y="21196"/>
                    <a:pt x="1" y="21782"/>
                    <a:pt x="1" y="22514"/>
                  </a:cubicBezTo>
                  <a:lnTo>
                    <a:pt x="1" y="25087"/>
                  </a:lnTo>
                  <a:cubicBezTo>
                    <a:pt x="1" y="25820"/>
                    <a:pt x="587" y="26427"/>
                    <a:pt x="1319" y="26427"/>
                  </a:cubicBezTo>
                  <a:lnTo>
                    <a:pt x="33437" y="26427"/>
                  </a:lnTo>
                  <a:cubicBezTo>
                    <a:pt x="34169" y="26406"/>
                    <a:pt x="34776" y="25820"/>
                    <a:pt x="34776" y="25087"/>
                  </a:cubicBezTo>
                  <a:lnTo>
                    <a:pt x="34776" y="22514"/>
                  </a:lnTo>
                  <a:cubicBezTo>
                    <a:pt x="34776" y="21782"/>
                    <a:pt x="34169" y="21196"/>
                    <a:pt x="33437" y="21196"/>
                  </a:cubicBezTo>
                  <a:close/>
                  <a:moveTo>
                    <a:pt x="1319" y="53355"/>
                  </a:moveTo>
                  <a:cubicBezTo>
                    <a:pt x="587" y="53355"/>
                    <a:pt x="1" y="53962"/>
                    <a:pt x="1" y="54694"/>
                  </a:cubicBezTo>
                  <a:lnTo>
                    <a:pt x="1" y="57247"/>
                  </a:lnTo>
                  <a:cubicBezTo>
                    <a:pt x="1" y="57979"/>
                    <a:pt x="587" y="58586"/>
                    <a:pt x="1319" y="58586"/>
                  </a:cubicBezTo>
                  <a:lnTo>
                    <a:pt x="49402" y="58586"/>
                  </a:lnTo>
                  <a:cubicBezTo>
                    <a:pt x="50134" y="58586"/>
                    <a:pt x="50741" y="57979"/>
                    <a:pt x="50741" y="57247"/>
                  </a:cubicBezTo>
                  <a:lnTo>
                    <a:pt x="50741" y="54694"/>
                  </a:lnTo>
                  <a:cubicBezTo>
                    <a:pt x="50741" y="53962"/>
                    <a:pt x="50134" y="53355"/>
                    <a:pt x="49402" y="53355"/>
                  </a:cubicBezTo>
                  <a:close/>
                  <a:moveTo>
                    <a:pt x="1319" y="64089"/>
                  </a:moveTo>
                  <a:cubicBezTo>
                    <a:pt x="587" y="64089"/>
                    <a:pt x="1" y="64675"/>
                    <a:pt x="1" y="65407"/>
                  </a:cubicBezTo>
                  <a:lnTo>
                    <a:pt x="1" y="67981"/>
                  </a:lnTo>
                  <a:cubicBezTo>
                    <a:pt x="1" y="68713"/>
                    <a:pt x="587" y="69320"/>
                    <a:pt x="1319" y="69320"/>
                  </a:cubicBezTo>
                  <a:lnTo>
                    <a:pt x="63253" y="69320"/>
                  </a:lnTo>
                  <a:cubicBezTo>
                    <a:pt x="63985" y="69320"/>
                    <a:pt x="64592" y="68713"/>
                    <a:pt x="64592" y="67981"/>
                  </a:cubicBezTo>
                  <a:lnTo>
                    <a:pt x="64592" y="65407"/>
                  </a:lnTo>
                  <a:cubicBezTo>
                    <a:pt x="64592" y="64675"/>
                    <a:pt x="63985" y="64089"/>
                    <a:pt x="63253" y="64089"/>
                  </a:cubicBezTo>
                  <a:close/>
                  <a:moveTo>
                    <a:pt x="1319" y="74802"/>
                  </a:moveTo>
                  <a:cubicBezTo>
                    <a:pt x="587" y="74802"/>
                    <a:pt x="1" y="75409"/>
                    <a:pt x="1" y="76141"/>
                  </a:cubicBezTo>
                  <a:lnTo>
                    <a:pt x="1" y="78694"/>
                  </a:lnTo>
                  <a:cubicBezTo>
                    <a:pt x="1" y="79426"/>
                    <a:pt x="587" y="80033"/>
                    <a:pt x="1319" y="80033"/>
                  </a:cubicBezTo>
                  <a:lnTo>
                    <a:pt x="33437" y="80033"/>
                  </a:lnTo>
                  <a:cubicBezTo>
                    <a:pt x="34169" y="80033"/>
                    <a:pt x="34776" y="79426"/>
                    <a:pt x="34776" y="78694"/>
                  </a:cubicBezTo>
                  <a:lnTo>
                    <a:pt x="34776" y="76141"/>
                  </a:lnTo>
                  <a:cubicBezTo>
                    <a:pt x="34776" y="75409"/>
                    <a:pt x="34169" y="74802"/>
                    <a:pt x="33437" y="748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6"/>
            <p:cNvSpPr/>
            <p:nvPr/>
          </p:nvSpPr>
          <p:spPr>
            <a:xfrm>
              <a:off x="2521350" y="1360000"/>
              <a:ext cx="1280025" cy="2257425"/>
            </a:xfrm>
            <a:custGeom>
              <a:rect b="b" l="l" r="r" t="t"/>
              <a:pathLst>
                <a:path extrusionOk="0" h="90297" w="51201">
                  <a:moveTo>
                    <a:pt x="45889" y="1"/>
                  </a:moveTo>
                  <a:cubicBezTo>
                    <a:pt x="45347" y="1"/>
                    <a:pt x="44809" y="205"/>
                    <a:pt x="44401" y="613"/>
                  </a:cubicBezTo>
                  <a:lnTo>
                    <a:pt x="19878" y="25135"/>
                  </a:lnTo>
                  <a:cubicBezTo>
                    <a:pt x="19460" y="25543"/>
                    <a:pt x="18916" y="25747"/>
                    <a:pt x="18374" y="25747"/>
                  </a:cubicBezTo>
                  <a:cubicBezTo>
                    <a:pt x="17833" y="25747"/>
                    <a:pt x="17294" y="25543"/>
                    <a:pt x="16886" y="25135"/>
                  </a:cubicBezTo>
                  <a:lnTo>
                    <a:pt x="6822" y="15071"/>
                  </a:lnTo>
                  <a:cubicBezTo>
                    <a:pt x="6403" y="14653"/>
                    <a:pt x="5859" y="14443"/>
                    <a:pt x="5318" y="14443"/>
                  </a:cubicBezTo>
                  <a:cubicBezTo>
                    <a:pt x="4776" y="14443"/>
                    <a:pt x="4238" y="14653"/>
                    <a:pt x="3830" y="15071"/>
                  </a:cubicBezTo>
                  <a:lnTo>
                    <a:pt x="838" y="18063"/>
                  </a:lnTo>
                  <a:cubicBezTo>
                    <a:pt x="1" y="18879"/>
                    <a:pt x="1" y="20218"/>
                    <a:pt x="838" y="21055"/>
                  </a:cubicBezTo>
                  <a:lnTo>
                    <a:pt x="15380" y="35597"/>
                  </a:lnTo>
                  <a:cubicBezTo>
                    <a:pt x="16206" y="36424"/>
                    <a:pt x="17289" y="36837"/>
                    <a:pt x="18372" y="36837"/>
                  </a:cubicBezTo>
                  <a:cubicBezTo>
                    <a:pt x="19454" y="36837"/>
                    <a:pt x="20537" y="36424"/>
                    <a:pt x="21364" y="35597"/>
                  </a:cubicBezTo>
                  <a:lnTo>
                    <a:pt x="50385" y="6597"/>
                  </a:lnTo>
                  <a:cubicBezTo>
                    <a:pt x="51201" y="5781"/>
                    <a:pt x="51201" y="4442"/>
                    <a:pt x="50385" y="3605"/>
                  </a:cubicBezTo>
                  <a:lnTo>
                    <a:pt x="47393" y="613"/>
                  </a:lnTo>
                  <a:cubicBezTo>
                    <a:pt x="46974" y="205"/>
                    <a:pt x="46430" y="1"/>
                    <a:pt x="45889" y="1"/>
                  </a:cubicBezTo>
                  <a:close/>
                  <a:moveTo>
                    <a:pt x="45899" y="53453"/>
                  </a:moveTo>
                  <a:cubicBezTo>
                    <a:pt x="45354" y="53453"/>
                    <a:pt x="44811" y="53662"/>
                    <a:pt x="44401" y="54073"/>
                  </a:cubicBezTo>
                  <a:lnTo>
                    <a:pt x="19878" y="78595"/>
                  </a:lnTo>
                  <a:cubicBezTo>
                    <a:pt x="19460" y="79003"/>
                    <a:pt x="18916" y="79207"/>
                    <a:pt x="18374" y="79207"/>
                  </a:cubicBezTo>
                  <a:cubicBezTo>
                    <a:pt x="17833" y="79207"/>
                    <a:pt x="17294" y="79003"/>
                    <a:pt x="16886" y="78595"/>
                  </a:cubicBezTo>
                  <a:lnTo>
                    <a:pt x="6822" y="68531"/>
                  </a:lnTo>
                  <a:cubicBezTo>
                    <a:pt x="6403" y="68113"/>
                    <a:pt x="5859" y="67903"/>
                    <a:pt x="5318" y="67903"/>
                  </a:cubicBezTo>
                  <a:cubicBezTo>
                    <a:pt x="4776" y="67903"/>
                    <a:pt x="4238" y="68113"/>
                    <a:pt x="3830" y="68531"/>
                  </a:cubicBezTo>
                  <a:lnTo>
                    <a:pt x="838" y="71523"/>
                  </a:lnTo>
                  <a:cubicBezTo>
                    <a:pt x="1" y="72339"/>
                    <a:pt x="1" y="73678"/>
                    <a:pt x="838" y="74515"/>
                  </a:cubicBezTo>
                  <a:lnTo>
                    <a:pt x="15380" y="89057"/>
                  </a:lnTo>
                  <a:cubicBezTo>
                    <a:pt x="16206" y="89884"/>
                    <a:pt x="17289" y="90297"/>
                    <a:pt x="18372" y="90297"/>
                  </a:cubicBezTo>
                  <a:cubicBezTo>
                    <a:pt x="19454" y="90297"/>
                    <a:pt x="20537" y="89884"/>
                    <a:pt x="21364" y="89057"/>
                  </a:cubicBezTo>
                  <a:lnTo>
                    <a:pt x="50385" y="60057"/>
                  </a:lnTo>
                  <a:cubicBezTo>
                    <a:pt x="51201" y="59241"/>
                    <a:pt x="51201" y="57881"/>
                    <a:pt x="50385" y="57065"/>
                  </a:cubicBezTo>
                  <a:lnTo>
                    <a:pt x="47393" y="54073"/>
                  </a:lnTo>
                  <a:cubicBezTo>
                    <a:pt x="46977" y="53657"/>
                    <a:pt x="46437" y="53453"/>
                    <a:pt x="45899" y="53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" name="Google Shape;657;p36"/>
          <p:cNvGrpSpPr/>
          <p:nvPr/>
        </p:nvGrpSpPr>
        <p:grpSpPr>
          <a:xfrm>
            <a:off x="3019149" y="3674396"/>
            <a:ext cx="438806" cy="411911"/>
            <a:chOff x="2011875" y="1346800"/>
            <a:chExt cx="3409525" cy="3200550"/>
          </a:xfrm>
        </p:grpSpPr>
        <p:sp>
          <p:nvSpPr>
            <p:cNvPr id="658" name="Google Shape;658;p36"/>
            <p:cNvSpPr/>
            <p:nvPr/>
          </p:nvSpPr>
          <p:spPr>
            <a:xfrm>
              <a:off x="2117525" y="1346800"/>
              <a:ext cx="3198725" cy="2879375"/>
            </a:xfrm>
            <a:custGeom>
              <a:rect b="b" l="l" r="r" t="t"/>
              <a:pathLst>
                <a:path extrusionOk="0" h="115175" w="127949">
                  <a:moveTo>
                    <a:pt x="63958" y="0"/>
                  </a:moveTo>
                  <a:cubicBezTo>
                    <a:pt x="63570" y="0"/>
                    <a:pt x="63182" y="4"/>
                    <a:pt x="62792" y="11"/>
                  </a:cubicBezTo>
                  <a:cubicBezTo>
                    <a:pt x="27996" y="639"/>
                    <a:pt x="22" y="29032"/>
                    <a:pt x="22" y="63954"/>
                  </a:cubicBezTo>
                  <a:cubicBezTo>
                    <a:pt x="1" y="83601"/>
                    <a:pt x="9040" y="102160"/>
                    <a:pt x="24502" y="114275"/>
                  </a:cubicBezTo>
                  <a:cubicBezTo>
                    <a:pt x="25169" y="114789"/>
                    <a:pt x="25992" y="115078"/>
                    <a:pt x="26830" y="115078"/>
                  </a:cubicBezTo>
                  <a:cubicBezTo>
                    <a:pt x="26912" y="115078"/>
                    <a:pt x="26994" y="115076"/>
                    <a:pt x="27076" y="115070"/>
                  </a:cubicBezTo>
                  <a:cubicBezTo>
                    <a:pt x="38981" y="114128"/>
                    <a:pt x="51326" y="113647"/>
                    <a:pt x="63964" y="113647"/>
                  </a:cubicBezTo>
                  <a:cubicBezTo>
                    <a:pt x="77125" y="113647"/>
                    <a:pt x="89951" y="114170"/>
                    <a:pt x="102275" y="115175"/>
                  </a:cubicBezTo>
                  <a:cubicBezTo>
                    <a:pt x="118449" y="103102"/>
                    <a:pt x="127949" y="84103"/>
                    <a:pt x="127928" y="63933"/>
                  </a:cubicBezTo>
                  <a:cubicBezTo>
                    <a:pt x="127907" y="28815"/>
                    <a:pt x="98945" y="0"/>
                    <a:pt x="63958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6"/>
            <p:cNvSpPr/>
            <p:nvPr/>
          </p:nvSpPr>
          <p:spPr>
            <a:xfrm>
              <a:off x="2422500" y="1859700"/>
              <a:ext cx="2588800" cy="2682025"/>
            </a:xfrm>
            <a:custGeom>
              <a:rect b="b" l="l" r="r" t="t"/>
              <a:pathLst>
                <a:path extrusionOk="0" h="107281" w="103552">
                  <a:moveTo>
                    <a:pt x="4750" y="0"/>
                  </a:moveTo>
                  <a:cubicBezTo>
                    <a:pt x="3055" y="1841"/>
                    <a:pt x="1465" y="3766"/>
                    <a:pt x="0" y="5796"/>
                  </a:cubicBezTo>
                  <a:lnTo>
                    <a:pt x="12324" y="93675"/>
                  </a:lnTo>
                  <a:cubicBezTo>
                    <a:pt x="23905" y="102746"/>
                    <a:pt x="37840" y="107281"/>
                    <a:pt x="51776" y="107281"/>
                  </a:cubicBezTo>
                  <a:cubicBezTo>
                    <a:pt x="65711" y="107281"/>
                    <a:pt x="79646" y="102746"/>
                    <a:pt x="91227" y="93675"/>
                  </a:cubicBezTo>
                  <a:lnTo>
                    <a:pt x="103551" y="5796"/>
                  </a:lnTo>
                  <a:cubicBezTo>
                    <a:pt x="102086" y="3766"/>
                    <a:pt x="100496" y="1841"/>
                    <a:pt x="98801" y="0"/>
                  </a:cubicBezTo>
                  <a:close/>
                </a:path>
              </a:pathLst>
            </a:custGeom>
            <a:solidFill>
              <a:srgbClr val="0074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6"/>
            <p:cNvSpPr/>
            <p:nvPr/>
          </p:nvSpPr>
          <p:spPr>
            <a:xfrm>
              <a:off x="2839225" y="2421500"/>
              <a:ext cx="2084700" cy="2123025"/>
            </a:xfrm>
            <a:custGeom>
              <a:rect b="b" l="l" r="r" t="t"/>
              <a:pathLst>
                <a:path extrusionOk="0" h="84921" w="83388">
                  <a:moveTo>
                    <a:pt x="83388" y="0"/>
                  </a:moveTo>
                  <a:cubicBezTo>
                    <a:pt x="78680" y="2846"/>
                    <a:pt x="52546" y="19145"/>
                    <a:pt x="41645" y="25966"/>
                  </a:cubicBezTo>
                  <a:cubicBezTo>
                    <a:pt x="39959" y="27028"/>
                    <a:pt x="38033" y="27564"/>
                    <a:pt x="36101" y="27564"/>
                  </a:cubicBezTo>
                  <a:cubicBezTo>
                    <a:pt x="34604" y="27564"/>
                    <a:pt x="33104" y="27242"/>
                    <a:pt x="31707" y="26594"/>
                  </a:cubicBezTo>
                  <a:lnTo>
                    <a:pt x="5929" y="14626"/>
                  </a:lnTo>
                  <a:cubicBezTo>
                    <a:pt x="5813" y="14618"/>
                    <a:pt x="5698" y="14615"/>
                    <a:pt x="5584" y="14615"/>
                  </a:cubicBezTo>
                  <a:cubicBezTo>
                    <a:pt x="2460" y="14615"/>
                    <a:pt x="0" y="17335"/>
                    <a:pt x="384" y="20463"/>
                  </a:cubicBezTo>
                  <a:lnTo>
                    <a:pt x="7435" y="78631"/>
                  </a:lnTo>
                  <a:cubicBezTo>
                    <a:pt x="16234" y="82850"/>
                    <a:pt x="25688" y="84921"/>
                    <a:pt x="35092" y="84921"/>
                  </a:cubicBezTo>
                  <a:cubicBezTo>
                    <a:pt x="49147" y="84921"/>
                    <a:pt x="63088" y="80296"/>
                    <a:pt x="74558" y="71308"/>
                  </a:cubicBezTo>
                  <a:lnTo>
                    <a:pt x="83388" y="0"/>
                  </a:ln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6"/>
            <p:cNvSpPr/>
            <p:nvPr/>
          </p:nvSpPr>
          <p:spPr>
            <a:xfrm>
              <a:off x="4786850" y="2121250"/>
              <a:ext cx="196200" cy="1576075"/>
            </a:xfrm>
            <a:custGeom>
              <a:rect b="b" l="l" r="r" t="t"/>
              <a:pathLst>
                <a:path extrusionOk="0" h="63043" w="7848">
                  <a:moveTo>
                    <a:pt x="1" y="0"/>
                  </a:moveTo>
                  <a:lnTo>
                    <a:pt x="1047" y="63043"/>
                  </a:lnTo>
                  <a:lnTo>
                    <a:pt x="6801" y="63043"/>
                  </a:lnTo>
                  <a:lnTo>
                    <a:pt x="7847" y="0"/>
                  </a:lnTo>
                  <a:close/>
                </a:path>
              </a:pathLst>
            </a:custGeom>
            <a:solidFill>
              <a:srgbClr val="0021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6"/>
            <p:cNvSpPr/>
            <p:nvPr/>
          </p:nvSpPr>
          <p:spPr>
            <a:xfrm>
              <a:off x="4490275" y="3633500"/>
              <a:ext cx="796150" cy="913850"/>
            </a:xfrm>
            <a:custGeom>
              <a:rect b="b" l="l" r="r" t="t"/>
              <a:pathLst>
                <a:path extrusionOk="0" h="36554" w="31846">
                  <a:moveTo>
                    <a:pt x="15923" y="0"/>
                  </a:moveTo>
                  <a:cubicBezTo>
                    <a:pt x="7135" y="0"/>
                    <a:pt x="0" y="12952"/>
                    <a:pt x="0" y="28938"/>
                  </a:cubicBezTo>
                  <a:cubicBezTo>
                    <a:pt x="0" y="29837"/>
                    <a:pt x="21" y="30737"/>
                    <a:pt x="63" y="31616"/>
                  </a:cubicBezTo>
                  <a:cubicBezTo>
                    <a:pt x="209" y="34399"/>
                    <a:pt x="2511" y="36554"/>
                    <a:pt x="5273" y="36554"/>
                  </a:cubicBezTo>
                  <a:lnTo>
                    <a:pt x="26552" y="36554"/>
                  </a:lnTo>
                  <a:cubicBezTo>
                    <a:pt x="29335" y="36554"/>
                    <a:pt x="31616" y="34399"/>
                    <a:pt x="31783" y="31616"/>
                  </a:cubicBezTo>
                  <a:cubicBezTo>
                    <a:pt x="31825" y="30737"/>
                    <a:pt x="31846" y="29837"/>
                    <a:pt x="31846" y="28938"/>
                  </a:cubicBezTo>
                  <a:cubicBezTo>
                    <a:pt x="31846" y="12952"/>
                    <a:pt x="24711" y="0"/>
                    <a:pt x="15923" y="0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6"/>
            <p:cNvSpPr/>
            <p:nvPr/>
          </p:nvSpPr>
          <p:spPr>
            <a:xfrm>
              <a:off x="4717800" y="3633450"/>
              <a:ext cx="569150" cy="913900"/>
            </a:xfrm>
            <a:custGeom>
              <a:rect b="b" l="l" r="r" t="t"/>
              <a:pathLst>
                <a:path extrusionOk="0" h="36556" w="22766">
                  <a:moveTo>
                    <a:pt x="6845" y="1"/>
                  </a:moveTo>
                  <a:cubicBezTo>
                    <a:pt x="6789" y="1"/>
                    <a:pt x="6732" y="1"/>
                    <a:pt x="6676" y="2"/>
                  </a:cubicBezTo>
                  <a:cubicBezTo>
                    <a:pt x="2658" y="6175"/>
                    <a:pt x="43" y="16218"/>
                    <a:pt x="1" y="27580"/>
                  </a:cubicBezTo>
                  <a:cubicBezTo>
                    <a:pt x="1" y="28647"/>
                    <a:pt x="22" y="29693"/>
                    <a:pt x="64" y="30739"/>
                  </a:cubicBezTo>
                  <a:cubicBezTo>
                    <a:pt x="189" y="34003"/>
                    <a:pt x="2491" y="36556"/>
                    <a:pt x="5253" y="36556"/>
                  </a:cubicBezTo>
                  <a:lnTo>
                    <a:pt x="8266" y="36556"/>
                  </a:lnTo>
                  <a:lnTo>
                    <a:pt x="9249" y="13979"/>
                  </a:lnTo>
                  <a:cubicBezTo>
                    <a:pt x="9282" y="13160"/>
                    <a:pt x="9918" y="12728"/>
                    <a:pt x="10553" y="12728"/>
                  </a:cubicBezTo>
                  <a:cubicBezTo>
                    <a:pt x="11119" y="12728"/>
                    <a:pt x="11685" y="13071"/>
                    <a:pt x="11823" y="13791"/>
                  </a:cubicBezTo>
                  <a:lnTo>
                    <a:pt x="16091" y="36556"/>
                  </a:lnTo>
                  <a:lnTo>
                    <a:pt x="17409" y="36556"/>
                  </a:lnTo>
                  <a:cubicBezTo>
                    <a:pt x="17423" y="36556"/>
                    <a:pt x="17436" y="36556"/>
                    <a:pt x="17449" y="36556"/>
                  </a:cubicBezTo>
                  <a:cubicBezTo>
                    <a:pt x="20193" y="36556"/>
                    <a:pt x="22474" y="34408"/>
                    <a:pt x="22640" y="31660"/>
                  </a:cubicBezTo>
                  <a:cubicBezTo>
                    <a:pt x="22682" y="30760"/>
                    <a:pt x="22724" y="29881"/>
                    <a:pt x="22724" y="28960"/>
                  </a:cubicBezTo>
                  <a:cubicBezTo>
                    <a:pt x="22766" y="12972"/>
                    <a:pt x="15659" y="1"/>
                    <a:pt x="6845" y="1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6"/>
            <p:cNvSpPr/>
            <p:nvPr/>
          </p:nvSpPr>
          <p:spPr>
            <a:xfrm>
              <a:off x="4641975" y="3318075"/>
              <a:ext cx="474975" cy="456475"/>
            </a:xfrm>
            <a:custGeom>
              <a:rect b="b" l="l" r="r" t="t"/>
              <a:pathLst>
                <a:path extrusionOk="0" h="18259" w="18999">
                  <a:moveTo>
                    <a:pt x="9893" y="0"/>
                  </a:moveTo>
                  <a:cubicBezTo>
                    <a:pt x="9881" y="0"/>
                    <a:pt x="9868" y="0"/>
                    <a:pt x="9855" y="0"/>
                  </a:cubicBezTo>
                  <a:cubicBezTo>
                    <a:pt x="6152" y="0"/>
                    <a:pt x="2825" y="2218"/>
                    <a:pt x="1402" y="5629"/>
                  </a:cubicBezTo>
                  <a:cubicBezTo>
                    <a:pt x="0" y="9039"/>
                    <a:pt x="774" y="12973"/>
                    <a:pt x="3390" y="15588"/>
                  </a:cubicBezTo>
                  <a:cubicBezTo>
                    <a:pt x="5135" y="17333"/>
                    <a:pt x="7467" y="18259"/>
                    <a:pt x="9839" y="18259"/>
                  </a:cubicBezTo>
                  <a:cubicBezTo>
                    <a:pt x="11021" y="18259"/>
                    <a:pt x="12214" y="18029"/>
                    <a:pt x="13349" y="17555"/>
                  </a:cubicBezTo>
                  <a:cubicBezTo>
                    <a:pt x="16760" y="16153"/>
                    <a:pt x="18999" y="12806"/>
                    <a:pt x="18978" y="9123"/>
                  </a:cubicBezTo>
                  <a:cubicBezTo>
                    <a:pt x="18978" y="4093"/>
                    <a:pt x="14918" y="0"/>
                    <a:pt x="9893" y="0"/>
                  </a:cubicBez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6"/>
            <p:cNvSpPr/>
            <p:nvPr/>
          </p:nvSpPr>
          <p:spPr>
            <a:xfrm>
              <a:off x="4749400" y="3317400"/>
              <a:ext cx="367975" cy="320425"/>
            </a:xfrm>
            <a:custGeom>
              <a:rect b="b" l="l" r="r" t="t"/>
              <a:pathLst>
                <a:path extrusionOk="0" h="12817" w="14719">
                  <a:moveTo>
                    <a:pt x="5582" y="1"/>
                  </a:moveTo>
                  <a:cubicBezTo>
                    <a:pt x="4449" y="1"/>
                    <a:pt x="3288" y="215"/>
                    <a:pt x="2147" y="676"/>
                  </a:cubicBezTo>
                  <a:cubicBezTo>
                    <a:pt x="1" y="6887"/>
                    <a:pt x="4838" y="12817"/>
                    <a:pt x="10749" y="12817"/>
                  </a:cubicBezTo>
                  <a:cubicBezTo>
                    <a:pt x="11867" y="12817"/>
                    <a:pt x="13024" y="12605"/>
                    <a:pt x="14179" y="12142"/>
                  </a:cubicBezTo>
                  <a:cubicBezTo>
                    <a:pt x="14513" y="11180"/>
                    <a:pt x="14681" y="10154"/>
                    <a:pt x="14681" y="9150"/>
                  </a:cubicBezTo>
                  <a:lnTo>
                    <a:pt x="14702" y="9150"/>
                  </a:lnTo>
                  <a:cubicBezTo>
                    <a:pt x="14719" y="3896"/>
                    <a:pt x="10411" y="1"/>
                    <a:pt x="5582" y="1"/>
                  </a:cubicBezTo>
                  <a:close/>
                </a:path>
              </a:pathLst>
            </a:custGeom>
            <a:solidFill>
              <a:srgbClr val="F8E8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6"/>
            <p:cNvSpPr/>
            <p:nvPr/>
          </p:nvSpPr>
          <p:spPr>
            <a:xfrm>
              <a:off x="2011875" y="1797450"/>
              <a:ext cx="3409525" cy="1065300"/>
            </a:xfrm>
            <a:custGeom>
              <a:rect b="b" l="l" r="r" t="t"/>
              <a:pathLst>
                <a:path extrusionOk="0" h="42612" w="136381">
                  <a:moveTo>
                    <a:pt x="68190" y="0"/>
                  </a:moveTo>
                  <a:cubicBezTo>
                    <a:pt x="46346" y="0"/>
                    <a:pt x="25192" y="879"/>
                    <a:pt x="5043" y="2553"/>
                  </a:cubicBezTo>
                  <a:cubicBezTo>
                    <a:pt x="1276" y="2846"/>
                    <a:pt x="0" y="7616"/>
                    <a:pt x="3139" y="9688"/>
                  </a:cubicBezTo>
                  <a:lnTo>
                    <a:pt x="6089" y="11655"/>
                  </a:lnTo>
                  <a:cubicBezTo>
                    <a:pt x="15986" y="18204"/>
                    <a:pt x="26364" y="24021"/>
                    <a:pt x="37119" y="29063"/>
                  </a:cubicBezTo>
                  <a:cubicBezTo>
                    <a:pt x="45216" y="32850"/>
                    <a:pt x="63608" y="42203"/>
                    <a:pt x="69278" y="42601"/>
                  </a:cubicBezTo>
                  <a:cubicBezTo>
                    <a:pt x="69379" y="42608"/>
                    <a:pt x="69483" y="42612"/>
                    <a:pt x="69592" y="42612"/>
                  </a:cubicBezTo>
                  <a:cubicBezTo>
                    <a:pt x="75619" y="42612"/>
                    <a:pt x="94662" y="31406"/>
                    <a:pt x="104095" y="26741"/>
                  </a:cubicBezTo>
                  <a:cubicBezTo>
                    <a:pt x="113155" y="22263"/>
                    <a:pt x="121901" y="17220"/>
                    <a:pt x="130312" y="11634"/>
                  </a:cubicBezTo>
                  <a:lnTo>
                    <a:pt x="133263" y="9667"/>
                  </a:lnTo>
                  <a:cubicBezTo>
                    <a:pt x="136380" y="7596"/>
                    <a:pt x="135104" y="2846"/>
                    <a:pt x="131338" y="2532"/>
                  </a:cubicBezTo>
                  <a:cubicBezTo>
                    <a:pt x="111209" y="879"/>
                    <a:pt x="90034" y="0"/>
                    <a:pt x="68190" y="0"/>
                  </a:cubicBezTo>
                  <a:close/>
                </a:path>
              </a:pathLst>
            </a:custGeom>
            <a:solidFill>
              <a:srgbClr val="5CAD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6"/>
            <p:cNvSpPr/>
            <p:nvPr/>
          </p:nvSpPr>
          <p:spPr>
            <a:xfrm>
              <a:off x="2491550" y="1796925"/>
              <a:ext cx="2929850" cy="992850"/>
            </a:xfrm>
            <a:custGeom>
              <a:rect b="b" l="l" r="r" t="t"/>
              <a:pathLst>
                <a:path extrusionOk="0" h="39714" w="117194">
                  <a:moveTo>
                    <a:pt x="49003" y="0"/>
                  </a:moveTo>
                  <a:cubicBezTo>
                    <a:pt x="32745" y="0"/>
                    <a:pt x="16864" y="482"/>
                    <a:pt x="1507" y="1423"/>
                  </a:cubicBezTo>
                  <a:cubicBezTo>
                    <a:pt x="0" y="3160"/>
                    <a:pt x="21" y="6110"/>
                    <a:pt x="2218" y="7658"/>
                  </a:cubicBezTo>
                  <a:lnTo>
                    <a:pt x="5168" y="9751"/>
                  </a:lnTo>
                  <a:cubicBezTo>
                    <a:pt x="15023" y="16697"/>
                    <a:pt x="25401" y="22891"/>
                    <a:pt x="36198" y="28247"/>
                  </a:cubicBezTo>
                  <a:cubicBezTo>
                    <a:pt x="41659" y="30967"/>
                    <a:pt x="51807" y="36366"/>
                    <a:pt x="59570" y="39713"/>
                  </a:cubicBezTo>
                  <a:cubicBezTo>
                    <a:pt x="67751" y="36073"/>
                    <a:pt x="78526" y="29921"/>
                    <a:pt x="84908" y="26762"/>
                  </a:cubicBezTo>
                  <a:cubicBezTo>
                    <a:pt x="93968" y="22284"/>
                    <a:pt x="102714" y="17241"/>
                    <a:pt x="111125" y="11655"/>
                  </a:cubicBezTo>
                  <a:lnTo>
                    <a:pt x="114076" y="9688"/>
                  </a:lnTo>
                  <a:cubicBezTo>
                    <a:pt x="117193" y="7617"/>
                    <a:pt x="115917" y="2867"/>
                    <a:pt x="112151" y="2553"/>
                  </a:cubicBezTo>
                  <a:cubicBezTo>
                    <a:pt x="92022" y="879"/>
                    <a:pt x="70847" y="0"/>
                    <a:pt x="49003" y="0"/>
                  </a:cubicBezTo>
                  <a:close/>
                </a:path>
              </a:pathLst>
            </a:custGeom>
            <a:solidFill>
              <a:srgbClr val="8AC4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" name="Google Shape;668;p36"/>
          <p:cNvSpPr/>
          <p:nvPr/>
        </p:nvSpPr>
        <p:spPr>
          <a:xfrm>
            <a:off x="6417775" y="2518925"/>
            <a:ext cx="3774300" cy="377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69" name="Google Shape;669;p36"/>
          <p:cNvPicPr preferRelativeResize="0"/>
          <p:nvPr/>
        </p:nvPicPr>
        <p:blipFill rotWithShape="1">
          <a:blip r:embed="rId3">
            <a:alphaModFix/>
          </a:blip>
          <a:srcRect b="9" l="0" r="0" t="9"/>
          <a:stretch/>
        </p:blipFill>
        <p:spPr>
          <a:xfrm>
            <a:off x="5393582" y="750942"/>
            <a:ext cx="3233948" cy="3821904"/>
          </a:xfrm>
          <a:prstGeom prst="rect">
            <a:avLst/>
          </a:prstGeom>
          <a:noFill/>
          <a:ln>
            <a:noFill/>
          </a:ln>
        </p:spPr>
      </p:pic>
      <p:sp>
        <p:nvSpPr>
          <p:cNvPr id="670" name="Google Shape;670;p36"/>
          <p:cNvSpPr txBox="1"/>
          <p:nvPr>
            <p:ph idx="6" type="ctrTitle"/>
          </p:nvPr>
        </p:nvSpPr>
        <p:spPr>
          <a:xfrm>
            <a:off x="615225" y="2098650"/>
            <a:ext cx="20313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ENROLLMENT PROCESS</a:t>
            </a:r>
            <a:endParaRPr/>
          </a:p>
        </p:txBody>
      </p:sp>
      <p:pic>
        <p:nvPicPr>
          <p:cNvPr id="671" name="Google Shape;671;p36"/>
          <p:cNvPicPr preferRelativeResize="0"/>
          <p:nvPr/>
        </p:nvPicPr>
        <p:blipFill rotWithShape="1">
          <a:blip r:embed="rId4">
            <a:alphaModFix/>
          </a:blip>
          <a:srcRect b="0" l="79" r="89" t="0"/>
          <a:stretch/>
        </p:blipFill>
        <p:spPr>
          <a:xfrm>
            <a:off x="923925" y="625475"/>
            <a:ext cx="1435698" cy="1251851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72" name="Google Shape;672;p36"/>
          <p:cNvCxnSpPr/>
          <p:nvPr/>
        </p:nvCxnSpPr>
        <p:spPr>
          <a:xfrm>
            <a:off x="923925" y="-114300"/>
            <a:ext cx="0" cy="165600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73" name="Google Shape;673;p36"/>
          <p:cNvSpPr txBox="1"/>
          <p:nvPr>
            <p:ph idx="1" type="subTitle"/>
          </p:nvPr>
        </p:nvSpPr>
        <p:spPr>
          <a:xfrm>
            <a:off x="3631838" y="1012975"/>
            <a:ext cx="18804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674" name="Google Shape;674;p36"/>
          <p:cNvSpPr txBox="1"/>
          <p:nvPr>
            <p:ph idx="2" type="subTitle"/>
          </p:nvPr>
        </p:nvSpPr>
        <p:spPr>
          <a:xfrm>
            <a:off x="3631838" y="2355085"/>
            <a:ext cx="18804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675" name="Google Shape;675;p36"/>
          <p:cNvSpPr txBox="1"/>
          <p:nvPr>
            <p:ph type="ctrTitle"/>
          </p:nvPr>
        </p:nvSpPr>
        <p:spPr>
          <a:xfrm>
            <a:off x="3446100" y="750463"/>
            <a:ext cx="22518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676" name="Google Shape;676;p36"/>
          <p:cNvSpPr txBox="1"/>
          <p:nvPr>
            <p:ph idx="3" type="ctrTitle"/>
          </p:nvPr>
        </p:nvSpPr>
        <p:spPr>
          <a:xfrm>
            <a:off x="3446100" y="2092568"/>
            <a:ext cx="22518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677" name="Google Shape;677;p36"/>
          <p:cNvSpPr txBox="1"/>
          <p:nvPr>
            <p:ph idx="4" type="subTitle"/>
          </p:nvPr>
        </p:nvSpPr>
        <p:spPr>
          <a:xfrm>
            <a:off x="3631838" y="3700272"/>
            <a:ext cx="1880400" cy="66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also the smallest one in our Solar System</a:t>
            </a:r>
            <a:endParaRPr/>
          </a:p>
        </p:txBody>
      </p:sp>
      <p:sp>
        <p:nvSpPr>
          <p:cNvPr id="678" name="Google Shape;678;p36"/>
          <p:cNvSpPr txBox="1"/>
          <p:nvPr>
            <p:ph idx="5" type="ctrTitle"/>
          </p:nvPr>
        </p:nvSpPr>
        <p:spPr>
          <a:xfrm>
            <a:off x="3446100" y="3437749"/>
            <a:ext cx="22518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2" name="Shape 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37"/>
          <p:cNvSpPr txBox="1"/>
          <p:nvPr>
            <p:ph idx="6"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SPECIAL REMINDERS</a:t>
            </a:r>
            <a:endParaRPr/>
          </a:p>
        </p:txBody>
      </p:sp>
      <p:sp>
        <p:nvSpPr>
          <p:cNvPr id="684" name="Google Shape;684;p37"/>
          <p:cNvSpPr/>
          <p:nvPr/>
        </p:nvSpPr>
        <p:spPr>
          <a:xfrm>
            <a:off x="-3376950" y="2518925"/>
            <a:ext cx="3774300" cy="377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p37"/>
          <p:cNvSpPr txBox="1"/>
          <p:nvPr>
            <p:ph idx="4" type="subTitle"/>
          </p:nvPr>
        </p:nvSpPr>
        <p:spPr>
          <a:xfrm>
            <a:off x="6693176" y="2349841"/>
            <a:ext cx="15795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Yes, this is the ringed one. It’s a gas giant, composed mostly of hydrogen and helium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686" name="Google Shape;686;p37"/>
          <p:cNvSpPr txBox="1"/>
          <p:nvPr>
            <p:ph idx="2" type="subTitle"/>
          </p:nvPr>
        </p:nvSpPr>
        <p:spPr>
          <a:xfrm>
            <a:off x="4663825" y="2349841"/>
            <a:ext cx="1606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 and is the second planet from the Sun. It’s terribly hot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687" name="Google Shape;687;p37"/>
          <p:cNvSpPr txBox="1"/>
          <p:nvPr>
            <p:ph idx="1" type="subTitle"/>
          </p:nvPr>
        </p:nvSpPr>
        <p:spPr>
          <a:xfrm>
            <a:off x="2668057" y="2349843"/>
            <a:ext cx="1606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Mercury is the closest planet to the Sun and the smallest one in our Solar System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688" name="Google Shape;688;p37"/>
          <p:cNvSpPr txBox="1"/>
          <p:nvPr>
            <p:ph idx="3" type="ctrTitle"/>
          </p:nvPr>
        </p:nvSpPr>
        <p:spPr>
          <a:xfrm>
            <a:off x="4309825" y="2087325"/>
            <a:ext cx="2314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689" name="Google Shape;689;p37"/>
          <p:cNvSpPr txBox="1"/>
          <p:nvPr>
            <p:ph type="ctrTitle"/>
          </p:nvPr>
        </p:nvSpPr>
        <p:spPr>
          <a:xfrm>
            <a:off x="2314057" y="2087325"/>
            <a:ext cx="23142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690" name="Google Shape;690;p37"/>
          <p:cNvSpPr txBox="1"/>
          <p:nvPr>
            <p:ph idx="5" type="ctrTitle"/>
          </p:nvPr>
        </p:nvSpPr>
        <p:spPr>
          <a:xfrm>
            <a:off x="6345026" y="2087325"/>
            <a:ext cx="22758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SATURN</a:t>
            </a:r>
            <a:endParaRPr>
              <a:solidFill>
                <a:schemeClr val="accent4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694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" name="Google Shape;695;p38"/>
          <p:cNvSpPr/>
          <p:nvPr/>
        </p:nvSpPr>
        <p:spPr>
          <a:xfrm>
            <a:off x="1057925" y="787650"/>
            <a:ext cx="3977100" cy="3977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38"/>
          <p:cNvSpPr txBox="1"/>
          <p:nvPr>
            <p:ph type="ctrTitle"/>
          </p:nvPr>
        </p:nvSpPr>
        <p:spPr>
          <a:xfrm>
            <a:off x="5440793" y="481850"/>
            <a:ext cx="3080100" cy="1101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pic>
        <p:nvPicPr>
          <p:cNvPr id="697" name="Google Shape;697;p38"/>
          <p:cNvPicPr preferRelativeResize="0"/>
          <p:nvPr/>
        </p:nvPicPr>
        <p:blipFill rotWithShape="1">
          <a:blip r:embed="rId3">
            <a:alphaModFix/>
          </a:blip>
          <a:srcRect b="0" l="1266" r="1276" t="0"/>
          <a:stretch/>
        </p:blipFill>
        <p:spPr>
          <a:xfrm>
            <a:off x="-3300" y="73575"/>
            <a:ext cx="6343144" cy="5239549"/>
          </a:xfrm>
          <a:prstGeom prst="rect">
            <a:avLst/>
          </a:prstGeom>
          <a:noFill/>
          <a:ln>
            <a:noFill/>
          </a:ln>
        </p:spPr>
      </p:pic>
      <p:sp>
        <p:nvSpPr>
          <p:cNvPr id="698" name="Google Shape;698;p38"/>
          <p:cNvSpPr txBox="1"/>
          <p:nvPr>
            <p:ph idx="1" type="subTitle"/>
          </p:nvPr>
        </p:nvSpPr>
        <p:spPr>
          <a:xfrm>
            <a:off x="5236618" y="1583650"/>
            <a:ext cx="3284400" cy="119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grpSp>
        <p:nvGrpSpPr>
          <p:cNvPr id="699" name="Google Shape;699;p38"/>
          <p:cNvGrpSpPr/>
          <p:nvPr/>
        </p:nvGrpSpPr>
        <p:grpSpPr>
          <a:xfrm>
            <a:off x="7959803" y="3698916"/>
            <a:ext cx="333576" cy="331432"/>
            <a:chOff x="2332525" y="978800"/>
            <a:chExt cx="3369450" cy="3347800"/>
          </a:xfrm>
        </p:grpSpPr>
        <p:sp>
          <p:nvSpPr>
            <p:cNvPr id="700" name="Google Shape;700;p38"/>
            <p:cNvSpPr/>
            <p:nvPr/>
          </p:nvSpPr>
          <p:spPr>
            <a:xfrm>
              <a:off x="2338800" y="978800"/>
              <a:ext cx="3347800" cy="3347800"/>
            </a:xfrm>
            <a:custGeom>
              <a:rect b="b" l="l" r="r" t="t"/>
              <a:pathLst>
                <a:path extrusionOk="0" h="133912" w="133912">
                  <a:moveTo>
                    <a:pt x="66956" y="1"/>
                  </a:moveTo>
                  <a:cubicBezTo>
                    <a:pt x="29984" y="1"/>
                    <a:pt x="0" y="29963"/>
                    <a:pt x="0" y="66956"/>
                  </a:cubicBezTo>
                  <a:cubicBezTo>
                    <a:pt x="0" y="103928"/>
                    <a:pt x="29984" y="133912"/>
                    <a:pt x="66956" y="133912"/>
                  </a:cubicBezTo>
                  <a:cubicBezTo>
                    <a:pt x="103949" y="133912"/>
                    <a:pt x="133911" y="103928"/>
                    <a:pt x="133911" y="66956"/>
                  </a:cubicBezTo>
                  <a:cubicBezTo>
                    <a:pt x="133911" y="29963"/>
                    <a:pt x="103949" y="1"/>
                    <a:pt x="66956" y="1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4892525" y="1194700"/>
              <a:ext cx="519450" cy="610100"/>
            </a:xfrm>
            <a:custGeom>
              <a:rect b="b" l="l" r="r" t="t"/>
              <a:pathLst>
                <a:path extrusionOk="0" h="24404" w="20778">
                  <a:moveTo>
                    <a:pt x="18242" y="0"/>
                  </a:moveTo>
                  <a:cubicBezTo>
                    <a:pt x="17523" y="0"/>
                    <a:pt x="16793" y="313"/>
                    <a:pt x="16279" y="1011"/>
                  </a:cubicBezTo>
                  <a:cubicBezTo>
                    <a:pt x="10441" y="8899"/>
                    <a:pt x="0" y="14548"/>
                    <a:pt x="0" y="14548"/>
                  </a:cubicBezTo>
                  <a:lnTo>
                    <a:pt x="12032" y="24403"/>
                  </a:lnTo>
                  <a:cubicBezTo>
                    <a:pt x="19292" y="17750"/>
                    <a:pt x="20778" y="8857"/>
                    <a:pt x="20715" y="2433"/>
                  </a:cubicBezTo>
                  <a:cubicBezTo>
                    <a:pt x="20702" y="935"/>
                    <a:pt x="19487" y="0"/>
                    <a:pt x="18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5083975" y="1727025"/>
              <a:ext cx="618000" cy="400000"/>
            </a:xfrm>
            <a:custGeom>
              <a:rect b="b" l="l" r="r" t="t"/>
              <a:pathLst>
                <a:path extrusionOk="0" h="16000" w="24720">
                  <a:moveTo>
                    <a:pt x="4763" y="0"/>
                  </a:moveTo>
                  <a:cubicBezTo>
                    <a:pt x="3226" y="0"/>
                    <a:pt x="1637" y="141"/>
                    <a:pt x="0" y="453"/>
                  </a:cubicBezTo>
                  <a:lnTo>
                    <a:pt x="733" y="15999"/>
                  </a:lnTo>
                  <a:cubicBezTo>
                    <a:pt x="733" y="15999"/>
                    <a:pt x="11419" y="11040"/>
                    <a:pt x="21178" y="11040"/>
                  </a:cubicBezTo>
                  <a:cubicBezTo>
                    <a:pt x="21219" y="11040"/>
                    <a:pt x="21260" y="11040"/>
                    <a:pt x="21301" y="11040"/>
                  </a:cubicBezTo>
                  <a:cubicBezTo>
                    <a:pt x="21317" y="11041"/>
                    <a:pt x="21333" y="11041"/>
                    <a:pt x="21350" y="11041"/>
                  </a:cubicBezTo>
                  <a:cubicBezTo>
                    <a:pt x="23721" y="11041"/>
                    <a:pt x="24719" y="8018"/>
                    <a:pt x="22807" y="6625"/>
                  </a:cubicBezTo>
                  <a:cubicBezTo>
                    <a:pt x="18566" y="3392"/>
                    <a:pt x="12303" y="0"/>
                    <a:pt x="4763" y="0"/>
                  </a:cubicBezTo>
                  <a:close/>
                </a:path>
              </a:pathLst>
            </a:custGeom>
            <a:solidFill>
              <a:srgbClr val="CF8B1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8"/>
            <p:cNvSpPr/>
            <p:nvPr/>
          </p:nvSpPr>
          <p:spPr>
            <a:xfrm>
              <a:off x="3032875" y="1133525"/>
              <a:ext cx="2304300" cy="3058550"/>
            </a:xfrm>
            <a:custGeom>
              <a:rect b="b" l="l" r="r" t="t"/>
              <a:pathLst>
                <a:path extrusionOk="0" h="122342" w="92172">
                  <a:moveTo>
                    <a:pt x="50155" y="1"/>
                  </a:moveTo>
                  <a:cubicBezTo>
                    <a:pt x="48335" y="1"/>
                    <a:pt x="46492" y="119"/>
                    <a:pt x="44633" y="361"/>
                  </a:cubicBezTo>
                  <a:cubicBezTo>
                    <a:pt x="19441" y="3625"/>
                    <a:pt x="2870" y="28273"/>
                    <a:pt x="9335" y="52837"/>
                  </a:cubicBezTo>
                  <a:cubicBezTo>
                    <a:pt x="13394" y="72568"/>
                    <a:pt x="9544" y="89496"/>
                    <a:pt x="4209" y="102008"/>
                  </a:cubicBezTo>
                  <a:cubicBezTo>
                    <a:pt x="1" y="111883"/>
                    <a:pt x="7554" y="122341"/>
                    <a:pt x="17614" y="122341"/>
                  </a:cubicBezTo>
                  <a:cubicBezTo>
                    <a:pt x="18660" y="122341"/>
                    <a:pt x="19733" y="122228"/>
                    <a:pt x="20822" y="121990"/>
                  </a:cubicBezTo>
                  <a:cubicBezTo>
                    <a:pt x="22182" y="121676"/>
                    <a:pt x="23521" y="121362"/>
                    <a:pt x="24839" y="121027"/>
                  </a:cubicBezTo>
                  <a:cubicBezTo>
                    <a:pt x="70788" y="109289"/>
                    <a:pt x="92172" y="74535"/>
                    <a:pt x="92172" y="42083"/>
                  </a:cubicBezTo>
                  <a:cubicBezTo>
                    <a:pt x="92152" y="18556"/>
                    <a:pt x="72998" y="1"/>
                    <a:pt x="50155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8"/>
            <p:cNvSpPr/>
            <p:nvPr/>
          </p:nvSpPr>
          <p:spPr>
            <a:xfrm>
              <a:off x="3384975" y="1145675"/>
              <a:ext cx="1952200" cy="3013550"/>
            </a:xfrm>
            <a:custGeom>
              <a:rect b="b" l="l" r="r" t="t"/>
              <a:pathLst>
                <a:path extrusionOk="0" h="120542" w="78088">
                  <a:moveTo>
                    <a:pt x="42580" y="0"/>
                  </a:moveTo>
                  <a:cubicBezTo>
                    <a:pt x="17974" y="3934"/>
                    <a:pt x="2114" y="28247"/>
                    <a:pt x="8475" y="52372"/>
                  </a:cubicBezTo>
                  <a:cubicBezTo>
                    <a:pt x="12513" y="72082"/>
                    <a:pt x="8663" y="89010"/>
                    <a:pt x="3327" y="101522"/>
                  </a:cubicBezTo>
                  <a:cubicBezTo>
                    <a:pt x="1" y="109305"/>
                    <a:pt x="3997" y="117445"/>
                    <a:pt x="10755" y="120541"/>
                  </a:cubicBezTo>
                  <a:cubicBezTo>
                    <a:pt x="56704" y="108803"/>
                    <a:pt x="78088" y="74049"/>
                    <a:pt x="78088" y="41597"/>
                  </a:cubicBezTo>
                  <a:cubicBezTo>
                    <a:pt x="78088" y="20882"/>
                    <a:pt x="63043" y="3244"/>
                    <a:pt x="42580" y="0"/>
                  </a:cubicBezTo>
                  <a:close/>
                </a:path>
              </a:pathLst>
            </a:custGeom>
            <a:solidFill>
              <a:srgbClr val="2E50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2332525" y="1662775"/>
              <a:ext cx="1550450" cy="1705000"/>
            </a:xfrm>
            <a:custGeom>
              <a:rect b="b" l="l" r="r" t="t"/>
              <a:pathLst>
                <a:path extrusionOk="0" h="68200" w="62018">
                  <a:moveTo>
                    <a:pt x="5608" y="0"/>
                  </a:moveTo>
                  <a:cubicBezTo>
                    <a:pt x="3323" y="0"/>
                    <a:pt x="1116" y="1544"/>
                    <a:pt x="628" y="4132"/>
                  </a:cubicBezTo>
                  <a:cubicBezTo>
                    <a:pt x="0" y="7501"/>
                    <a:pt x="168" y="10974"/>
                    <a:pt x="1109" y="14259"/>
                  </a:cubicBezTo>
                  <a:cubicBezTo>
                    <a:pt x="2406" y="18778"/>
                    <a:pt x="5336" y="23779"/>
                    <a:pt x="11048" y="28801"/>
                  </a:cubicBezTo>
                  <a:cubicBezTo>
                    <a:pt x="9834" y="28717"/>
                    <a:pt x="8642" y="28550"/>
                    <a:pt x="7470" y="28299"/>
                  </a:cubicBezTo>
                  <a:cubicBezTo>
                    <a:pt x="7102" y="28220"/>
                    <a:pt x="6739" y="28183"/>
                    <a:pt x="6384" y="28183"/>
                  </a:cubicBezTo>
                  <a:cubicBezTo>
                    <a:pt x="3048" y="28183"/>
                    <a:pt x="456" y="31479"/>
                    <a:pt x="1590" y="34827"/>
                  </a:cubicBezTo>
                  <a:cubicBezTo>
                    <a:pt x="3578" y="40685"/>
                    <a:pt x="8391" y="47611"/>
                    <a:pt x="19982" y="50331"/>
                  </a:cubicBezTo>
                  <a:cubicBezTo>
                    <a:pt x="18936" y="50666"/>
                    <a:pt x="17869" y="50896"/>
                    <a:pt x="16802" y="51022"/>
                  </a:cubicBezTo>
                  <a:cubicBezTo>
                    <a:pt x="12847" y="51503"/>
                    <a:pt x="10985" y="56190"/>
                    <a:pt x="13517" y="59245"/>
                  </a:cubicBezTo>
                  <a:cubicBezTo>
                    <a:pt x="16886" y="63304"/>
                    <a:pt x="22556" y="67468"/>
                    <a:pt x="31888" y="68200"/>
                  </a:cubicBezTo>
                  <a:cubicBezTo>
                    <a:pt x="49171" y="68200"/>
                    <a:pt x="62018" y="55332"/>
                    <a:pt x="62018" y="55332"/>
                  </a:cubicBezTo>
                  <a:lnTo>
                    <a:pt x="55092" y="21666"/>
                  </a:lnTo>
                  <a:cubicBezTo>
                    <a:pt x="53314" y="21603"/>
                    <a:pt x="28645" y="20222"/>
                    <a:pt x="9207" y="1496"/>
                  </a:cubicBezTo>
                  <a:lnTo>
                    <a:pt x="9144" y="1454"/>
                  </a:lnTo>
                  <a:cubicBezTo>
                    <a:pt x="8119" y="458"/>
                    <a:pt x="6852" y="0"/>
                    <a:pt x="5608" y="0"/>
                  </a:cubicBezTo>
                  <a:close/>
                </a:path>
              </a:pathLst>
            </a:custGeom>
            <a:solidFill>
              <a:srgbClr val="2E50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4519550" y="1583500"/>
              <a:ext cx="402300" cy="344175"/>
            </a:xfrm>
            <a:custGeom>
              <a:rect b="b" l="l" r="r" t="t"/>
              <a:pathLst>
                <a:path extrusionOk="0" h="13767" w="16092">
                  <a:moveTo>
                    <a:pt x="9207" y="1"/>
                  </a:moveTo>
                  <a:cubicBezTo>
                    <a:pt x="3056" y="1"/>
                    <a:pt x="1" y="7408"/>
                    <a:pt x="4332" y="11739"/>
                  </a:cubicBezTo>
                  <a:cubicBezTo>
                    <a:pt x="5652" y="13059"/>
                    <a:pt x="7424" y="13766"/>
                    <a:pt x="9225" y="13766"/>
                  </a:cubicBezTo>
                  <a:cubicBezTo>
                    <a:pt x="10108" y="13766"/>
                    <a:pt x="10997" y="13596"/>
                    <a:pt x="11844" y="13245"/>
                  </a:cubicBezTo>
                  <a:cubicBezTo>
                    <a:pt x="14396" y="12178"/>
                    <a:pt x="16091" y="9667"/>
                    <a:pt x="16091" y="6884"/>
                  </a:cubicBezTo>
                  <a:cubicBezTo>
                    <a:pt x="16091" y="3076"/>
                    <a:pt x="12994" y="1"/>
                    <a:pt x="9207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4714300" y="1651500"/>
              <a:ext cx="172500" cy="147375"/>
            </a:xfrm>
            <a:custGeom>
              <a:rect b="b" l="l" r="r" t="t"/>
              <a:pathLst>
                <a:path extrusionOk="0" h="5895" w="6900">
                  <a:moveTo>
                    <a:pt x="3923" y="1"/>
                  </a:moveTo>
                  <a:cubicBezTo>
                    <a:pt x="1304" y="1"/>
                    <a:pt x="1" y="3166"/>
                    <a:pt x="1857" y="5022"/>
                  </a:cubicBezTo>
                  <a:cubicBezTo>
                    <a:pt x="2453" y="5625"/>
                    <a:pt x="3190" y="5895"/>
                    <a:pt x="3914" y="5895"/>
                  </a:cubicBezTo>
                  <a:cubicBezTo>
                    <a:pt x="5426" y="5895"/>
                    <a:pt x="6885" y="4719"/>
                    <a:pt x="6899" y="2951"/>
                  </a:cubicBezTo>
                  <a:cubicBezTo>
                    <a:pt x="6899" y="1319"/>
                    <a:pt x="5581" y="1"/>
                    <a:pt x="3949" y="1"/>
                  </a:cubicBezTo>
                  <a:cubicBezTo>
                    <a:pt x="3940" y="1"/>
                    <a:pt x="3932" y="1"/>
                    <a:pt x="39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38"/>
          <p:cNvGrpSpPr/>
          <p:nvPr/>
        </p:nvGrpSpPr>
        <p:grpSpPr>
          <a:xfrm>
            <a:off x="7960871" y="3100352"/>
            <a:ext cx="331435" cy="331591"/>
            <a:chOff x="2060500" y="977200"/>
            <a:chExt cx="3347825" cy="3349400"/>
          </a:xfrm>
        </p:grpSpPr>
        <p:sp>
          <p:nvSpPr>
            <p:cNvPr id="709" name="Google Shape;709;p38"/>
            <p:cNvSpPr/>
            <p:nvPr/>
          </p:nvSpPr>
          <p:spPr>
            <a:xfrm>
              <a:off x="2060500" y="978800"/>
              <a:ext cx="3347825" cy="3347800"/>
            </a:xfrm>
            <a:custGeom>
              <a:rect b="b" l="l" r="r" t="t"/>
              <a:pathLst>
                <a:path extrusionOk="0" h="133912" w="133913">
                  <a:moveTo>
                    <a:pt x="66957" y="1"/>
                  </a:moveTo>
                  <a:cubicBezTo>
                    <a:pt x="29964" y="1"/>
                    <a:pt x="1" y="29963"/>
                    <a:pt x="1" y="66956"/>
                  </a:cubicBezTo>
                  <a:cubicBezTo>
                    <a:pt x="1" y="97442"/>
                    <a:pt x="20360" y="123178"/>
                    <a:pt x="48251" y="131276"/>
                  </a:cubicBezTo>
                  <a:cubicBezTo>
                    <a:pt x="54365" y="133036"/>
                    <a:pt x="60654" y="133912"/>
                    <a:pt x="66931" y="133912"/>
                  </a:cubicBezTo>
                  <a:cubicBezTo>
                    <a:pt x="75949" y="133912"/>
                    <a:pt x="84940" y="132104"/>
                    <a:pt x="93341" y="128514"/>
                  </a:cubicBezTo>
                  <a:cubicBezTo>
                    <a:pt x="95245" y="127677"/>
                    <a:pt x="97107" y="126777"/>
                    <a:pt x="98928" y="125794"/>
                  </a:cubicBezTo>
                  <a:cubicBezTo>
                    <a:pt x="120479" y="114076"/>
                    <a:pt x="133912" y="91500"/>
                    <a:pt x="133912" y="66956"/>
                  </a:cubicBezTo>
                  <a:cubicBezTo>
                    <a:pt x="133912" y="33353"/>
                    <a:pt x="108992" y="4939"/>
                    <a:pt x="75682" y="566"/>
                  </a:cubicBezTo>
                  <a:cubicBezTo>
                    <a:pt x="72773" y="189"/>
                    <a:pt x="69865" y="1"/>
                    <a:pt x="66957" y="1"/>
                  </a:cubicBezTo>
                  <a:close/>
                </a:path>
              </a:pathLst>
            </a:custGeom>
            <a:solidFill>
              <a:srgbClr val="2E50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3959850" y="3272425"/>
              <a:ext cx="988150" cy="918700"/>
            </a:xfrm>
            <a:custGeom>
              <a:rect b="b" l="l" r="r" t="t"/>
              <a:pathLst>
                <a:path extrusionOk="0" h="36748" w="39526">
                  <a:moveTo>
                    <a:pt x="19776" y="1"/>
                  </a:moveTo>
                  <a:cubicBezTo>
                    <a:pt x="18544" y="1"/>
                    <a:pt x="17315" y="749"/>
                    <a:pt x="16991" y="2245"/>
                  </a:cubicBezTo>
                  <a:lnTo>
                    <a:pt x="14856" y="11932"/>
                  </a:lnTo>
                  <a:cubicBezTo>
                    <a:pt x="14626" y="13020"/>
                    <a:pt x="13768" y="13878"/>
                    <a:pt x="12680" y="14108"/>
                  </a:cubicBezTo>
                  <a:lnTo>
                    <a:pt x="2993" y="16222"/>
                  </a:lnTo>
                  <a:cubicBezTo>
                    <a:pt x="1" y="16870"/>
                    <a:pt x="1" y="21160"/>
                    <a:pt x="2993" y="21808"/>
                  </a:cubicBezTo>
                  <a:lnTo>
                    <a:pt x="12680" y="23922"/>
                  </a:lnTo>
                  <a:cubicBezTo>
                    <a:pt x="13768" y="24173"/>
                    <a:pt x="14605" y="25010"/>
                    <a:pt x="14856" y="26119"/>
                  </a:cubicBezTo>
                  <a:lnTo>
                    <a:pt x="16970" y="35785"/>
                  </a:lnTo>
                  <a:cubicBezTo>
                    <a:pt x="17053" y="36120"/>
                    <a:pt x="17179" y="36455"/>
                    <a:pt x="17367" y="36748"/>
                  </a:cubicBezTo>
                  <a:cubicBezTo>
                    <a:pt x="19271" y="35932"/>
                    <a:pt x="21133" y="35032"/>
                    <a:pt x="22933" y="34049"/>
                  </a:cubicBezTo>
                  <a:lnTo>
                    <a:pt x="24670" y="26098"/>
                  </a:lnTo>
                  <a:cubicBezTo>
                    <a:pt x="24921" y="25010"/>
                    <a:pt x="25758" y="24173"/>
                    <a:pt x="26867" y="23922"/>
                  </a:cubicBezTo>
                  <a:lnTo>
                    <a:pt x="36533" y="21808"/>
                  </a:lnTo>
                  <a:cubicBezTo>
                    <a:pt x="39525" y="21139"/>
                    <a:pt x="39525" y="16870"/>
                    <a:pt x="36533" y="16222"/>
                  </a:cubicBezTo>
                  <a:lnTo>
                    <a:pt x="26867" y="14108"/>
                  </a:lnTo>
                  <a:cubicBezTo>
                    <a:pt x="25779" y="13857"/>
                    <a:pt x="24921" y="13020"/>
                    <a:pt x="24690" y="11932"/>
                  </a:cubicBezTo>
                  <a:lnTo>
                    <a:pt x="22577" y="2245"/>
                  </a:lnTo>
                  <a:cubicBezTo>
                    <a:pt x="22242" y="749"/>
                    <a:pt x="21008" y="1"/>
                    <a:pt x="19776" y="1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8"/>
            <p:cNvSpPr/>
            <p:nvPr/>
          </p:nvSpPr>
          <p:spPr>
            <a:xfrm>
              <a:off x="2642200" y="977200"/>
              <a:ext cx="2118525" cy="3346025"/>
            </a:xfrm>
            <a:custGeom>
              <a:rect b="b" l="l" r="r" t="t"/>
              <a:pathLst>
                <a:path extrusionOk="0" h="133841" w="84741">
                  <a:moveTo>
                    <a:pt x="58171" y="1"/>
                  </a:moveTo>
                  <a:cubicBezTo>
                    <a:pt x="56203" y="1"/>
                    <a:pt x="54237" y="189"/>
                    <a:pt x="52309" y="567"/>
                  </a:cubicBezTo>
                  <a:cubicBezTo>
                    <a:pt x="50572" y="881"/>
                    <a:pt x="48878" y="1341"/>
                    <a:pt x="47225" y="1927"/>
                  </a:cubicBezTo>
                  <a:cubicBezTo>
                    <a:pt x="33813" y="6677"/>
                    <a:pt x="24857" y="19356"/>
                    <a:pt x="24857" y="33584"/>
                  </a:cubicBezTo>
                  <a:lnTo>
                    <a:pt x="24857" y="53253"/>
                  </a:lnTo>
                  <a:cubicBezTo>
                    <a:pt x="24857" y="56475"/>
                    <a:pt x="22221" y="59111"/>
                    <a:pt x="18999" y="59111"/>
                  </a:cubicBezTo>
                  <a:lnTo>
                    <a:pt x="8181" y="59111"/>
                  </a:lnTo>
                  <a:cubicBezTo>
                    <a:pt x="3662" y="59111"/>
                    <a:pt x="0" y="62752"/>
                    <a:pt x="0" y="67271"/>
                  </a:cubicBezTo>
                  <a:lnTo>
                    <a:pt x="0" y="81269"/>
                  </a:lnTo>
                  <a:cubicBezTo>
                    <a:pt x="0" y="85789"/>
                    <a:pt x="3662" y="89451"/>
                    <a:pt x="8181" y="89451"/>
                  </a:cubicBezTo>
                  <a:lnTo>
                    <a:pt x="19250" y="89451"/>
                  </a:lnTo>
                  <a:cubicBezTo>
                    <a:pt x="22493" y="89451"/>
                    <a:pt x="25108" y="92066"/>
                    <a:pt x="25108" y="95288"/>
                  </a:cubicBezTo>
                  <a:lnTo>
                    <a:pt x="25108" y="131193"/>
                  </a:lnTo>
                  <a:cubicBezTo>
                    <a:pt x="31153" y="132953"/>
                    <a:pt x="37397" y="133841"/>
                    <a:pt x="43654" y="133841"/>
                  </a:cubicBezTo>
                  <a:cubicBezTo>
                    <a:pt x="47512" y="133841"/>
                    <a:pt x="51374" y="133504"/>
                    <a:pt x="55197" y="132825"/>
                  </a:cubicBezTo>
                  <a:lnTo>
                    <a:pt x="55197" y="95288"/>
                  </a:lnTo>
                  <a:cubicBezTo>
                    <a:pt x="55197" y="92066"/>
                    <a:pt x="57812" y="89451"/>
                    <a:pt x="61034" y="89451"/>
                  </a:cubicBezTo>
                  <a:lnTo>
                    <a:pt x="72814" y="89451"/>
                  </a:lnTo>
                  <a:cubicBezTo>
                    <a:pt x="76894" y="89430"/>
                    <a:pt x="80326" y="86396"/>
                    <a:pt x="80828" y="82336"/>
                  </a:cubicBezTo>
                  <a:lnTo>
                    <a:pt x="82669" y="68339"/>
                  </a:lnTo>
                  <a:cubicBezTo>
                    <a:pt x="83318" y="63463"/>
                    <a:pt x="79552" y="59132"/>
                    <a:pt x="74635" y="59111"/>
                  </a:cubicBezTo>
                  <a:lnTo>
                    <a:pt x="61034" y="59111"/>
                  </a:lnTo>
                  <a:cubicBezTo>
                    <a:pt x="57812" y="59090"/>
                    <a:pt x="55197" y="56475"/>
                    <a:pt x="55197" y="53253"/>
                  </a:cubicBezTo>
                  <a:lnTo>
                    <a:pt x="55197" y="38125"/>
                  </a:lnTo>
                  <a:cubicBezTo>
                    <a:pt x="55197" y="32237"/>
                    <a:pt x="59988" y="27454"/>
                    <a:pt x="65871" y="27454"/>
                  </a:cubicBezTo>
                  <a:cubicBezTo>
                    <a:pt x="65884" y="27454"/>
                    <a:pt x="65897" y="27454"/>
                    <a:pt x="65909" y="27454"/>
                  </a:cubicBezTo>
                  <a:lnTo>
                    <a:pt x="76978" y="27454"/>
                  </a:lnTo>
                  <a:cubicBezTo>
                    <a:pt x="81267" y="27454"/>
                    <a:pt x="84741" y="23981"/>
                    <a:pt x="84741" y="19691"/>
                  </a:cubicBezTo>
                  <a:lnTo>
                    <a:pt x="84741" y="7744"/>
                  </a:lnTo>
                  <a:cubicBezTo>
                    <a:pt x="84741" y="3467"/>
                    <a:pt x="81288" y="2"/>
                    <a:pt x="77017" y="2"/>
                  </a:cubicBezTo>
                  <a:cubicBezTo>
                    <a:pt x="77004" y="2"/>
                    <a:pt x="76991" y="2"/>
                    <a:pt x="76978" y="2"/>
                  </a:cubicBezTo>
                  <a:lnTo>
                    <a:pt x="58482" y="2"/>
                  </a:lnTo>
                  <a:cubicBezTo>
                    <a:pt x="58378" y="1"/>
                    <a:pt x="58274" y="1"/>
                    <a:pt x="581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8"/>
            <p:cNvSpPr/>
            <p:nvPr/>
          </p:nvSpPr>
          <p:spPr>
            <a:xfrm>
              <a:off x="2655800" y="1165550"/>
              <a:ext cx="988650" cy="951125"/>
            </a:xfrm>
            <a:custGeom>
              <a:rect b="b" l="l" r="r" t="t"/>
              <a:pathLst>
                <a:path extrusionOk="0" h="38045" w="39546">
                  <a:moveTo>
                    <a:pt x="19775" y="1"/>
                  </a:moveTo>
                  <a:cubicBezTo>
                    <a:pt x="18544" y="1"/>
                    <a:pt x="17314" y="754"/>
                    <a:pt x="16990" y="2260"/>
                  </a:cubicBezTo>
                  <a:lnTo>
                    <a:pt x="14856" y="11927"/>
                  </a:lnTo>
                  <a:cubicBezTo>
                    <a:pt x="14626" y="13015"/>
                    <a:pt x="13768" y="13873"/>
                    <a:pt x="12680" y="14103"/>
                  </a:cubicBezTo>
                  <a:lnTo>
                    <a:pt x="3013" y="16237"/>
                  </a:lnTo>
                  <a:cubicBezTo>
                    <a:pt x="0" y="16886"/>
                    <a:pt x="0" y="21154"/>
                    <a:pt x="3013" y="21824"/>
                  </a:cubicBezTo>
                  <a:lnTo>
                    <a:pt x="12680" y="23937"/>
                  </a:lnTo>
                  <a:cubicBezTo>
                    <a:pt x="13768" y="24167"/>
                    <a:pt x="14626" y="25025"/>
                    <a:pt x="14856" y="26113"/>
                  </a:cubicBezTo>
                  <a:lnTo>
                    <a:pt x="16990" y="35801"/>
                  </a:lnTo>
                  <a:cubicBezTo>
                    <a:pt x="17314" y="37297"/>
                    <a:pt x="18544" y="38045"/>
                    <a:pt x="19775" y="38045"/>
                  </a:cubicBezTo>
                  <a:cubicBezTo>
                    <a:pt x="21007" y="38045"/>
                    <a:pt x="22242" y="37297"/>
                    <a:pt x="22577" y="35801"/>
                  </a:cubicBezTo>
                  <a:lnTo>
                    <a:pt x="24690" y="26113"/>
                  </a:lnTo>
                  <a:cubicBezTo>
                    <a:pt x="24920" y="25025"/>
                    <a:pt x="25778" y="24167"/>
                    <a:pt x="26866" y="23937"/>
                  </a:cubicBezTo>
                  <a:lnTo>
                    <a:pt x="36554" y="21824"/>
                  </a:lnTo>
                  <a:cubicBezTo>
                    <a:pt x="39546" y="21154"/>
                    <a:pt x="39546" y="16886"/>
                    <a:pt x="36554" y="16237"/>
                  </a:cubicBezTo>
                  <a:lnTo>
                    <a:pt x="26866" y="14103"/>
                  </a:lnTo>
                  <a:cubicBezTo>
                    <a:pt x="25778" y="13873"/>
                    <a:pt x="24920" y="13015"/>
                    <a:pt x="24690" y="11927"/>
                  </a:cubicBezTo>
                  <a:lnTo>
                    <a:pt x="22577" y="2260"/>
                  </a:lnTo>
                  <a:cubicBezTo>
                    <a:pt x="22242" y="754"/>
                    <a:pt x="21007" y="1"/>
                    <a:pt x="19775" y="1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2400525" y="3232025"/>
              <a:ext cx="621975" cy="598425"/>
            </a:xfrm>
            <a:custGeom>
              <a:rect b="b" l="l" r="r" t="t"/>
              <a:pathLst>
                <a:path extrusionOk="0" h="23937" w="24879">
                  <a:moveTo>
                    <a:pt x="12437" y="0"/>
                  </a:moveTo>
                  <a:cubicBezTo>
                    <a:pt x="11660" y="0"/>
                    <a:pt x="10881" y="471"/>
                    <a:pt x="10671" y="1413"/>
                  </a:cubicBezTo>
                  <a:lnTo>
                    <a:pt x="9353" y="7501"/>
                  </a:lnTo>
                  <a:cubicBezTo>
                    <a:pt x="9186" y="8192"/>
                    <a:pt x="8663" y="8715"/>
                    <a:pt x="7972" y="8882"/>
                  </a:cubicBezTo>
                  <a:lnTo>
                    <a:pt x="1883" y="10201"/>
                  </a:lnTo>
                  <a:cubicBezTo>
                    <a:pt x="0" y="10619"/>
                    <a:pt x="0" y="13318"/>
                    <a:pt x="1883" y="13716"/>
                  </a:cubicBezTo>
                  <a:lnTo>
                    <a:pt x="7972" y="15055"/>
                  </a:lnTo>
                  <a:cubicBezTo>
                    <a:pt x="8663" y="15201"/>
                    <a:pt x="9186" y="15745"/>
                    <a:pt x="9353" y="16436"/>
                  </a:cubicBezTo>
                  <a:lnTo>
                    <a:pt x="10671" y="22525"/>
                  </a:lnTo>
                  <a:cubicBezTo>
                    <a:pt x="10881" y="23466"/>
                    <a:pt x="11660" y="23937"/>
                    <a:pt x="12437" y="23937"/>
                  </a:cubicBezTo>
                  <a:cubicBezTo>
                    <a:pt x="13214" y="23937"/>
                    <a:pt x="13988" y="23466"/>
                    <a:pt x="14187" y="22525"/>
                  </a:cubicBezTo>
                  <a:lnTo>
                    <a:pt x="15526" y="16436"/>
                  </a:lnTo>
                  <a:cubicBezTo>
                    <a:pt x="15672" y="15745"/>
                    <a:pt x="16216" y="15201"/>
                    <a:pt x="16907" y="15055"/>
                  </a:cubicBezTo>
                  <a:lnTo>
                    <a:pt x="22995" y="13716"/>
                  </a:lnTo>
                  <a:cubicBezTo>
                    <a:pt x="24879" y="13318"/>
                    <a:pt x="24879" y="10619"/>
                    <a:pt x="22995" y="10201"/>
                  </a:cubicBezTo>
                  <a:lnTo>
                    <a:pt x="16907" y="8882"/>
                  </a:lnTo>
                  <a:cubicBezTo>
                    <a:pt x="16216" y="8715"/>
                    <a:pt x="15672" y="8192"/>
                    <a:pt x="15526" y="7501"/>
                  </a:cubicBezTo>
                  <a:lnTo>
                    <a:pt x="14187" y="1413"/>
                  </a:lnTo>
                  <a:cubicBezTo>
                    <a:pt x="13988" y="471"/>
                    <a:pt x="13214" y="0"/>
                    <a:pt x="12437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" name="Google Shape;714;p38"/>
          <p:cNvGrpSpPr/>
          <p:nvPr/>
        </p:nvGrpSpPr>
        <p:grpSpPr>
          <a:xfrm>
            <a:off x="7959803" y="4297319"/>
            <a:ext cx="333569" cy="333569"/>
            <a:chOff x="1190625" y="238125"/>
            <a:chExt cx="5228350" cy="5228350"/>
          </a:xfrm>
        </p:grpSpPr>
        <p:sp>
          <p:nvSpPr>
            <p:cNvPr id="715" name="Google Shape;715;p38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104579" y="0"/>
                  </a:moveTo>
                  <a:cubicBezTo>
                    <a:pt x="84359" y="0"/>
                    <a:pt x="65463" y="5735"/>
                    <a:pt x="49483" y="15661"/>
                  </a:cubicBezTo>
                  <a:cubicBezTo>
                    <a:pt x="46910" y="17254"/>
                    <a:pt x="44434" y="18970"/>
                    <a:pt x="42008" y="20783"/>
                  </a:cubicBezTo>
                  <a:cubicBezTo>
                    <a:pt x="33700" y="26984"/>
                    <a:pt x="26347" y="34386"/>
                    <a:pt x="20220" y="42768"/>
                  </a:cubicBezTo>
                  <a:cubicBezTo>
                    <a:pt x="19411" y="43871"/>
                    <a:pt x="18627" y="44974"/>
                    <a:pt x="17867" y="46101"/>
                  </a:cubicBezTo>
                  <a:cubicBezTo>
                    <a:pt x="15024" y="50267"/>
                    <a:pt x="12499" y="54679"/>
                    <a:pt x="10294" y="59262"/>
                  </a:cubicBezTo>
                  <a:cubicBezTo>
                    <a:pt x="7083" y="65953"/>
                    <a:pt x="4534" y="73036"/>
                    <a:pt x="2794" y="80438"/>
                  </a:cubicBezTo>
                  <a:cubicBezTo>
                    <a:pt x="980" y="88183"/>
                    <a:pt x="0" y="96270"/>
                    <a:pt x="0" y="104579"/>
                  </a:cubicBezTo>
                  <a:cubicBezTo>
                    <a:pt x="0" y="112863"/>
                    <a:pt x="980" y="120951"/>
                    <a:pt x="2794" y="128696"/>
                  </a:cubicBezTo>
                  <a:cubicBezTo>
                    <a:pt x="5073" y="138377"/>
                    <a:pt x="8701" y="147518"/>
                    <a:pt x="13480" y="155949"/>
                  </a:cubicBezTo>
                  <a:cubicBezTo>
                    <a:pt x="20612" y="168571"/>
                    <a:pt x="30317" y="179576"/>
                    <a:pt x="41861" y="188252"/>
                  </a:cubicBezTo>
                  <a:cubicBezTo>
                    <a:pt x="44532" y="190262"/>
                    <a:pt x="47326" y="192149"/>
                    <a:pt x="50194" y="193913"/>
                  </a:cubicBezTo>
                  <a:cubicBezTo>
                    <a:pt x="66027" y="203570"/>
                    <a:pt x="84653" y="209133"/>
                    <a:pt x="104579" y="209133"/>
                  </a:cubicBezTo>
                  <a:cubicBezTo>
                    <a:pt x="121024" y="209133"/>
                    <a:pt x="136587" y="205334"/>
                    <a:pt x="150435" y="198570"/>
                  </a:cubicBezTo>
                  <a:cubicBezTo>
                    <a:pt x="154356" y="196658"/>
                    <a:pt x="158155" y="194477"/>
                    <a:pt x="161807" y="192100"/>
                  </a:cubicBezTo>
                  <a:cubicBezTo>
                    <a:pt x="167542" y="188350"/>
                    <a:pt x="172909" y="184036"/>
                    <a:pt x="177787" y="179233"/>
                  </a:cubicBezTo>
                  <a:cubicBezTo>
                    <a:pt x="187075" y="170115"/>
                    <a:pt x="194673" y="159283"/>
                    <a:pt x="200065" y="147249"/>
                  </a:cubicBezTo>
                  <a:cubicBezTo>
                    <a:pt x="205898" y="134210"/>
                    <a:pt x="209133" y="119774"/>
                    <a:pt x="209133" y="104579"/>
                  </a:cubicBezTo>
                  <a:cubicBezTo>
                    <a:pt x="209133" y="46812"/>
                    <a:pt x="162322" y="0"/>
                    <a:pt x="104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8"/>
            <p:cNvSpPr/>
            <p:nvPr/>
          </p:nvSpPr>
          <p:spPr>
            <a:xfrm>
              <a:off x="1637275" y="757700"/>
              <a:ext cx="637275" cy="642775"/>
            </a:xfrm>
            <a:custGeom>
              <a:rect b="b" l="l" r="r" t="t"/>
              <a:pathLst>
                <a:path extrusionOk="0" h="25711" w="25491">
                  <a:moveTo>
                    <a:pt x="24142" y="0"/>
                  </a:moveTo>
                  <a:cubicBezTo>
                    <a:pt x="15834" y="6201"/>
                    <a:pt x="8481" y="13603"/>
                    <a:pt x="2354" y="21985"/>
                  </a:cubicBezTo>
                  <a:cubicBezTo>
                    <a:pt x="1545" y="23088"/>
                    <a:pt x="761" y="24191"/>
                    <a:pt x="1" y="25318"/>
                  </a:cubicBezTo>
                  <a:cubicBezTo>
                    <a:pt x="1373" y="25563"/>
                    <a:pt x="2819" y="25710"/>
                    <a:pt x="4314" y="25710"/>
                  </a:cubicBezTo>
                  <a:cubicBezTo>
                    <a:pt x="16103" y="25710"/>
                    <a:pt x="25490" y="16617"/>
                    <a:pt x="25490" y="6642"/>
                  </a:cubicBezTo>
                  <a:cubicBezTo>
                    <a:pt x="25490" y="4314"/>
                    <a:pt x="25024" y="2084"/>
                    <a:pt x="24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1260475" y="1662675"/>
              <a:ext cx="976675" cy="3281750"/>
            </a:xfrm>
            <a:custGeom>
              <a:rect b="b" l="l" r="r" t="t"/>
              <a:pathLst>
                <a:path extrusionOk="0" h="131270" w="39067">
                  <a:moveTo>
                    <a:pt x="19386" y="1"/>
                  </a:moveTo>
                  <a:cubicBezTo>
                    <a:pt x="14803" y="1"/>
                    <a:pt x="10710" y="834"/>
                    <a:pt x="7500" y="2280"/>
                  </a:cubicBezTo>
                  <a:cubicBezTo>
                    <a:pt x="4289" y="8971"/>
                    <a:pt x="1740" y="16054"/>
                    <a:pt x="0" y="23456"/>
                  </a:cubicBezTo>
                  <a:lnTo>
                    <a:pt x="0" y="71714"/>
                  </a:lnTo>
                  <a:cubicBezTo>
                    <a:pt x="2279" y="81395"/>
                    <a:pt x="5907" y="90536"/>
                    <a:pt x="10686" y="98967"/>
                  </a:cubicBezTo>
                  <a:cubicBezTo>
                    <a:pt x="17818" y="111589"/>
                    <a:pt x="27523" y="122594"/>
                    <a:pt x="39067" y="131270"/>
                  </a:cubicBezTo>
                  <a:lnTo>
                    <a:pt x="39067" y="12108"/>
                  </a:lnTo>
                  <a:cubicBezTo>
                    <a:pt x="39067" y="4854"/>
                    <a:pt x="30268" y="1"/>
                    <a:pt x="193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2693625" y="1617350"/>
              <a:ext cx="3232100" cy="3640800"/>
            </a:xfrm>
            <a:custGeom>
              <a:rect b="b" l="l" r="r" t="t"/>
              <a:pathLst>
                <a:path extrusionOk="0" h="145632" w="129284">
                  <a:moveTo>
                    <a:pt x="77203" y="0"/>
                  </a:moveTo>
                  <a:cubicBezTo>
                    <a:pt x="56934" y="0"/>
                    <a:pt x="42400" y="11201"/>
                    <a:pt x="36641" y="23014"/>
                  </a:cubicBezTo>
                  <a:lnTo>
                    <a:pt x="36641" y="13921"/>
                  </a:lnTo>
                  <a:cubicBezTo>
                    <a:pt x="36641" y="6667"/>
                    <a:pt x="28773" y="1814"/>
                    <a:pt x="19386" y="1814"/>
                  </a:cubicBezTo>
                  <a:cubicBezTo>
                    <a:pt x="7867" y="1814"/>
                    <a:pt x="0" y="6667"/>
                    <a:pt x="0" y="13921"/>
                  </a:cubicBezTo>
                  <a:lnTo>
                    <a:pt x="0" y="133205"/>
                  </a:lnTo>
                  <a:cubicBezTo>
                    <a:pt x="0" y="139259"/>
                    <a:pt x="7867" y="145631"/>
                    <a:pt x="19386" y="145631"/>
                  </a:cubicBezTo>
                  <a:cubicBezTo>
                    <a:pt x="29974" y="145631"/>
                    <a:pt x="39067" y="139259"/>
                    <a:pt x="39067" y="133205"/>
                  </a:cubicBezTo>
                  <a:lnTo>
                    <a:pt x="39067" y="61468"/>
                  </a:lnTo>
                  <a:cubicBezTo>
                    <a:pt x="39067" y="44508"/>
                    <a:pt x="51468" y="34214"/>
                    <a:pt x="63894" y="34214"/>
                  </a:cubicBezTo>
                  <a:cubicBezTo>
                    <a:pt x="78428" y="34214"/>
                    <a:pt x="90217" y="47841"/>
                    <a:pt x="90217" y="61468"/>
                  </a:cubicBezTo>
                  <a:lnTo>
                    <a:pt x="90217" y="133205"/>
                  </a:lnTo>
                  <a:cubicBezTo>
                    <a:pt x="90217" y="133647"/>
                    <a:pt x="90241" y="137838"/>
                    <a:pt x="90315" y="143401"/>
                  </a:cubicBezTo>
                  <a:cubicBezTo>
                    <a:pt x="94236" y="141489"/>
                    <a:pt x="98035" y="139308"/>
                    <a:pt x="101687" y="136931"/>
                  </a:cubicBezTo>
                  <a:cubicBezTo>
                    <a:pt x="107422" y="133181"/>
                    <a:pt x="112789" y="128867"/>
                    <a:pt x="117667" y="124064"/>
                  </a:cubicBezTo>
                  <a:cubicBezTo>
                    <a:pt x="122225" y="111221"/>
                    <a:pt x="126122" y="99114"/>
                    <a:pt x="129284" y="92080"/>
                  </a:cubicBezTo>
                  <a:lnTo>
                    <a:pt x="129284" y="61468"/>
                  </a:lnTo>
                  <a:cubicBezTo>
                    <a:pt x="129284" y="27867"/>
                    <a:pt x="105045" y="0"/>
                    <a:pt x="77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8"/>
            <p:cNvSpPr/>
            <p:nvPr/>
          </p:nvSpPr>
          <p:spPr>
            <a:xfrm>
              <a:off x="1474300" y="447050"/>
              <a:ext cx="1067375" cy="953425"/>
            </a:xfrm>
            <a:custGeom>
              <a:rect b="b" l="l" r="r" t="t"/>
              <a:pathLst>
                <a:path extrusionOk="0" h="38137" w="42695">
                  <a:moveTo>
                    <a:pt x="21495" y="0"/>
                  </a:moveTo>
                  <a:cubicBezTo>
                    <a:pt x="9387" y="0"/>
                    <a:pt x="1" y="8775"/>
                    <a:pt x="1" y="19068"/>
                  </a:cubicBezTo>
                  <a:cubicBezTo>
                    <a:pt x="1" y="29043"/>
                    <a:pt x="9387" y="38136"/>
                    <a:pt x="21495" y="38136"/>
                  </a:cubicBezTo>
                  <a:cubicBezTo>
                    <a:pt x="33308" y="38136"/>
                    <a:pt x="42695" y="29043"/>
                    <a:pt x="42695" y="19068"/>
                  </a:cubicBezTo>
                  <a:cubicBezTo>
                    <a:pt x="42695" y="8775"/>
                    <a:pt x="33308" y="0"/>
                    <a:pt x="214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8"/>
            <p:cNvSpPr/>
            <p:nvPr/>
          </p:nvSpPr>
          <p:spPr>
            <a:xfrm>
              <a:off x="1527600" y="1662675"/>
              <a:ext cx="976100" cy="3423300"/>
            </a:xfrm>
            <a:custGeom>
              <a:rect b="b" l="l" r="r" t="t"/>
              <a:pathLst>
                <a:path extrusionOk="0" h="136932" w="39044">
                  <a:moveTo>
                    <a:pt x="19363" y="1"/>
                  </a:moveTo>
                  <a:cubicBezTo>
                    <a:pt x="8162" y="1"/>
                    <a:pt x="1" y="4854"/>
                    <a:pt x="1" y="12108"/>
                  </a:cubicBezTo>
                  <a:lnTo>
                    <a:pt x="1" y="98967"/>
                  </a:lnTo>
                  <a:cubicBezTo>
                    <a:pt x="8799" y="114530"/>
                    <a:pt x="21471" y="127618"/>
                    <a:pt x="36715" y="136931"/>
                  </a:cubicBezTo>
                  <a:cubicBezTo>
                    <a:pt x="38210" y="135191"/>
                    <a:pt x="39043" y="133280"/>
                    <a:pt x="39043" y="131392"/>
                  </a:cubicBezTo>
                  <a:lnTo>
                    <a:pt x="39043" y="12108"/>
                  </a:lnTo>
                  <a:cubicBezTo>
                    <a:pt x="39043" y="4854"/>
                    <a:pt x="30269" y="1"/>
                    <a:pt x="19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2960750" y="1617350"/>
              <a:ext cx="3231525" cy="3640800"/>
            </a:xfrm>
            <a:custGeom>
              <a:rect b="b" l="l" r="r" t="t"/>
              <a:pathLst>
                <a:path extrusionOk="0" h="145632" w="129261">
                  <a:moveTo>
                    <a:pt x="77179" y="0"/>
                  </a:moveTo>
                  <a:cubicBezTo>
                    <a:pt x="56910" y="0"/>
                    <a:pt x="42377" y="11201"/>
                    <a:pt x="36617" y="23014"/>
                  </a:cubicBezTo>
                  <a:lnTo>
                    <a:pt x="36617" y="13921"/>
                  </a:lnTo>
                  <a:cubicBezTo>
                    <a:pt x="36617" y="6667"/>
                    <a:pt x="28750" y="1814"/>
                    <a:pt x="19363" y="1814"/>
                  </a:cubicBezTo>
                  <a:cubicBezTo>
                    <a:pt x="7868" y="1814"/>
                    <a:pt x="1" y="6667"/>
                    <a:pt x="1" y="13921"/>
                  </a:cubicBezTo>
                  <a:lnTo>
                    <a:pt x="1" y="133205"/>
                  </a:lnTo>
                  <a:cubicBezTo>
                    <a:pt x="1" y="139259"/>
                    <a:pt x="7868" y="145631"/>
                    <a:pt x="19363" y="145631"/>
                  </a:cubicBezTo>
                  <a:cubicBezTo>
                    <a:pt x="29975" y="145631"/>
                    <a:pt x="39043" y="139259"/>
                    <a:pt x="39043" y="133205"/>
                  </a:cubicBezTo>
                  <a:lnTo>
                    <a:pt x="39043" y="61468"/>
                  </a:lnTo>
                  <a:cubicBezTo>
                    <a:pt x="39043" y="44508"/>
                    <a:pt x="51469" y="34214"/>
                    <a:pt x="63871" y="34214"/>
                  </a:cubicBezTo>
                  <a:cubicBezTo>
                    <a:pt x="78404" y="34214"/>
                    <a:pt x="90218" y="47841"/>
                    <a:pt x="90218" y="61468"/>
                  </a:cubicBezTo>
                  <a:lnTo>
                    <a:pt x="90218" y="133205"/>
                  </a:lnTo>
                  <a:cubicBezTo>
                    <a:pt x="90218" y="134553"/>
                    <a:pt x="90487" y="135803"/>
                    <a:pt x="91002" y="136931"/>
                  </a:cubicBezTo>
                  <a:cubicBezTo>
                    <a:pt x="107668" y="126000"/>
                    <a:pt x="121050" y="110437"/>
                    <a:pt x="129260" y="92080"/>
                  </a:cubicBezTo>
                  <a:lnTo>
                    <a:pt x="129260" y="61468"/>
                  </a:lnTo>
                  <a:cubicBezTo>
                    <a:pt x="129260" y="27867"/>
                    <a:pt x="105045" y="0"/>
                    <a:pt x="77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5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p39"/>
          <p:cNvSpPr/>
          <p:nvPr/>
        </p:nvSpPr>
        <p:spPr>
          <a:xfrm>
            <a:off x="-1777950" y="3657675"/>
            <a:ext cx="4238400" cy="4238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39"/>
          <p:cNvSpPr/>
          <p:nvPr/>
        </p:nvSpPr>
        <p:spPr>
          <a:xfrm>
            <a:off x="535375" y="1561522"/>
            <a:ext cx="5653500" cy="2383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39"/>
          <p:cNvSpPr txBox="1"/>
          <p:nvPr>
            <p:ph idx="1" type="body"/>
          </p:nvPr>
        </p:nvSpPr>
        <p:spPr>
          <a:xfrm>
            <a:off x="718250" y="205860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accent4"/>
                </a:solidFill>
              </a:rPr>
              <a:t>This is where you give credit to the ones who are part of this project.</a:t>
            </a:r>
            <a:endParaRPr>
              <a:solidFill>
                <a:schemeClr val="accent4"/>
              </a:solidFill>
            </a:endParaRPr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accent4"/>
              </a:solidFill>
            </a:endParaRPr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chemeClr val="accent4"/>
                </a:solidFill>
              </a:rPr>
              <a:t>Presentation template by </a:t>
            </a:r>
            <a:r>
              <a:rPr lang="es">
                <a:solidFill>
                  <a:schemeClr val="accent4"/>
                </a:solidFill>
                <a:highlight>
                  <a:schemeClr val="accent2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solidFill>
                <a:schemeClr val="accent4"/>
              </a:solidFill>
              <a:highlight>
                <a:schemeClr val="accent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chemeClr val="accent4"/>
                </a:solidFill>
              </a:rPr>
              <a:t>Icons by </a:t>
            </a:r>
            <a:r>
              <a:rPr lang="es">
                <a:solidFill>
                  <a:schemeClr val="accent4"/>
                </a:solidFill>
                <a:highlight>
                  <a:schemeClr val="accent2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solidFill>
                <a:schemeClr val="accent4"/>
              </a:solidFill>
              <a:highlight>
                <a:schemeClr val="accent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chemeClr val="accent4"/>
                </a:solidFill>
              </a:rPr>
              <a:t>Infographics by </a:t>
            </a:r>
            <a:r>
              <a:rPr lang="es">
                <a:solidFill>
                  <a:schemeClr val="accent4"/>
                </a:solidFill>
                <a:highlight>
                  <a:schemeClr val="accent2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solidFill>
                <a:schemeClr val="accent4"/>
              </a:solidFill>
              <a:highlight>
                <a:schemeClr val="accent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chemeClr val="accent4"/>
                </a:solidFill>
              </a:rPr>
              <a:t>Images created by </a:t>
            </a:r>
            <a:r>
              <a:rPr lang="es">
                <a:solidFill>
                  <a:schemeClr val="accent4"/>
                </a:solidFill>
                <a:highlight>
                  <a:schemeClr val="accent2"/>
                </a:highlight>
              </a:rPr>
              <a:t>Freepik </a:t>
            </a:r>
            <a:endParaRPr>
              <a:solidFill>
                <a:schemeClr val="accent4"/>
              </a:solidFill>
              <a:highlight>
                <a:schemeClr val="accent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chemeClr val="accent4"/>
                </a:solidFill>
              </a:rPr>
              <a:t>Author introduction slide photo created by Freepik</a:t>
            </a:r>
            <a:endParaRPr>
              <a:solidFill>
                <a:schemeClr val="accent4"/>
              </a:solidFill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Font typeface="Roboto Slab Regular"/>
              <a:buChar char="◂"/>
            </a:pPr>
            <a:r>
              <a:rPr lang="es">
                <a:solidFill>
                  <a:schemeClr val="accent4"/>
                </a:solidFill>
              </a:rPr>
              <a:t>Text &amp; Image slide photo created by Freepik.com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729" name="Google Shape;729;p39"/>
          <p:cNvSpPr txBox="1"/>
          <p:nvPr>
            <p:ph type="ctrTitle"/>
          </p:nvPr>
        </p:nvSpPr>
        <p:spPr>
          <a:xfrm flipH="1">
            <a:off x="6543600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3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22"/>
          <p:cNvSpPr/>
          <p:nvPr/>
        </p:nvSpPr>
        <p:spPr>
          <a:xfrm>
            <a:off x="8223356" y="-2329575"/>
            <a:ext cx="5024100" cy="5024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22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86" name="Google Shape;186;p22"/>
          <p:cNvSpPr txBox="1"/>
          <p:nvPr>
            <p:ph idx="14" type="title"/>
          </p:nvPr>
        </p:nvSpPr>
        <p:spPr>
          <a:xfrm>
            <a:off x="3940024" y="2817956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187" name="Google Shape;187;p22"/>
          <p:cNvSpPr txBox="1"/>
          <p:nvPr>
            <p:ph idx="2" type="ctrTitle"/>
          </p:nvPr>
        </p:nvSpPr>
        <p:spPr>
          <a:xfrm>
            <a:off x="5041900" y="439000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Teaching Method</a:t>
            </a:r>
            <a:endParaRPr/>
          </a:p>
        </p:txBody>
      </p:sp>
      <p:sp>
        <p:nvSpPr>
          <p:cNvPr id="188" name="Google Shape;188;p22"/>
          <p:cNvSpPr txBox="1"/>
          <p:nvPr>
            <p:ph idx="1" type="subTitle"/>
          </p:nvPr>
        </p:nvSpPr>
        <p:spPr>
          <a:xfrm>
            <a:off x="5041902" y="888375"/>
            <a:ext cx="1718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89" name="Google Shape;189;p22"/>
          <p:cNvSpPr txBox="1"/>
          <p:nvPr>
            <p:ph idx="3" type="title"/>
          </p:nvPr>
        </p:nvSpPr>
        <p:spPr>
          <a:xfrm>
            <a:off x="3548006" y="641228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90" name="Google Shape;190;p22"/>
          <p:cNvSpPr txBox="1"/>
          <p:nvPr>
            <p:ph idx="4" type="ctrTitle"/>
          </p:nvPr>
        </p:nvSpPr>
        <p:spPr>
          <a:xfrm>
            <a:off x="5397400" y="1553250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Academic Areas</a:t>
            </a:r>
            <a:endParaRPr/>
          </a:p>
        </p:txBody>
      </p:sp>
      <p:sp>
        <p:nvSpPr>
          <p:cNvPr id="191" name="Google Shape;191;p22"/>
          <p:cNvSpPr txBox="1"/>
          <p:nvPr>
            <p:ph idx="5" type="subTitle"/>
          </p:nvPr>
        </p:nvSpPr>
        <p:spPr>
          <a:xfrm>
            <a:off x="5397393" y="2002627"/>
            <a:ext cx="1718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92" name="Google Shape;192;p22"/>
          <p:cNvSpPr txBox="1"/>
          <p:nvPr>
            <p:ph idx="6" type="ctrTitle"/>
          </p:nvPr>
        </p:nvSpPr>
        <p:spPr>
          <a:xfrm>
            <a:off x="5397402" y="2634800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Coaches</a:t>
            </a:r>
            <a:endParaRPr/>
          </a:p>
        </p:txBody>
      </p:sp>
      <p:sp>
        <p:nvSpPr>
          <p:cNvPr id="193" name="Google Shape;193;p22"/>
          <p:cNvSpPr txBox="1"/>
          <p:nvPr>
            <p:ph idx="8" type="ctrTitle"/>
          </p:nvPr>
        </p:nvSpPr>
        <p:spPr>
          <a:xfrm>
            <a:off x="5041900" y="3753775"/>
            <a:ext cx="1497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Enrollment Process</a:t>
            </a:r>
            <a:endParaRPr/>
          </a:p>
        </p:txBody>
      </p:sp>
      <p:sp>
        <p:nvSpPr>
          <p:cNvPr id="194" name="Google Shape;194;p22"/>
          <p:cNvSpPr txBox="1"/>
          <p:nvPr>
            <p:ph idx="9" type="subTitle"/>
          </p:nvPr>
        </p:nvSpPr>
        <p:spPr>
          <a:xfrm>
            <a:off x="5041902" y="4203149"/>
            <a:ext cx="1718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95" name="Google Shape;195;p22"/>
          <p:cNvSpPr txBox="1"/>
          <p:nvPr>
            <p:ph idx="7" type="subTitle"/>
          </p:nvPr>
        </p:nvSpPr>
        <p:spPr>
          <a:xfrm>
            <a:off x="5397393" y="3084175"/>
            <a:ext cx="1718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2"/>
          <p:cNvSpPr txBox="1"/>
          <p:nvPr>
            <p:ph idx="13" type="title"/>
          </p:nvPr>
        </p:nvSpPr>
        <p:spPr>
          <a:xfrm>
            <a:off x="3940024" y="1748901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97" name="Google Shape;197;p22"/>
          <p:cNvSpPr txBox="1"/>
          <p:nvPr>
            <p:ph idx="15" type="title"/>
          </p:nvPr>
        </p:nvSpPr>
        <p:spPr>
          <a:xfrm>
            <a:off x="3585574" y="3942823"/>
            <a:ext cx="120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p40"/>
          <p:cNvSpPr/>
          <p:nvPr/>
        </p:nvSpPr>
        <p:spPr>
          <a:xfrm>
            <a:off x="-1727250" y="-2673150"/>
            <a:ext cx="4238400" cy="4238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" name="Google Shape;735;p40"/>
          <p:cNvSpPr/>
          <p:nvPr/>
        </p:nvSpPr>
        <p:spPr>
          <a:xfrm>
            <a:off x="459175" y="475900"/>
            <a:ext cx="5653500" cy="3957000"/>
          </a:xfrm>
          <a:prstGeom prst="roundRect">
            <a:avLst>
              <a:gd fmla="val 16667" name="adj"/>
            </a:avLst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" name="Google Shape;736;p40"/>
          <p:cNvSpPr txBox="1"/>
          <p:nvPr>
            <p:ph type="ctrTitle"/>
          </p:nvPr>
        </p:nvSpPr>
        <p:spPr>
          <a:xfrm flipH="1">
            <a:off x="6418200" y="2098650"/>
            <a:ext cx="20058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737" name="Google Shape;737;p40"/>
          <p:cNvSpPr txBox="1"/>
          <p:nvPr>
            <p:ph idx="1" type="body"/>
          </p:nvPr>
        </p:nvSpPr>
        <p:spPr>
          <a:xfrm>
            <a:off x="718250" y="205860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4"/>
                </a:solidFill>
              </a:rPr>
              <a:t>Did you like the resources on this template? Get them for free at our other websites.</a:t>
            </a:r>
            <a:endParaRPr sz="1000">
              <a:solidFill>
                <a:schemeClr val="accent4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4"/>
                </a:solidFill>
                <a:latin typeface="Nunito SemiBold"/>
                <a:ea typeface="Nunito SemiBold"/>
                <a:cs typeface="Nunito SemiBold"/>
                <a:sym typeface="Nunito SemiBold"/>
              </a:rPr>
              <a:t>VECTORS</a:t>
            </a:r>
            <a:endParaRPr sz="1000">
              <a:solidFill>
                <a:schemeClr val="accent4"/>
              </a:solidFill>
              <a:latin typeface="Nunito SemiBold"/>
              <a:ea typeface="Nunito SemiBold"/>
              <a:cs typeface="Nunito SemiBold"/>
              <a:sym typeface="Nunito SemiBold"/>
            </a:endParaRPr>
          </a:p>
          <a:p>
            <a:pPr indent="-190500" lvl="0" marL="241300" rtl="0" algn="l"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3"/>
              </a:rPr>
              <a:t>Pack color sport elements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4"/>
              </a:rPr>
              <a:t>Pack sport 53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5"/>
              </a:rPr>
              <a:t>Pack online learning 41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6"/>
              </a:rPr>
              <a:t>Pack social media 94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7"/>
              </a:rPr>
              <a:t>Pack strategy and management 11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8"/>
              </a:rPr>
              <a:t>Flat sport landing page template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9"/>
              </a:rPr>
              <a:t>Flat sport landing page template II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10"/>
              </a:rPr>
              <a:t>Flat sport landing page template III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11"/>
              </a:rPr>
              <a:t>Flat sport landing page template IV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12"/>
              </a:rPr>
              <a:t>Flat sport landing page template V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13"/>
              </a:rPr>
              <a:t>Flat sport landing page template VI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Proxima Nova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14"/>
              </a:rPr>
              <a:t>Flat sport landing page template VII</a:t>
            </a:r>
            <a:endParaRPr sz="1000">
              <a:solidFill>
                <a:schemeClr val="accent4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chemeClr val="accent4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chemeClr val="accent4"/>
                </a:solidFill>
                <a:uFill>
                  <a:noFill/>
                </a:uFill>
                <a:hlinkClick r:id="rId15"/>
              </a:rPr>
              <a:t>Time management concept for landing page</a:t>
            </a:r>
            <a:endParaRPr sz="1000">
              <a:solidFill>
                <a:schemeClr val="accent4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4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4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accent4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41" name="Shape 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" name="Google Shape;742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3" name="Google Shape;743;p41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" sz="1100">
                <a:solidFill>
                  <a:srgbClr val="869FB2"/>
                </a:solidFill>
              </a:rPr>
              <a:t>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44" name="Google Shape;744;p41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0" name="Google Shape;750;p42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751" name="Google Shape;751;p42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Arvo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3"/>
              </a:rPr>
              <a:t>https://fonts.google.com/specimen/Arvo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Nunito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4"/>
              </a:rPr>
              <a:t>https://fonts.google.com/specimen/Nunito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752" name="Google Shape;752;p42"/>
          <p:cNvGrpSpPr/>
          <p:nvPr/>
        </p:nvGrpSpPr>
        <p:grpSpPr>
          <a:xfrm>
            <a:off x="2052625" y="3498875"/>
            <a:ext cx="3976875" cy="754200"/>
            <a:chOff x="2052655" y="3498875"/>
            <a:chExt cx="3976875" cy="754200"/>
          </a:xfrm>
        </p:grpSpPr>
        <p:sp>
          <p:nvSpPr>
            <p:cNvPr id="753" name="Google Shape;753;p42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7F6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2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2A4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2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AB24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2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695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2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#007f6e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58" name="Google Shape;758;p42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#002a4c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59" name="Google Shape;759;p42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#ffab24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760" name="Google Shape;760;p42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#ff695f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761" name="Google Shape;761;p42"/>
          <p:cNvGrpSpPr/>
          <p:nvPr/>
        </p:nvGrpSpPr>
        <p:grpSpPr>
          <a:xfrm>
            <a:off x="6299939" y="3498875"/>
            <a:ext cx="791411" cy="754200"/>
            <a:chOff x="5238120" y="3498875"/>
            <a:chExt cx="791411" cy="754200"/>
          </a:xfrm>
        </p:grpSpPr>
        <p:sp>
          <p:nvSpPr>
            <p:cNvPr id="762" name="Google Shape;762;p42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6E1C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2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#f6e1ca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" name="Google Shape;768;p4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769" name="Google Shape;769;p4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" name="Google Shape;772;p4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773" name="Google Shape;773;p4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" name="Google Shape;775;p4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776" name="Google Shape;776;p4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" name="Google Shape;778;p4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779" name="Google Shape;779;p4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4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782" name="Google Shape;782;p4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3" name="Google Shape;783;p4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784" name="Google Shape;784;p4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4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4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7" name="Google Shape;787;p4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788" name="Google Shape;788;p4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9" name="Google Shape;789;p4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790" name="Google Shape;790;p4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4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2" name="Google Shape;792;p4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793" name="Google Shape;793;p4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" name="Google Shape;795;p4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796" name="Google Shape;796;p4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797" name="Google Shape;797;p4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8" name="Google Shape;798;p4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799" name="Google Shape;799;p4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0" name="Google Shape;800;p4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801" name="Google Shape;801;p4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4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803" name="Google Shape;803;p4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7" name="Google Shape;807;p4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808" name="Google Shape;808;p4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4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4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4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2" name="Google Shape;812;p4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813" name="Google Shape;813;p4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814" name="Google Shape;814;p4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815" name="Google Shape;815;p4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" name="Google Shape;816;p4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7" name="Google Shape;817;p4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818" name="Google Shape;818;p4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19" name="Google Shape;819;p4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820" name="Google Shape;820;p4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1" name="Google Shape;821;p4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22" name="Google Shape;822;p4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823" name="Google Shape;823;p4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4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5" name="Google Shape;825;p4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826" name="Google Shape;826;p4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827" name="Google Shape;827;p4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4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4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830" name="Google Shape;830;p4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4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834" name="Google Shape;834;p4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4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839" name="Google Shape;839;p4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4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846" name="Google Shape;846;p4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" name="Google Shape;849;p4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850" name="Google Shape;850;p4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851" name="Google Shape;851;p4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4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" name="Google Shape;854;p4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855" name="Google Shape;855;p4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4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4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8" name="Google Shape;858;p4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859" name="Google Shape;859;p4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4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4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2" name="Google Shape;862;p4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863" name="Google Shape;863;p4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" name="Google Shape;865;p4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866" name="Google Shape;866;p4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867" name="Google Shape;867;p4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4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" name="Google Shape;869;p4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870" name="Google Shape;870;p4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4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" name="Google Shape;872;p4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873" name="Google Shape;873;p4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4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" name="Google Shape;875;p4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876" name="Google Shape;876;p4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4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8" name="Google Shape;878;p4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879" name="Google Shape;879;p4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" name="Google Shape;881;p4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882" name="Google Shape;882;p4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" name="Google Shape;892;p4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893" name="Google Shape;893;p4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894" name="Google Shape;894;p4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4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6" name="Google Shape;896;p4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897" name="Google Shape;897;p4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898" name="Google Shape;898;p4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" name="Google Shape;899;p4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" name="Google Shape;900;p4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901" name="Google Shape;901;p4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" name="Google Shape;902;p4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" name="Google Shape;903;p4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904" name="Google Shape;904;p4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" name="Google Shape;905;p4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6" name="Google Shape;906;p4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907" name="Google Shape;907;p4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" name="Google Shape;908;p4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9" name="Google Shape;909;p4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10" name="Google Shape;910;p4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911" name="Google Shape;911;p4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912" name="Google Shape;912;p4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4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4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5" name="Google Shape;915;p4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916" name="Google Shape;916;p4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4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4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9" name="Google Shape;919;p4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920" name="Google Shape;920;p4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4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4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3" name="Google Shape;923;p4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924" name="Google Shape;924;p4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4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4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7" name="Google Shape;927;p4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928" name="Google Shape;928;p4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4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4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31" name="Google Shape;931;p4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932" name="Google Shape;932;p4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" name="Google Shape;949;p4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" name="Google Shape;950;p4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951" name="Google Shape;951;p4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" name="Google Shape;953;p4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954" name="Google Shape;954;p4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" name="Google Shape;965;p4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966" name="Google Shape;966;p4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" name="Google Shape;993;p4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994" name="Google Shape;994;p4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995" name="Google Shape;995;p4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996" name="Google Shape;996;p4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998" name="Google Shape;998;p4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01" name="Google Shape;1001;p4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02" name="Google Shape;1002;p4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03" name="Google Shape;1003;p4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08" name="Google Shape;1008;p4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4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050" name="Google Shape;1050;p4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1" name="Google Shape;1051;p4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052" name="Google Shape;1052;p4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4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4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4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6" name="Google Shape;1056;p4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057" name="Google Shape;1057;p4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4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4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4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1" name="Google Shape;1061;p4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062" name="Google Shape;1062;p4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" name="Google Shape;1066;p4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067" name="Google Shape;1067;p4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068" name="Google Shape;1068;p4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4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4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4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2" name="Google Shape;1072;p4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073" name="Google Shape;1073;p4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4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4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6" name="Google Shape;1076;p4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077" name="Google Shape;1077;p4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4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4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0" name="Google Shape;1080;p4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081" name="Google Shape;1081;p4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4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4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4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5" name="Google Shape;1085;p4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086" name="Google Shape;1086;p4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4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4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9" name="Google Shape;1089;p4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090" name="Google Shape;1090;p4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4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2" name="Google Shape;1092;p4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093" name="Google Shape;1093;p4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094" name="Google Shape;1094;p4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4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4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4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4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4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4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4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4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4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4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4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4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4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4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4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4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4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4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4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4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4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4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4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4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4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4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4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4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4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4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4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4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7" name="Google Shape;1127;p4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128" name="Google Shape;1128;p4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4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4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4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4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4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4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5" name="Google Shape;1135;p4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136" name="Google Shape;1136;p4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4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4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4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4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" name="Google Shape;1142;p4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143" name="Google Shape;1143;p4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4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4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" name="Google Shape;1147;p4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148" name="Google Shape;1148;p4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4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4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" name="Google Shape;1151;p4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152" name="Google Shape;1152;p4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153" name="Google Shape;1153;p4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4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5" name="Google Shape;1155;p4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156" name="Google Shape;1156;p4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4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8" name="Google Shape;1158;p4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159" name="Google Shape;1159;p4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4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4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2" name="Google Shape;1162;p4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163" name="Google Shape;1163;p4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164" name="Google Shape;1164;p4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4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4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7" name="Google Shape;1167;p4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168" name="Google Shape;1168;p4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4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4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1" name="Google Shape;1171;p4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172" name="Google Shape;1172;p4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4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74" name="Google Shape;1174;p4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175" name="Google Shape;1175;p4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" name="Google Shape;1188;p4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189" name="Google Shape;1189;p4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190" name="Google Shape;1190;p4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4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4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3" name="Google Shape;1193;p4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194" name="Google Shape;1194;p4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4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4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7" name="Google Shape;1197;p4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198" name="Google Shape;1198;p4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4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4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1" name="Google Shape;1201;p4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202" name="Google Shape;1202;p4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" name="Google Shape;1213;p4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214" name="Google Shape;1214;p4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" name="Google Shape;1216;p4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217" name="Google Shape;1217;p4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" name="Google Shape;1254;p4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255" name="Google Shape;1255;p4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" name="Google Shape;1270;p4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271" name="Google Shape;1271;p4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272" name="Google Shape;1272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4" name="Google Shape;1274;p4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275" name="Google Shape;1275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7" name="Google Shape;1277;p4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278" name="Google Shape;1278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0" name="Google Shape;1280;p4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281" name="Google Shape;1281;p4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4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3" name="Google Shape;1283;p4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284" name="Google Shape;1284;p4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285" name="Google Shape;1285;p4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4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4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8" name="Google Shape;1288;p4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289" name="Google Shape;1289;p4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4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4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2" name="Google Shape;1292;p4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293" name="Google Shape;1293;p4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4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4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6" name="Google Shape;1296;p4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297" name="Google Shape;1297;p4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4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4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0" name="Google Shape;1300;p4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301" name="Google Shape;1301;p4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4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4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4" name="Google Shape;1304;p4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305" name="Google Shape;1305;p4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4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4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8" name="Google Shape;1308;p4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309" name="Google Shape;1309;p4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4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4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2" name="Google Shape;1312;p4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313" name="Google Shape;1313;p4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4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4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16" name="Google Shape;1316;p4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317" name="Google Shape;1317;p4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4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4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0" name="Google Shape;1320;p4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321" name="Google Shape;1321;p4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4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4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24" name="Google Shape;1324;p4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325" name="Google Shape;1325;p4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326" name="Google Shape;1326;p4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4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8" name="Google Shape;1328;p4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329" name="Google Shape;1329;p4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4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1" name="Google Shape;1331;p4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332" name="Google Shape;1332;p4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4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4" name="Google Shape;1334;p4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335" name="Google Shape;1335;p4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4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37" name="Google Shape;1337;p4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338" name="Google Shape;1338;p4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4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0" name="Google Shape;1340;p4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341" name="Google Shape;1341;p4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4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3" name="Google Shape;1343;p4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344" name="Google Shape;1344;p4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4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6" name="Google Shape;1346;p4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347" name="Google Shape;1347;p4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4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9" name="Google Shape;1349;p4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350" name="Google Shape;1350;p4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4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2" name="Google Shape;1352;p4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353" name="Google Shape;1353;p4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4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55" name="Google Shape;1355;p4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4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4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4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4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4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4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4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4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4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4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4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4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4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4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4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4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4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4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4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4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4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4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4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4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4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4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4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4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4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4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4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4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4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4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" name="Google Shape;1390;p4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391" name="Google Shape;1391;p4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4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4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4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4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4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4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4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4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4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4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4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4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4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4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4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4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4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4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4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4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4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4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4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4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4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4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4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4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4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4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4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4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4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4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4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4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4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4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4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4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4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4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4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4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4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4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4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4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4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4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4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4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4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4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4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4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4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4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4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4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4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4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44" name="Google Shape;2344;p4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345" name="Google Shape;2345;p4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346" name="Google Shape;2346;p4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4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48" name="Google Shape;2348;p4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0" name="Google Shape;2350;p4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351" name="Google Shape;2351;p4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352" name="Google Shape;2352;p4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53" name="Google Shape;2353;p4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4" name="Google Shape;2354;p4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355" name="Google Shape;2355;p4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356" name="Google Shape;2356;p4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357" name="Google Shape;2357;p4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358" name="Google Shape;2358;p4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59" name="Google Shape;2359;p4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0" name="Google Shape;2360;p4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1" name="Google Shape;2361;p4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62" name="Google Shape;2362;p4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363" name="Google Shape;2363;p4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364" name="Google Shape;2364;p4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65" name="Google Shape;2365;p4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6" name="Google Shape;2366;p4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367" name="Google Shape;2367;p4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68" name="Google Shape;2368;p4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4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4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4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4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3" name="Google Shape;2373;p4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374" name="Google Shape;2374;p4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4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376" name="Google Shape;2376;p4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377" name="Google Shape;2377;p4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4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79" name="Google Shape;2379;p4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380" name="Google Shape;2380;p4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381" name="Google Shape;2381;p4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4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383" name="Google Shape;2383;p4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384" name="Google Shape;2384;p4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85" name="Google Shape;2385;p4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6" name="Google Shape;2386;p4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387" name="Google Shape;2387;p4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388" name="Google Shape;2388;p4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389" name="Google Shape;2389;p4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90" name="Google Shape;2390;p4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391" name="Google Shape;2391;p4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392" name="Google Shape;2392;p4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93" name="Google Shape;2393;p4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4" name="Google Shape;2394;p4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395" name="Google Shape;2395;p4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96" name="Google Shape;2396;p4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7" name="Google Shape;2397;p4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398" name="Google Shape;2398;p4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399" name="Google Shape;2399;p4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00" name="Google Shape;2400;p4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03" name="Google Shape;2403;p4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404" name="Google Shape;2404;p4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4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4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4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4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4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4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4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4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4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4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4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4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4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4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4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20" name="Google Shape;2420;p4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42" name="Google Shape;2442;p4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443" name="Google Shape;2443;p4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4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45" name="Google Shape;2445;p4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46" name="Google Shape;2446;p4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447" name="Google Shape;2447;p4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4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4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4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51" name="Google Shape;2451;p4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58" name="Google Shape;2458;p4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459" name="Google Shape;2459;p4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4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4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4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63" name="Google Shape;2463;p4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92" name="Google Shape;2492;p4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493" name="Google Shape;2493;p4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4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95" name="Google Shape;2495;p4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96" name="Google Shape;2496;p4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497" name="Google Shape;2497;p4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4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9" name="Google Shape;2499;p4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500" name="Google Shape;2500;p4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4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02" name="Google Shape;2502;p4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0" name="Google Shape;2510;p4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511" name="Google Shape;2511;p4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4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4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4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15" name="Google Shape;2515;p4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23" name="Google Shape;2523;p4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524" name="Google Shape;2524;p4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4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4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4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28" name="Google Shape;2528;p4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70" name="Google Shape;2570;p4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571" name="Google Shape;2571;p4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4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73" name="Google Shape;2573;p4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8" name="Google Shape;2608;p4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609" name="Google Shape;2609;p4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610" name="Google Shape;2610;p4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4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4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4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4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4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4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4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4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4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4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4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4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4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4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4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4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4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4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4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4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4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4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4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4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4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4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4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4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4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4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4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4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4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4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4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4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4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4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4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4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4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4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4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4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4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4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4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4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4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4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4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4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4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4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4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4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4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4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4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4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4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4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4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4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4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4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4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4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4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4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4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4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4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4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4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4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4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4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4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4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4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4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4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4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4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4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4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4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4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4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4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4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4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4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4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4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4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4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4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4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4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4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4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4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4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4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4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4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4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4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4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4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4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4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4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4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4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4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4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4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4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4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4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4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4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4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4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4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4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4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4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4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4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4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4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4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4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4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4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4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4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4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4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4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4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4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4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4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4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4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4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4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4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4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4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4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4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4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4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4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4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4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4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4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4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4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4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4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4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4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4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4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4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4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4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4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4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4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4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4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4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4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4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4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4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4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4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4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4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4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4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4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4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4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4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4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4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4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4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4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4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4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4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4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4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4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4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4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4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4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4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4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4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4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4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4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4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4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4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4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4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4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4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4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4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4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4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4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4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4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4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4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4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4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4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4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4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4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4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4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4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4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4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4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4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4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4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4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4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4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4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4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4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4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4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4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4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4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4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4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4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4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4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4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4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4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4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4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4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4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4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4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4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84" name="Google Shape;2884;p4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85" name="Google Shape;2885;p4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2886" name="Google Shape;2886;p4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4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4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4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4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4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4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4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4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4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4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4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4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4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4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4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4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4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4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4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4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4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4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4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4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4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4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4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4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4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4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4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4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4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4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4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22" name="Google Shape;2922;p4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2923" name="Google Shape;2923;p4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2924" name="Google Shape;2924;p4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4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4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4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4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4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4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4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4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4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4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4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4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4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4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4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0" name="Google Shape;2940;p4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2941" name="Google Shape;2941;p4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4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4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4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4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4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4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4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4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4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4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4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4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4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4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4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4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4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4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4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4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4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4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4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4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4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4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4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4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4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4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4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4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4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4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4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4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4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4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4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4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4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4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4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4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4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4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4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4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4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4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4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4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4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4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4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4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4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4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4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4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4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4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4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4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4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4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4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4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4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4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4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4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4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4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4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4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4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4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4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4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4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4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4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4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4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4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4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4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4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4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4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4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4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4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4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4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4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4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4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4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4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4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4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4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4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4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4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4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4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4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4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4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4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4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4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4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4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54" name="Google Shape;3254;p4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258" name="Shape 3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9" name="Google Shape;3259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260" name="Google Shape;3260;p4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color,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261" name="Google Shape;3261;p44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262" name="Google Shape;3262;p44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4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4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4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4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4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4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4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4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4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4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4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4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5" name="Google Shape;3275;p44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276" name="Google Shape;3276;p4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8" name="Google Shape;3278;p44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279" name="Google Shape;3279;p4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3" name="Google Shape;3283;p44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284" name="Google Shape;3284;p4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6" name="Google Shape;3286;p44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287" name="Google Shape;3287;p44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4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4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0" name="Google Shape;3290;p44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291" name="Google Shape;3291;p4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4" name="Google Shape;3294;p44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295" name="Google Shape;3295;p4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4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7" name="Google Shape;3297;p44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298" name="Google Shape;3298;p4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2" name="Google Shape;3302;p44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303" name="Google Shape;3303;p4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7" name="Google Shape;3307;p44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308" name="Google Shape;3308;p4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3" name="Google Shape;3313;p44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314" name="Google Shape;3314;p44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4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4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4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4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4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4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4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4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4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4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4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4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4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4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4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4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4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4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4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4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4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6" name="Google Shape;3336;p44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337" name="Google Shape;3337;p44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4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4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4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4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4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4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4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4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4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4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4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4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4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4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4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4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4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4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4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4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4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4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4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4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4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4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4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4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4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4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4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4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4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4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4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4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4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4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4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4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4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4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4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4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4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4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4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4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4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4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4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4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4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4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4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4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4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4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6" name="Google Shape;3396;p44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397" name="Google Shape;3397;p44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4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4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4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4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4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4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4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4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4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4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9" name="Google Shape;3409;p44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410" name="Google Shape;3410;p44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4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4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4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4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4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4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4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4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4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0" name="Google Shape;3420;p44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421" name="Google Shape;3421;p4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5" name="Google Shape;3425;p44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426" name="Google Shape;3426;p4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9" name="Google Shape;3429;p44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430" name="Google Shape;3430;p4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6" name="Google Shape;3436;p44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437" name="Google Shape;3437;p4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4" name="Google Shape;3444;p44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445" name="Google Shape;3445;p44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4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4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4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4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50" name="Google Shape;3450;p44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451" name="Google Shape;3451;p44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4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4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4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4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4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4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4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4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4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61" name="Google Shape;3461;p44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2" name="Google Shape;3462;p44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3" name="Google Shape;3463;p44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4" name="Google Shape;3464;p44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65" name="Google Shape;3465;p44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466" name="Google Shape;3466;p4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8" name="Google Shape;3468;p44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469" name="Google Shape;3469;p4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1" name="Google Shape;3471;p44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472" name="Google Shape;3472;p4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4" name="Google Shape;3474;p44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475" name="Google Shape;3475;p4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7" name="Google Shape;3477;p44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478" name="Google Shape;3478;p4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0" name="Google Shape;3480;p44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481" name="Google Shape;3481;p4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3" name="Google Shape;3483;p44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484" name="Google Shape;3484;p4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6" name="Google Shape;3486;p44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487" name="Google Shape;3487;p4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0" name="Google Shape;3490;p44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491" name="Google Shape;3491;p4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4" name="Google Shape;3494;p44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495" name="Google Shape;3495;p44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4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4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8" name="Google Shape;3498;p44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499" name="Google Shape;3499;p4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2" name="Google Shape;3502;p44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503" name="Google Shape;3503;p44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4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4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6" name="Google Shape;3506;p44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507" name="Google Shape;3507;p4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0" name="Google Shape;3510;p44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511" name="Google Shape;3511;p4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3" name="Google Shape;3513;p44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4" name="Google Shape;3514;p44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5" name="Google Shape;3515;p44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6" name="Google Shape;3516;p44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7" name="Google Shape;3517;p44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8" name="Google Shape;3518;p44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9" name="Google Shape;3519;p44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0" name="Google Shape;3520;p44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1" name="Google Shape;3521;p44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2" name="Google Shape;3522;p44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3" name="Google Shape;3523;p44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4" name="Google Shape;3524;p44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525" name="Google Shape;3525;p4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27" name="Google Shape;3527;p44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8" name="Google Shape;3528;p44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529" name="Google Shape;3529;p4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1" name="Google Shape;3531;p44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532" name="Google Shape;3532;p4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34" name="Google Shape;3534;p44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5" name="Google Shape;3535;p44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6" name="Google Shape;3536;p44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37" name="Google Shape;3537;p44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538" name="Google Shape;3538;p4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7" name="Google Shape;3547;p44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548" name="Google Shape;3548;p44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4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4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4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4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4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4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4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4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4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4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4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4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4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4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4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4" name="Google Shape;3564;p44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565" name="Google Shape;3565;p4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7" name="Google Shape;3567;p44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568" name="Google Shape;3568;p4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8" name="Google Shape;3588;p44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589" name="Google Shape;3589;p4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4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4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4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4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4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4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4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7" name="Google Shape;3667;p44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8" name="Google Shape;3668;p44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9" name="Google Shape;3669;p44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0" name="Google Shape;3670;p44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1" name="Google Shape;3671;p44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2" name="Google Shape;3672;p44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3" name="Google Shape;3673;p44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4" name="Google Shape;3674;p44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5" name="Google Shape;3675;p44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6" name="Google Shape;3676;p44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7" name="Google Shape;3677;p44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8" name="Google Shape;3678;p44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9" name="Google Shape;3679;p44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0" name="Google Shape;3680;p44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1" name="Google Shape;3681;p44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2" name="Google Shape;3682;p44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3" name="Google Shape;3683;p44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4" name="Google Shape;3684;p44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5" name="Google Shape;3685;p44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6" name="Google Shape;3686;p44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7" name="Google Shape;3687;p44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8" name="Google Shape;3688;p44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9" name="Google Shape;3689;p44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90" name="Google Shape;3690;p44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691" name="Google Shape;3691;p44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4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4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4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4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4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4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4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4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4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4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4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4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4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4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4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4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4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4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4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4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4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4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4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4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4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4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4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4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4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4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4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4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4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4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4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4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4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4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4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4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4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4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4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4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4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4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4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4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4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4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4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4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4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4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4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4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4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4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4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4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4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4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4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4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4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4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4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4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4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4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4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4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4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4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4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4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4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4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4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4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4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4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4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4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4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4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4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4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4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4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4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4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4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4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4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4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4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4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4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4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4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4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4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4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4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44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44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4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44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44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4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44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44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4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44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44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4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44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44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4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44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44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4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4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4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4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4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4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4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4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4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4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4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4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4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4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4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4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4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4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4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44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4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4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4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44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4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44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44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44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44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44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44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44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44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44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44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44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44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44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4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44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44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44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4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44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44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4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44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44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44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44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44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4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4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4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4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4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4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874" name="Shape 3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5" name="Google Shape;3875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876" name="Google Shape;3876;p45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877" name="Google Shape;3877;p45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878" name="Google Shape;3878;p45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45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45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45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45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45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4" name="Google Shape;3884;p45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885" name="Google Shape;3885;p45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45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7" name="Google Shape;3887;p45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888" name="Google Shape;3888;p45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45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0" name="Google Shape;3890;p45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891" name="Google Shape;3891;p45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45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93" name="Google Shape;3893;p45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894" name="Google Shape;3894;p45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45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45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5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45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45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0" name="Google Shape;3900;p45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901" name="Google Shape;3901;p45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45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45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45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5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5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45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45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9" name="Google Shape;3909;p45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3910" name="Google Shape;3910;p45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45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2" name="Google Shape;3912;p45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3913" name="Google Shape;3913;p45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45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5" name="Google Shape;3915;p45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3916" name="Google Shape;3916;p45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45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8" name="Google Shape;3918;p45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3919" name="Google Shape;3919;p45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45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5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2" name="Google Shape;3922;p45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3" name="Google Shape;3923;p45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4" name="Google Shape;3924;p45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3925" name="Google Shape;3925;p45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6" name="Google Shape;3926;p45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7" name="Google Shape;3927;p45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45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29" name="Google Shape;3929;p45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30" name="Google Shape;3930;p45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3931" name="Google Shape;3931;p45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5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3" name="Google Shape;3933;p45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4" name="Google Shape;3934;p45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3935" name="Google Shape;3935;p45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6" name="Google Shape;3936;p45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7" name="Google Shape;3937;p45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3938" name="Google Shape;3938;p45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5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0" name="Google Shape;3940;p45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41" name="Google Shape;3941;p45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3942" name="Google Shape;3942;p45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3943" name="Google Shape;3943;p45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45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45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45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7" name="Google Shape;3947;p45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3948" name="Google Shape;3948;p45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9" name="Google Shape;3949;p45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0" name="Google Shape;3950;p45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3951" name="Google Shape;3951;p45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45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45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45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45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45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7" name="Google Shape;3957;p45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3958" name="Google Shape;3958;p45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45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45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45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45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45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45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5" name="Google Shape;3965;p45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3966" name="Google Shape;3966;p45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45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5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45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0" name="Google Shape;3970;p45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3971" name="Google Shape;3971;p45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45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3" name="Google Shape;3973;p45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3974" name="Google Shape;3974;p45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45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45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7" name="Google Shape;3977;p45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3978" name="Google Shape;3978;p45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5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45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1" name="Google Shape;3981;p45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3982" name="Google Shape;3982;p45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45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4" name="Google Shape;3984;p45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3985" name="Google Shape;3985;p45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45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45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45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45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0" name="Google Shape;3990;p45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3991" name="Google Shape;3991;p45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5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45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45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5" name="Google Shape;3995;p45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5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5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5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5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45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45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5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5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45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45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6" name="Google Shape;4006;p45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45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45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45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0" name="Google Shape;4010;p45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011" name="Google Shape;4011;p45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45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5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4" name="Google Shape;4014;p45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5" name="Google Shape;4015;p45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016" name="Google Shape;4016;p45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45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5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9" name="Google Shape;4019;p45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020" name="Google Shape;4020;p45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1" name="Google Shape;4021;p45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5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5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45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5" name="Google Shape;4025;p45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026" name="Google Shape;4026;p45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5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5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45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030" name="Google Shape;4030;p45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45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5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3" name="Google Shape;4033;p45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034" name="Google Shape;4034;p45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45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6" name="Google Shape;4036;p45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45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45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9" name="Google Shape;4039;p45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040" name="Google Shape;4040;p45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45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5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43" name="Google Shape;4043;p45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44" name="Google Shape;4044;p45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045" name="Google Shape;4045;p45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45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7" name="Google Shape;4047;p45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048" name="Google Shape;4048;p45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5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5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45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45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45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5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45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6" name="Google Shape;4056;p45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057" name="Google Shape;4057;p45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45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45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0" name="Google Shape;4060;p45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061" name="Google Shape;4061;p45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2" name="Google Shape;4062;p45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3" name="Google Shape;4063;p45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064" name="Google Shape;4064;p45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45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45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7" name="Google Shape;4067;p45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068" name="Google Shape;4068;p45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45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45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5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45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3" name="Google Shape;4073;p45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074" name="Google Shape;4074;p45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45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76" name="Google Shape;4076;p45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77" name="Google Shape;4077;p45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078" name="Google Shape;4078;p45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45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5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1" name="Google Shape;4081;p45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2" name="Google Shape;4082;p45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5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45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45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086" name="Google Shape;4086;p45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45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5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9" name="Google Shape;4089;p45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090" name="Google Shape;4090;p45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45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45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5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4" name="Google Shape;4094;p45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095" name="Google Shape;4095;p45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5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5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5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45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0" name="Google Shape;4100;p45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1" name="Google Shape;4101;p45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102" name="Google Shape;4102;p45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45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45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45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106" name="Google Shape;4106;p45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45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45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45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45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45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5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45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114" name="Google Shape;4114;p45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45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5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45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45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19" name="Google Shape;4119;p45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20" name="Google Shape;4120;p45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121" name="Google Shape;4121;p45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45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45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4" name="Google Shape;4124;p45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125" name="Google Shape;4125;p45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45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27" name="Google Shape;4127;p45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28" name="Google Shape;4128;p45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129" name="Google Shape;4129;p45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45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45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132" name="Google Shape;4132;p45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45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34" name="Google Shape;4134;p45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135" name="Google Shape;4135;p45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36" name="Google Shape;4136;p45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137" name="Google Shape;4137;p45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8" name="Google Shape;4138;p45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9" name="Google Shape;4139;p45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45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45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2" name="Google Shape;4142;p45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143" name="Google Shape;4143;p45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45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5" name="Google Shape;4145;p45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45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45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45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45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150" name="Google Shape;4150;p45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45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45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5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45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45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156" name="Google Shape;4156;p45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5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45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45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45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161" name="Google Shape;4161;p45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45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45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164" name="Google Shape;4164;p45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45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6" name="Google Shape;4166;p45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167" name="Google Shape;4167;p45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45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9" name="Google Shape;4169;p45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170" name="Google Shape;4170;p45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45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45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173" name="Google Shape;4173;p45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5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45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5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45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45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9" name="Google Shape;4179;p45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180" name="Google Shape;4180;p45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5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5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3" name="Google Shape;4183;p45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184" name="Google Shape;4184;p45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5" name="Google Shape;4185;p45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45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45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8" name="Google Shape;4188;p45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189" name="Google Shape;4189;p45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45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45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2" name="Google Shape;4192;p45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193" name="Google Shape;4193;p45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45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45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5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5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45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45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0" name="Google Shape;4200;p45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1" name="Google Shape;4201;p45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202" name="Google Shape;4202;p45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45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45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5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45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7" name="Google Shape;4207;p45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208" name="Google Shape;4208;p45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45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45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45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5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45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4" name="Google Shape;4214;p45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215" name="Google Shape;4215;p45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45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45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5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45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45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5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5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45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45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45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45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7" name="Google Shape;4227;p45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228" name="Google Shape;4228;p45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45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45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5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5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5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45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45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236" name="Google Shape;4236;p45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45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45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5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5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45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242" name="Google Shape;4242;p45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5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44" name="Google Shape;4244;p45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45" name="Google Shape;4245;p45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246" name="Google Shape;4246;p45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45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8" name="Google Shape;4248;p45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249" name="Google Shape;4249;p45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45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45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45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253" name="Google Shape;4253;p45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5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45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45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257" name="Google Shape;4257;p45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45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45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260" name="Google Shape;4260;p45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45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2" name="Google Shape;4262;p45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263" name="Google Shape;4263;p45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4" name="Google Shape;4264;p45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5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45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267" name="Google Shape;4267;p45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45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45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45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271" name="Google Shape;4271;p45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5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45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45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5" name="Google Shape;4275;p45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276" name="Google Shape;4276;p45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45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45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45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0" name="Google Shape;4280;p45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281" name="Google Shape;4281;p45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45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45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45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5" name="Google Shape;4285;p45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286" name="Google Shape;4286;p45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45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45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9" name="Google Shape;4289;p45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290" name="Google Shape;4290;p45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45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45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293" name="Google Shape;4293;p45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5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45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296" name="Google Shape;4296;p45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45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5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45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45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301" name="Google Shape;4301;p45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45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45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45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45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45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307" name="Google Shape;4307;p45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45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45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45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45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5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5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14" name="Google Shape;4314;p45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15" name="Google Shape;4315;p45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316" name="Google Shape;4316;p45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45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5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45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0" name="Google Shape;4320;p45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321" name="Google Shape;4321;p45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45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45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5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45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45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5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45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45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5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1" name="Google Shape;4331;p45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332" name="Google Shape;4332;p45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45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5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5" name="Google Shape;4335;p45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336" name="Google Shape;4336;p45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45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45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45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0" name="Google Shape;4340;p45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41" name="Google Shape;4341;p45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42" name="Google Shape;4342;p45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343" name="Google Shape;4343;p45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45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45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6" name="Google Shape;4346;p45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347" name="Google Shape;4347;p45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5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45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0" name="Google Shape;4350;p45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351" name="Google Shape;4351;p45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45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5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45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45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356" name="Google Shape;4356;p45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45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45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45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360" name="Google Shape;4360;p45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45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2" name="Google Shape;4362;p45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63" name="Google Shape;4363;p45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364" name="Google Shape;4364;p45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45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45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367" name="Google Shape;4367;p45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5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45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45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71" name="Google Shape;4371;p45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72" name="Google Shape;4372;p45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73" name="Google Shape;4373;p45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374" name="Google Shape;4374;p45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45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45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45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378" name="Google Shape;4378;p45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5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45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1" name="Google Shape;4381;p45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382" name="Google Shape;4382;p45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45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5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5" name="Google Shape;4385;p45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386" name="Google Shape;4386;p45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7" name="Google Shape;4387;p45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388" name="Google Shape;4388;p45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45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0" name="Google Shape;4390;p45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391" name="Google Shape;4391;p45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5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45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4" name="Google Shape;4394;p45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5" name="Google Shape;4395;p45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396" name="Google Shape;4396;p45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45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5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45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0" name="Google Shape;4400;p45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401" name="Google Shape;4401;p45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45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45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45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45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5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45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408" name="Google Shape;4408;p45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45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0" name="Google Shape;4410;p45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411" name="Google Shape;4411;p45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45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5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45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5" name="Google Shape;4415;p45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16" name="Google Shape;4416;p45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7" name="Google Shape;4417;p45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418" name="Google Shape;4418;p45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5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45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45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45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5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45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45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26" name="Google Shape;4426;p45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27" name="Google Shape;4427;p45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428" name="Google Shape;4428;p45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45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45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1" name="Google Shape;4431;p45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432" name="Google Shape;4432;p45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45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45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45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436" name="Google Shape;4436;p45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45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45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9" name="Google Shape;4439;p45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440" name="Google Shape;4440;p45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45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5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45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4" name="Google Shape;4444;p45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445" name="Google Shape;4445;p45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45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45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45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45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450" name="Google Shape;4450;p45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45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2" name="Google Shape;4452;p45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53" name="Google Shape;4453;p45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54" name="Google Shape;4454;p45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5" name="Google Shape;4455;p45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456" name="Google Shape;4456;p45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45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8" name="Google Shape;4458;p45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459" name="Google Shape;4459;p45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45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45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45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45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64" name="Google Shape;4464;p45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65" name="Google Shape;4465;p45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466" name="Google Shape;4466;p45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45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45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69" name="Google Shape;4469;p45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70" name="Google Shape;4470;p45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71" name="Google Shape;4471;p45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472" name="Google Shape;4472;p45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45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4" name="Google Shape;4474;p45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475" name="Google Shape;4475;p45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45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45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478" name="Google Shape;4478;p45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45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0" name="Google Shape;4480;p45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81" name="Google Shape;4481;p45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482" name="Google Shape;4482;p45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45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45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45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45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7" name="Google Shape;4487;p45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488" name="Google Shape;4488;p45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45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45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1" name="Google Shape;4491;p45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492" name="Google Shape;4492;p45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45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94" name="Google Shape;4494;p45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95" name="Google Shape;4495;p45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496" name="Google Shape;4496;p45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45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8" name="Google Shape;4498;p45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499" name="Google Shape;4499;p45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45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45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45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03" name="Google Shape;4503;p45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04" name="Google Shape;4504;p45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05" name="Google Shape;4505;p45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506" name="Google Shape;4506;p45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45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45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45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0" name="Google Shape;4510;p45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511" name="Google Shape;4511;p45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45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45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45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5" name="Google Shape;4515;p45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516" name="Google Shape;4516;p45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45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45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45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0" name="Google Shape;4520;p45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521" name="Google Shape;4521;p45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45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45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45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5" name="Google Shape;4525;p45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526" name="Google Shape;4526;p45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45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45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45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530" name="Google Shape;4530;p45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45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45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45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4" name="Google Shape;4534;p45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535" name="Google Shape;4535;p45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45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37" name="Google Shape;4537;p45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38" name="Google Shape;4538;p45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539" name="Google Shape;4539;p45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45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45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542" name="Google Shape;4542;p45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45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44" name="Google Shape;4544;p45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45" name="Google Shape;4545;p45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546" name="Google Shape;4546;p45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45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45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45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550" name="Google Shape;4550;p45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45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2" name="Google Shape;4552;p45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553" name="Google Shape;4553;p45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45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45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6" name="Google Shape;4556;p45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557" name="Google Shape;4557;p45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45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45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0" name="Google Shape;4560;p45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561" name="Google Shape;4561;p45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45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45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564" name="Google Shape;4564;p45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45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6" name="Google Shape;4566;p45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567" name="Google Shape;4567;p45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45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45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45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571" name="Google Shape;4571;p45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45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45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4" name="Google Shape;4574;p45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5" name="Google Shape;4575;p45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576" name="Google Shape;4576;p45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45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45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579" name="Google Shape;4579;p45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45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584" name="Shape 4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5" name="Google Shape;4585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586" name="Google Shape;4586;p46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587" name="Google Shape;4587;p46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6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" name="Google Shape;4589;p46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590" name="Google Shape;4590;p46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6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2" name="Google Shape;4592;p46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593" name="Google Shape;4593;p46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6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5" name="Google Shape;4595;p46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596" name="Google Shape;4596;p46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6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98" name="Google Shape;4598;p46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99" name="Google Shape;4599;p46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00" name="Google Shape;4600;p46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6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" name="Google Shape;4602;p46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03" name="Google Shape;4603;p46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6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6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6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7" name="Google Shape;4607;p46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608" name="Google Shape;4608;p46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6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6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1" name="Google Shape;4611;p46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612" name="Google Shape;4612;p46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6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6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6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6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7" name="Google Shape;4617;p46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618" name="Google Shape;4618;p46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46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46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1" name="Google Shape;4621;p46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622" name="Google Shape;4622;p46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46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4" name="Google Shape;4624;p46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25" name="Google Shape;4625;p46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6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7" name="Google Shape;4627;p46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8" name="Google Shape;4628;p46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629" name="Google Shape;4629;p46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46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1" name="Google Shape;4631;p46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632" name="Google Shape;4632;p46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6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6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5" name="Google Shape;4635;p46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636" name="Google Shape;4636;p4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8" name="Google Shape;4638;p46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9" name="Google Shape;4639;p46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640" name="Google Shape;4640;p46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6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6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6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6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6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6" name="Google Shape;4646;p46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647" name="Google Shape;4647;p46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6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9" name="Google Shape;4649;p46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650" name="Google Shape;4650;p46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6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46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6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6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6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6" name="Google Shape;4656;p46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657" name="Google Shape;4657;p46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6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6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0" name="Google Shape;4660;p46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661" name="Google Shape;4661;p46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6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3" name="Google Shape;4663;p46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64" name="Google Shape;4664;p46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665" name="Google Shape;4665;p46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6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7" name="Google Shape;4667;p46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668" name="Google Shape;4668;p46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6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0" name="Google Shape;4670;p46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671" name="Google Shape;4671;p46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6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46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674" name="Google Shape;4674;p46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6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6" name="Google Shape;4676;p46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677" name="Google Shape;4677;p46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6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6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0" name="Google Shape;4680;p46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681" name="Google Shape;4681;p46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6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3" name="Google Shape;4683;p46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684" name="Google Shape;4684;p46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6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6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6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6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6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6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1" name="Google Shape;4691;p46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2" name="Google Shape;4692;p46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3" name="Google Shape;4693;p46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694" name="Google Shape;4694;p46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6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6" name="Google Shape;4696;p46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697" name="Google Shape;4697;p46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6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9" name="Google Shape;4699;p46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00" name="Google Shape;4700;p46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6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6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6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6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5" name="Google Shape;4705;p46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706" name="Google Shape;4706;p46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6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6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6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0" name="Google Shape;4710;p46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711" name="Google Shape;4711;p46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6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6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6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5" name="Google Shape;4715;p46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716" name="Google Shape;4716;p46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17" name="Google Shape;4717;p46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718" name="Google Shape;4718;p46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46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46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46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46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46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46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25" name="Google Shape;4725;p46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726" name="Google Shape;4726;p46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6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8" name="Google Shape;4728;p46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729" name="Google Shape;4729;p46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6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6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6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6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6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6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6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6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6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9" name="Google Shape;4739;p46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740" name="Google Shape;4740;p46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6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2" name="Google Shape;4742;p46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743" name="Google Shape;4743;p46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6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5" name="Google Shape;4745;p46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746" name="Google Shape;4746;p46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6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8" name="Google Shape;4748;p46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749" name="Google Shape;4749;p46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46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6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6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3" name="Google Shape;4753;p46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754" name="Google Shape;4754;p46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46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6" name="Google Shape;4756;p46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757" name="Google Shape;4757;p46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6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6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0" name="Google Shape;4760;p46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761" name="Google Shape;4761;p46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6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46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46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5" name="Google Shape;4765;p46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6" name="Google Shape;4766;p46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767" name="Google Shape;4767;p46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6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46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46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1" name="Google Shape;4771;p46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772" name="Google Shape;4772;p46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6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74" name="Google Shape;4774;p46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75" name="Google Shape;4775;p46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776" name="Google Shape;4776;p4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8" name="Google Shape;4778;p46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779" name="Google Shape;4779;p4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4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82" name="Google Shape;4782;p46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83" name="Google Shape;4783;p46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784" name="Google Shape;4784;p4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4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7" name="Google Shape;4787;p46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788" name="Google Shape;4788;p4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4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4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4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7" name="Google Shape;4797;p46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798" name="Google Shape;4798;p4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4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4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1" name="Google Shape;4801;p46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02" name="Google Shape;4802;p4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4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4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5" name="Google Shape;4805;p46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806" name="Google Shape;4806;p4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4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8" name="Google Shape;4808;p46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809" name="Google Shape;4809;p4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4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4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4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4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8" name="Google Shape;4818;p46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819" name="Google Shape;4819;p4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4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4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23" name="Google Shape;4823;p46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4" name="Google Shape;4824;p46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5" name="Google Shape;4825;p46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26" name="Google Shape;4826;p46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827" name="Google Shape;4827;p4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4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4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4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4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4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4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1" name="Google Shape;4841;p46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842" name="Google Shape;4842;p4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4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4" name="Google Shape;4844;p46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845" name="Google Shape;4845;p4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4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8" name="Google Shape;4848;p46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849" name="Google Shape;4849;p4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46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853" name="Google Shape;4853;p4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46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859" name="Google Shape;4859;p4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3" name="Google Shape;4863;p46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864" name="Google Shape;4864;p4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66" name="Google Shape;4866;p46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67" name="Google Shape;4867;p46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868" name="Google Shape;4868;p4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4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71" name="Google Shape;4871;p46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72" name="Google Shape;4872;p46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873" name="Google Shape;4873;p4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5" name="Google Shape;4875;p46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876" name="Google Shape;4876;p4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1" name="Google Shape;4881;p46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882" name="Google Shape;4882;p4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4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87" name="Google Shape;4887;p46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88" name="Google Shape;4888;p46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889" name="Google Shape;4889;p4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46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893" name="Google Shape;4893;p4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4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4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9" name="Google Shape;4899;p46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00" name="Google Shape;4900;p4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4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3" name="Google Shape;4903;p46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04" name="Google Shape;4904;p4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4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4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7" name="Google Shape;4907;p46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908" name="Google Shape;4908;p4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4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46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913" name="Google Shape;4913;p4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46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916" name="Google Shape;4916;p4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46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919" name="Google Shape;4919;p4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46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24" name="Google Shape;4924;p4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8" name="Google Shape;4928;p46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929" name="Google Shape;4929;p4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4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4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4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6" name="Google Shape;4936;p46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937" name="Google Shape;4937;p4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9" name="Google Shape;4939;p46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0" name="Google Shape;4940;p46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941" name="Google Shape;4941;p4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5" name="Google Shape;4945;p46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6" name="Google Shape;4946;p46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947" name="Google Shape;4947;p4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46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951" name="Google Shape;4951;p4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4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8" name="Google Shape;4958;p46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959" name="Google Shape;4959;p4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1" name="Google Shape;4961;p46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2" name="Google Shape;4962;p46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3" name="Google Shape;4963;p46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4" name="Google Shape;4964;p46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965" name="Google Shape;4965;p4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9" name="Google Shape;4969;p46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970" name="Google Shape;4970;p4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4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980" name="Shape 4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1" name="Google Shape;4981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82" name="Google Shape;4982;p47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983" name="Google Shape;4983;p47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7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7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7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7" name="Google Shape;4987;p47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988" name="Google Shape;4988;p47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47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7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7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47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993" name="Google Shape;4993;p47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7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7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7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7" name="Google Shape;4997;p47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998" name="Google Shape;4998;p47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7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0" name="Google Shape;5000;p47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01" name="Google Shape;5001;p47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47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47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7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47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006" name="Google Shape;5006;p47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7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7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7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0" name="Google Shape;5010;p47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011" name="Google Shape;5011;p47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7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3" name="Google Shape;5013;p47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014" name="Google Shape;5014;p47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7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7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7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47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019" name="Google Shape;5019;p47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7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7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7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3" name="Google Shape;5023;p47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24" name="Google Shape;5024;p47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7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7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7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8" name="Google Shape;5028;p47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029" name="Google Shape;5029;p47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7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7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47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3" name="Google Shape;5033;p47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034" name="Google Shape;5034;p47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7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7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7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7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9" name="Google Shape;5039;p47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040" name="Google Shape;5040;p47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7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47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043" name="Google Shape;5043;p47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7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7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7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7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7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9" name="Google Shape;5049;p47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050" name="Google Shape;5050;p47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47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7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7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47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055" name="Google Shape;5055;p47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7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7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7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9" name="Google Shape;5059;p47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060" name="Google Shape;5060;p47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7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7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7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47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065" name="Google Shape;5065;p47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7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7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7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47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070" name="Google Shape;5070;p47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7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7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7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7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5" name="Google Shape;5075;p47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076" name="Google Shape;5076;p47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7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7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7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7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47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082" name="Google Shape;5082;p47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47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7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7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47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087" name="Google Shape;5087;p47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7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47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090" name="Google Shape;5090;p47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7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7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7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7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5" name="Google Shape;5095;p47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096" name="Google Shape;5096;p47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47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7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7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47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01" name="Google Shape;5101;p47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7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7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47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5" name="Google Shape;5105;p47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106" name="Google Shape;5106;p47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7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7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47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110" name="Google Shape;5110;p47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7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2" name="Google Shape;5112;p47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113" name="Google Shape;5113;p47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7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7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7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47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118" name="Google Shape;5118;p47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7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7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7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47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23" name="Google Shape;5123;p47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7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47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126" name="Google Shape;5126;p47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7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7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9" name="Google Shape;5129;p47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130" name="Google Shape;5130;p47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47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7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3" name="Google Shape;5133;p47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134" name="Google Shape;5134;p47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7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7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47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138" name="Google Shape;5138;p47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7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7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7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2" name="Google Shape;5142;p47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143" name="Google Shape;5143;p47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7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47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7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7" name="Google Shape;5147;p47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148" name="Google Shape;5148;p47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7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0" name="Google Shape;5150;p47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151" name="Google Shape;5151;p47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7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7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47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155" name="Google Shape;5155;p47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7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7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7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47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160" name="Google Shape;5160;p47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7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7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7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47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165" name="Google Shape;5165;p47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7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7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47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169" name="Google Shape;5169;p47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7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7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7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3" name="Google Shape;5173;p47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174" name="Google Shape;5174;p47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7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7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7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47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179" name="Google Shape;5179;p47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7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7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7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7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47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185" name="Google Shape;5185;p47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7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7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7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7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0" name="Google Shape;5190;p47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191" name="Google Shape;5191;p47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7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47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194" name="Google Shape;5194;p47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7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7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7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8" name="Google Shape;5198;p47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199" name="Google Shape;5199;p47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7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7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7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47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04" name="Google Shape;5204;p47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7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7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47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208" name="Google Shape;5208;p4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47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216" name="Google Shape;5216;p4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47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222" name="Google Shape;5222;p4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6" name="Google Shape;5226;p47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227" name="Google Shape;5227;p4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47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232" name="Google Shape;5232;p4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47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238" name="Google Shape;5238;p4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3" name="Google Shape;5243;p47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244" name="Google Shape;5244;p4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47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253" name="Google Shape;5253;p4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9" name="Google Shape;5259;p47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260" name="Google Shape;5260;p4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47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265" name="Google Shape;5265;p4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47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277" name="Google Shape;5277;p4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47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284" name="Google Shape;5284;p4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8" name="Google Shape;5288;p47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289" name="Google Shape;5289;p4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4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47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294" name="Google Shape;5294;p4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47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299" name="Google Shape;5299;p4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47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04" name="Google Shape;5304;p4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0" name="Google Shape;5310;p47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311" name="Google Shape;5311;p4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47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315" name="Google Shape;5315;p4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47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319" name="Google Shape;5319;p4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47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328" name="Google Shape;5328;p4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47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336" name="Google Shape;5336;p4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47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341" name="Google Shape;5341;p4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47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347" name="Google Shape;5347;p4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4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47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356" name="Google Shape;5356;p4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47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359" name="Google Shape;5359;p4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4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47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365" name="Google Shape;5365;p4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47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369" name="Google Shape;5369;p4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4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7" name="Google Shape;5377;p47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378" name="Google Shape;5378;p4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47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384" name="Google Shape;5384;p4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47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392" name="Google Shape;5392;p4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47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02" name="Google Shape;5402;p4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47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410" name="Google Shape;5410;p4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4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4" name="Google Shape;5414;p47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415" name="Google Shape;5415;p4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47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23" name="Google Shape;5423;p4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0" name="Google Shape;5430;p47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431" name="Google Shape;5431;p4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4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4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8" name="Google Shape;5438;p47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9" name="Google Shape;5439;p47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0" name="Google Shape;5440;p47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441" name="Google Shape;5441;p4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47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449" name="Google Shape;5449;p4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4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4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4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7" name="Google Shape;5457;p47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458" name="Google Shape;5458;p4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4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4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4" name="Google Shape;5464;p47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465" name="Google Shape;5465;p4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47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471" name="Google Shape;5471;p4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4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4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4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8" name="Google Shape;5478;p47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479" name="Google Shape;5479;p4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4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47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486" name="Google Shape;5486;p4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47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490" name="Google Shape;5490;p4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4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8" name="Google Shape;5498;p47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499" name="Google Shape;5499;p4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47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511" name="Google Shape;5511;p4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7" name="Google Shape;5517;p47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518" name="Google Shape;5518;p4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47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24" name="Google Shape;5524;p4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4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4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2" name="Google Shape;5532;p47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533" name="Google Shape;5533;p4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0" name="Google Shape;5540;p47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541" name="Google Shape;5541;p4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4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47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550" name="Google Shape;5550;p4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47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560" name="Google Shape;5560;p47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7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7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7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7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65" name="Google Shape;5565;p47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66" name="Google Shape;5566;p47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567" name="Google Shape;5567;p47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7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9" name="Google Shape;5569;p47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573" name="Shape 5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4" name="Google Shape;5574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75" name="Google Shape;5575;p48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576" name="Google Shape;5576;p48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8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48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579" name="Google Shape;5579;p48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8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48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582" name="Google Shape;5582;p48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8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8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8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8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8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48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589" name="Google Shape;5589;p48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8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1" name="Google Shape;5591;p48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592" name="Google Shape;5592;p48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8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8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8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8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8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8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8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48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01" name="Google Shape;5601;p48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8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48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04" name="Google Shape;5604;p48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8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48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607" name="Google Shape;5607;p48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8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48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610" name="Google Shape;5610;p48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8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12" name="Google Shape;5612;p48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13" name="Google Shape;5613;p48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614" name="Google Shape;5614;p48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8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48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617" name="Google Shape;5617;p48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8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48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620" name="Google Shape;5620;p48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8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2" name="Google Shape;5622;p48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23" name="Google Shape;5623;p48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8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8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8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8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8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48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630" name="Google Shape;5630;p48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8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8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3" name="Google Shape;5633;p48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634" name="Google Shape;5634;p48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8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8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8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8" name="Google Shape;5638;p48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639" name="Google Shape;5639;p48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48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48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8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3" name="Google Shape;5643;p48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4" name="Google Shape;5644;p48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645" name="Google Shape;5645;p48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8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8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8" name="Google Shape;5648;p48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49" name="Google Shape;5649;p48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650" name="Google Shape;5650;p48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8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8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8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8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8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8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7" name="Google Shape;5657;p48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8" name="Google Shape;5658;p48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9" name="Google Shape;5659;p48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660" name="Google Shape;5660;p48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8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48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48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664" name="Google Shape;5664;p48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8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8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8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48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669" name="Google Shape;5669;p48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8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8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48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673" name="Google Shape;5673;p48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8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8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48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677" name="Google Shape;5677;p48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8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8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8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48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8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8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4" name="Google Shape;5684;p48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5" name="Google Shape;5685;p48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6" name="Google Shape;5686;p48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7" name="Google Shape;5687;p48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8" name="Google Shape;5688;p48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9" name="Google Shape;5689;p48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690" name="Google Shape;5690;p48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8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8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48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694" name="Google Shape;5694;p48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8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8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8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8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48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00" name="Google Shape;5700;p48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8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48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03" name="Google Shape;5703;p48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8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8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8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8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8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9" name="Google Shape;5709;p48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0" name="Google Shape;5710;p48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711" name="Google Shape;5711;p4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4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48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719" name="Google Shape;5719;p48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8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8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8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48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24" name="Google Shape;5724;p48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8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8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8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8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8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8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1" name="Google Shape;5731;p48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2" name="Google Shape;5732;p48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733" name="Google Shape;5733;p48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8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8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48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37" name="Google Shape;5737;p48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8" name="Google Shape;5738;p48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739" name="Google Shape;5739;p48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8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48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742" name="Google Shape;5742;p48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8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8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8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8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48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748" name="Google Shape;5748;p48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8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8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8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8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8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8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5" name="Google Shape;5755;p48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6" name="Google Shape;5756;p48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757" name="Google Shape;5757;p48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8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8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8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48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762" name="Google Shape;5762;p48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8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8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8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6" name="Google Shape;5766;p48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7" name="Google Shape;5767;p48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768" name="Google Shape;5768;p4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48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772" name="Google Shape;5772;p4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4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6" name="Google Shape;5776;p48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777" name="Google Shape;5777;p4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48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783" name="Google Shape;5783;p4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48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787" name="Google Shape;5787;p4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48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798" name="Google Shape;5798;p4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48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03" name="Google Shape;5803;p4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4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48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809" name="Google Shape;5809;p4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48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814" name="Google Shape;5814;p4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6" name="Google Shape;5816;p48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817" name="Google Shape;5817;p4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48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23" name="Google Shape;5823;p4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48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834" name="Google Shape;5834;p4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48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837" name="Google Shape;5837;p4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0" name="Google Shape;5840;p48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841" name="Google Shape;5841;p4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48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851" name="Google Shape;5851;p4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48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855" name="Google Shape;5855;p4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4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48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860" name="Google Shape;5860;p4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48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866" name="Google Shape;5866;p4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4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48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872" name="Google Shape;5872;p4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4" name="Google Shape;5874;p48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875" name="Google Shape;5875;p4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0" name="Google Shape;5880;p48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881" name="Google Shape;5881;p4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4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4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48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891" name="Google Shape;5891;p4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4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4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4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4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4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2" name="Google Shape;5902;p48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03" name="Google Shape;5903;p4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4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48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908" name="Google Shape;5908;p4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4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48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915" name="Google Shape;5915;p4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4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4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48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922" name="Google Shape;5922;p4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4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4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48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931" name="Google Shape;5931;p4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4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4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7" name="Google Shape;5937;p48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938" name="Google Shape;5938;p4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4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48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943" name="Google Shape;5943;p4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4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48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954" name="Google Shape;5954;p4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4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48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961" name="Google Shape;5961;p4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48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969" name="Google Shape;5969;p4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4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4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0" name="Google Shape;5980;p48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981" name="Google Shape;5981;p4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4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4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48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989" name="Google Shape;5989;p4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4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4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4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4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48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03" name="Google Shape;6003;p4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48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009" name="Google Shape;6009;p4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4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4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4" name="Google Shape;6014;p48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015" name="Google Shape;6015;p4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4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48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019" name="Google Shape;6019;p4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48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022" name="Google Shape;6022;p4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48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029" name="Google Shape;6029;p4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2" name="Google Shape;6032;p48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033" name="Google Shape;6033;p4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48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038" name="Google Shape;6038;p4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4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48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049" name="Google Shape;6049;p4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48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056" name="Google Shape;6056;p4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4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4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2" name="Google Shape;6062;p48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063" name="Google Shape;6063;p4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4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48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070" name="Google Shape;6070;p4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4" name="Google Shape;6074;p48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075" name="Google Shape;6075;p4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8" name="Google Shape;6078;p48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079" name="Google Shape;6079;p4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4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48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086" name="Google Shape;6086;p4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4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48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091" name="Google Shape;6091;p4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4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4" name="Google Shape;6094;p48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095" name="Google Shape;6095;p48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8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8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098" name="Google Shape;6098;p48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099" name="Google Shape;6099;p48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00" name="Google Shape;6100;p48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8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8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8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8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108" name="Shape 6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9" name="Google Shape;6109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10" name="Google Shape;6110;p49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1" name="Google Shape;6111;p49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2" name="Google Shape;6112;p49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3" name="Google Shape;6113;p49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114" name="Google Shape;6114;p4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49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119" name="Google Shape;6119;p4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1" name="Google Shape;6121;p49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2" name="Google Shape;6122;p49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3" name="Google Shape;6123;p49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4" name="Google Shape;6124;p49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5" name="Google Shape;6125;p49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6" name="Google Shape;6126;p49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7" name="Google Shape;6127;p49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128" name="Google Shape;6128;p4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1" name="Google Shape;6131;p49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132" name="Google Shape;6132;p4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49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135" name="Google Shape;6135;p4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4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0" name="Google Shape;6140;p49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1" name="Google Shape;6141;p49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2" name="Google Shape;6142;p49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3" name="Google Shape;6143;p49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4" name="Google Shape;6144;p49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5" name="Google Shape;6145;p49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146" name="Google Shape;6146;p4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8" name="Google Shape;6148;p49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9" name="Google Shape;6149;p49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0" name="Google Shape;6150;p49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151" name="Google Shape;6151;p4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5" name="Google Shape;6155;p49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6" name="Google Shape;6156;p49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7" name="Google Shape;6157;p49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8" name="Google Shape;6158;p49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9" name="Google Shape;6159;p49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0" name="Google Shape;6160;p49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1" name="Google Shape;6161;p49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162" name="Google Shape;6162;p4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4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4" name="Google Shape;6164;p49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165" name="Google Shape;6165;p4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7" name="Google Shape;6167;p49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168" name="Google Shape;6168;p4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0" name="Google Shape;6170;p49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1" name="Google Shape;6171;p49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172" name="Google Shape;6172;p4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4" name="Google Shape;6174;p49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5" name="Google Shape;6175;p49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176" name="Google Shape;6176;p4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4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49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181" name="Google Shape;6181;p4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49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186" name="Google Shape;6186;p4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49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189" name="Google Shape;6189;p4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1" name="Google Shape;6191;p49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2" name="Google Shape;6192;p49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3" name="Google Shape;6193;p49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194" name="Google Shape;6194;p4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4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9" name="Google Shape;6199;p49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0" name="Google Shape;6200;p49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01" name="Google Shape;6201;p4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3" name="Google Shape;6203;p49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04" name="Google Shape;6204;p4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49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208" name="Google Shape;6208;p4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49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211" name="Google Shape;6211;p4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3" name="Google Shape;6213;p49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4" name="Google Shape;6214;p49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215" name="Google Shape;6215;p4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49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219" name="Google Shape;6219;p4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4" name="Google Shape;6224;p49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5" name="Google Shape;6225;p49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6" name="Google Shape;6226;p49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227" name="Google Shape;6227;p49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9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9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49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231" name="Google Shape;6231;p49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9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9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4" name="Google Shape;6234;p49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235" name="Google Shape;6235;p49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9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9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49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239" name="Google Shape;6239;p49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9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9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9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49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244" name="Google Shape;6244;p49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9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9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7" name="Google Shape;6247;p49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8" name="Google Shape;6248;p49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249" name="Google Shape;6249;p49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9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49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252" name="Google Shape;6252;p49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9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4" name="Google Shape;6254;p49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49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6" name="Google Shape;6256;p49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257" name="Google Shape;6257;p49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9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9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9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1" name="Google Shape;6261;p49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262" name="Google Shape;6262;p49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9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4" name="Google Shape;6264;p49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5" name="Google Shape;6265;p49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266" name="Google Shape;6266;p49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9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9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9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9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9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49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273" name="Google Shape;6273;p49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9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9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9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9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9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9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0" name="Google Shape;6280;p49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281" name="Google Shape;6281;p49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9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49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284" name="Google Shape;6284;p49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9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9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9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8" name="Google Shape;6288;p49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289" name="Google Shape;6289;p49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9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9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2" name="Google Shape;6292;p49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3" name="Google Shape;6293;p49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294" name="Google Shape;6294;p49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9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6" name="Google Shape;6296;p49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7" name="Google Shape;6297;p49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8" name="Google Shape;6298;p49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299" name="Google Shape;6299;p49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9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49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02" name="Google Shape;6302;p49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9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9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9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49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307" name="Google Shape;6307;p49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9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9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0" name="Google Shape;6310;p49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1" name="Google Shape;6311;p49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312" name="Google Shape;6312;p49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9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9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49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316" name="Google Shape;6316;p49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9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9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9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0" name="Google Shape;6320;p49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321" name="Google Shape;6321;p49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9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3" name="Google Shape;6323;p49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24" name="Google Shape;6324;p49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9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6" name="Google Shape;6326;p49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327" name="Google Shape;6327;p49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9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9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9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9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49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333" name="Google Shape;6333;p49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9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9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9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7" name="Google Shape;6337;p49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8" name="Google Shape;6338;p49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9" name="Google Shape;6339;p49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340" name="Google Shape;6340;p49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9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49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343" name="Google Shape;6343;p49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9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5" name="Google Shape;6345;p49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346" name="Google Shape;6346;p49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9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49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349" name="Google Shape;6349;p49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9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9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9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9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49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9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9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49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358" name="Google Shape;6358;p49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49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0" name="Google Shape;6360;p49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1" name="Google Shape;6361;p49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362" name="Google Shape;6362;p49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9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49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365" name="Google Shape;6365;p49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9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7" name="Google Shape;6367;p49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368" name="Google Shape;6368;p49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9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9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49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372" name="Google Shape;6372;p49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9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4" name="Google Shape;6374;p49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5" name="Google Shape;6375;p49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376" name="Google Shape;6376;p49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9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9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49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380" name="Google Shape;6380;p49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9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2" name="Google Shape;6382;p49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383" name="Google Shape;6383;p49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9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49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386" name="Google Shape;6386;p49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9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9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9" name="Google Shape;6389;p49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23"/>
          <p:cNvSpPr/>
          <p:nvPr/>
        </p:nvSpPr>
        <p:spPr>
          <a:xfrm>
            <a:off x="-1447500" y="-2100975"/>
            <a:ext cx="5024100" cy="5024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3"/>
          <p:cNvSpPr/>
          <p:nvPr/>
        </p:nvSpPr>
        <p:spPr>
          <a:xfrm>
            <a:off x="1101025" y="1002650"/>
            <a:ext cx="2297700" cy="2297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3"/>
          <p:cNvSpPr txBox="1"/>
          <p:nvPr>
            <p:ph type="ctrTitle"/>
          </p:nvPr>
        </p:nvSpPr>
        <p:spPr>
          <a:xfrm>
            <a:off x="1737650" y="520150"/>
            <a:ext cx="434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 sz="2800"/>
          </a:p>
        </p:txBody>
      </p:sp>
      <p:sp>
        <p:nvSpPr>
          <p:cNvPr id="205" name="Google Shape;205;p23"/>
          <p:cNvSpPr txBox="1"/>
          <p:nvPr>
            <p:ph idx="1" type="subTitle"/>
          </p:nvPr>
        </p:nvSpPr>
        <p:spPr>
          <a:xfrm>
            <a:off x="3576600" y="2574250"/>
            <a:ext cx="31410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393" name="Shape 6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4" name="Google Shape;6394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395" name="Google Shape;6395;p50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396" name="Google Shape;6396;p50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0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50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399" name="Google Shape;6399;p50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0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0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50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03" name="Google Shape;6403;p50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0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0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0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0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50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409" name="Google Shape;6409;p50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0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0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0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3" name="Google Shape;6413;p50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4" name="Google Shape;6414;p50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415" name="Google Shape;6415;p50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0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0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8" name="Google Shape;6418;p50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419" name="Google Shape;6419;p50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0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0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2" name="Google Shape;6422;p50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23" name="Google Shape;6423;p50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0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5" name="Google Shape;6425;p50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6" name="Google Shape;6426;p50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427" name="Google Shape;6427;p50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0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0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0" name="Google Shape;6430;p50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1" name="Google Shape;6431;p50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432" name="Google Shape;6432;p50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0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0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0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50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437" name="Google Shape;6437;p50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0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0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0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50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442" name="Google Shape;6442;p50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0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0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50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446" name="Google Shape;6446;p50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0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8" name="Google Shape;6448;p50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449" name="Google Shape;6449;p50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0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1" name="Google Shape;6451;p50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2" name="Google Shape;6452;p50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453" name="Google Shape;6453;p50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0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5" name="Google Shape;6455;p50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6" name="Google Shape;6456;p50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457" name="Google Shape;6457;p50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0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0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0" name="Google Shape;6460;p50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461" name="Google Shape;6461;p50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0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0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0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5" name="Google Shape;6465;p50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466" name="Google Shape;6466;p50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0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0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0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0" name="Google Shape;6470;p50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1" name="Google Shape;6471;p50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472" name="Google Shape;6472;p50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0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0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5" name="Google Shape;6475;p50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6" name="Google Shape;6476;p50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477" name="Google Shape;6477;p50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0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0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0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0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0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0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0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0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0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0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8" name="Google Shape;6488;p50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489" name="Google Shape;6489;p50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0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0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2" name="Google Shape;6492;p50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3" name="Google Shape;6493;p50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4" name="Google Shape;6494;p50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495" name="Google Shape;6495;p50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0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0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50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499" name="Google Shape;6499;p50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0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0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50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03" name="Google Shape;6503;p50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0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0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50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507" name="Google Shape;6507;p50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0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9" name="Google Shape;6509;p50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0" name="Google Shape;6510;p50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1" name="Google Shape;6511;p50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512" name="Google Shape;6512;p50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0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0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0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0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0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0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0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0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0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0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50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24" name="Google Shape;6524;p50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0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0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50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528" name="Google Shape;6528;p50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0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0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0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2" name="Google Shape;6532;p50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3" name="Google Shape;6533;p50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534" name="Google Shape;6534;p50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0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50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537" name="Google Shape;6537;p50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0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0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0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0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2" name="Google Shape;6542;p50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543" name="Google Shape;6543;p50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0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0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0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7" name="Google Shape;6547;p50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8" name="Google Shape;6548;p50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9" name="Google Shape;6549;p50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0" name="Google Shape;6550;p50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551" name="Google Shape;6551;p50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0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50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554" name="Google Shape;6554;p50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0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0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0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8" name="Google Shape;6558;p50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559" name="Google Shape;6559;p50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0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0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2" name="Google Shape;6562;p50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563" name="Google Shape;6563;p50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0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0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50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567" name="Google Shape;6567;p50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0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0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0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0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0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0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4" name="Google Shape;6574;p50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575" name="Google Shape;6575;p50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0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0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0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0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0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0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50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3" name="Google Shape;6583;p50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584" name="Google Shape;6584;p50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0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0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0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0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9" name="Google Shape;6589;p50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590" name="Google Shape;6590;p50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0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0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0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0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50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596" name="Google Shape;6596;p50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0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0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50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00" name="Google Shape;6600;p50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0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0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0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4" name="Google Shape;6604;p50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5" name="Google Shape;6605;p50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6" name="Google Shape;6606;p50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607" name="Google Shape;6607;p50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0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0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0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0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50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613" name="Google Shape;6613;p50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0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0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0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0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0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0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50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621" name="Google Shape;6621;p50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0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0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50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25" name="Google Shape;6625;p50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0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0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0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0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0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0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0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50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634" name="Google Shape;6634;p50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0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0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0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0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0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0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50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642" name="Google Shape;6642;p50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0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50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645" name="Google Shape;6645;p50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0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0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0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0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0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0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0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0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0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50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656" name="Google Shape;6656;p50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0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0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0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50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661" name="Google Shape;6661;p50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0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0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0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0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0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0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50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669" name="Google Shape;6669;p50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0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0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2" name="Google Shape;6672;p50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673" name="Google Shape;6673;p50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0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0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0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0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0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50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680" name="Google Shape;6680;p50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0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0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0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4" name="Google Shape;6684;p50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685" name="Google Shape;6685;p50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0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50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688" name="Google Shape;6688;p50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0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50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691" name="Google Shape;6691;p50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0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0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0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0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0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0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50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699" name="Google Shape;6699;p50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0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0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0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0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50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705" name="Google Shape;6705;p50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0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0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0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9" name="Google Shape;6709;p50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710" name="Google Shape;6710;p50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0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0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0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50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715" name="Google Shape;6715;p50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0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0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0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50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720" name="Google Shape;6720;p50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0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2" name="Google Shape;6722;p50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23" name="Google Shape;6723;p50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0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0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0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0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50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729" name="Google Shape;6729;p50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0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0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0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0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0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0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50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737" name="Google Shape;6737;p50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0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0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0" name="Google Shape;6740;p50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1" name="Google Shape;6741;p50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742" name="Google Shape;6742;p50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0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0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0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0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50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748" name="Google Shape;6748;p50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0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0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0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0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3" name="Google Shape;6753;p50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754" name="Google Shape;6754;p50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0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0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0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0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0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0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0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0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50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764" name="Google Shape;6764;p50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0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0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0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0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0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0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0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2" name="Google Shape;6772;p50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773" name="Google Shape;6773;p50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0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0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0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7" name="Google Shape;6777;p50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778" name="Google Shape;6778;p50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0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50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781" name="Google Shape;6781;p50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0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0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0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0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0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50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788" name="Google Shape;6788;p50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0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0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0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50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793" name="Google Shape;6793;p50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0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0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6" name="Google Shape;6796;p50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797" name="Google Shape;6797;p50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0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0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0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0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0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0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50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805" name="Google Shape;6805;p50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0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50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808" name="Google Shape;6808;p50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0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50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811" name="Google Shape;6811;p50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0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50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814" name="Google Shape;6814;p50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0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0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0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0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0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0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1" name="Google Shape;6821;p50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822" name="Google Shape;6822;p50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0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50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25" name="Google Shape;6825;p50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0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7" name="Google Shape;6827;p50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8" name="Google Shape;6828;p50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829" name="Google Shape;6829;p50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0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0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835" name="Shape 6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6" name="Google Shape;6836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37" name="Google Shape;6837;p51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8" name="Google Shape;6838;p51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839" name="Google Shape;6839;p51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1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51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842" name="Google Shape;6842;p51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1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1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5" name="Google Shape;6845;p51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846" name="Google Shape;6846;p51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1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1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1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1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51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852" name="Google Shape;6852;p51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1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1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1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1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7" name="Google Shape;6857;p51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858" name="Google Shape;6858;p51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1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1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1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1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1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1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1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1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1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1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1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0" name="Google Shape;6870;p51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871" name="Google Shape;6871;p51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1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3" name="Google Shape;6873;p51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874" name="Google Shape;6874;p51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1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1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1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8" name="Google Shape;6878;p51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9" name="Google Shape;6879;p51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880" name="Google Shape;6880;p51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1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1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1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1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1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6" name="Google Shape;6886;p51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7" name="Google Shape;6887;p51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8" name="Google Shape;6888;p51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889" name="Google Shape;6889;p51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1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1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1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1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4" name="Google Shape;6894;p51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895" name="Google Shape;6895;p51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1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1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1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1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1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1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1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51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04" name="Google Shape;6904;p51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1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6" name="Google Shape;6906;p51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907" name="Google Shape;6907;p51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1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1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0" name="Google Shape;6910;p51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911" name="Google Shape;6911;p51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1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3" name="Google Shape;6913;p51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914" name="Google Shape;6914;p51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1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1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1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1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1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1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51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922" name="Google Shape;6922;p51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1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4" name="Google Shape;6924;p51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25" name="Google Shape;6925;p51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1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1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51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929" name="Google Shape;6929;p51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1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51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932" name="Google Shape;6932;p51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1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1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5" name="Google Shape;6935;p51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6" name="Google Shape;6936;p51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7" name="Google Shape;6937;p51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938" name="Google Shape;6938;p51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1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1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1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1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1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4" name="Google Shape;6944;p51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5" name="Google Shape;6945;p51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946" name="Google Shape;6946;p51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1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1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51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950" name="Google Shape;6950;p51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1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2" name="Google Shape;6952;p51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3" name="Google Shape;6953;p51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954" name="Google Shape;6954;p51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1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1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51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958" name="Google Shape;6958;p51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1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0" name="Google Shape;6960;p51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1" name="Google Shape;6961;p51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2" name="Google Shape;6962;p51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3" name="Google Shape;6963;p51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964" name="Google Shape;6964;p51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1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6" name="Google Shape;6966;p51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7" name="Google Shape;6967;p51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968" name="Google Shape;6968;p51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1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0" name="Google Shape;6970;p51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1" name="Google Shape;6971;p51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2" name="Google Shape;6972;p51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3" name="Google Shape;6973;p51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974" name="Google Shape;6974;p51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1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1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51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978" name="Google Shape;6978;p51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1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0" name="Google Shape;6980;p51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981" name="Google Shape;6981;p51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1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3" name="Google Shape;6983;p51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4" name="Google Shape;6984;p51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985" name="Google Shape;6985;p51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1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1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1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1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1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1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1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1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4" name="Google Shape;6994;p51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5" name="Google Shape;6995;p51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996" name="Google Shape;6996;p51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1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1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1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51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01" name="Google Shape;7001;p51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1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51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04" name="Google Shape;7004;p51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1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6" name="Google Shape;7006;p51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7" name="Google Shape;7007;p51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008" name="Google Shape;7008;p5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51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012" name="Google Shape;7012;p5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51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019" name="Google Shape;7019;p5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1" name="Google Shape;7021;p51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022" name="Google Shape;7022;p5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51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25" name="Google Shape;7025;p5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51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031" name="Google Shape;7031;p5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5" name="Google Shape;7035;p51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6" name="Google Shape;7036;p51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037" name="Google Shape;7037;p5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51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042" name="Google Shape;7042;p5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51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046" name="Google Shape;7046;p5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9" name="Google Shape;7049;p51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050" name="Google Shape;7050;p5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9" name="Google Shape;7059;p51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0" name="Google Shape;7060;p51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061" name="Google Shape;7061;p5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4" name="Google Shape;7064;p51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065" name="Google Shape;7065;p5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51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068" name="Google Shape;7068;p5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0" name="Google Shape;7070;p51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1" name="Google Shape;7071;p51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072" name="Google Shape;7072;p5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51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075" name="Google Shape;7075;p5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51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078" name="Google Shape;7078;p5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51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081" name="Google Shape;7081;p5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3" name="Google Shape;7083;p51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084" name="Google Shape;7084;p5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51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089" name="Google Shape;7089;p5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1" name="Google Shape;7091;p51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092" name="Google Shape;7092;p5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51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095" name="Google Shape;7095;p5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51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01" name="Google Shape;7101;p5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51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110" name="Google Shape;7110;p5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51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114" name="Google Shape;7114;p5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51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119" name="Google Shape;7119;p5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1" name="Google Shape;7121;p51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2" name="Google Shape;7122;p51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23" name="Google Shape;7123;p5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51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128" name="Google Shape;7128;p5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51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133" name="Google Shape;7133;p5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51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137" name="Google Shape;7137;p5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51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140" name="Google Shape;7140;p5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51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144" name="Google Shape;7144;p5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51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147" name="Google Shape;7147;p5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51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150" name="Google Shape;7150;p5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51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5" name="Google Shape;7155;p51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156" name="Google Shape;7156;p5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9" name="Google Shape;7159;p51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0" name="Google Shape;7160;p51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161" name="Google Shape;7161;p5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4" name="Google Shape;7164;p51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51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166" name="Google Shape;7166;p5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51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170" name="Google Shape;7170;p5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51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174" name="Google Shape;7174;p5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9" name="Google Shape;7179;p51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0" name="Google Shape;7180;p51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181" name="Google Shape;7181;p5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4" name="Google Shape;7184;p51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5" name="Google Shape;7185;p51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186" name="Google Shape;7186;p5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7" name="Google Shape;7197;p51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01" name="Shape 7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2" name="Google Shape;7202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03" name="Google Shape;7203;p52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52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205" name="Google Shape;7205;p52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2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2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8" name="Google Shape;7208;p52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209" name="Google Shape;7209;p52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2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2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2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2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2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2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2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2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2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2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2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1" name="Google Shape;7221;p52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2" name="Google Shape;7222;p52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3" name="Google Shape;7223;p52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4" name="Google Shape;7224;p52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25" name="Google Shape;7225;p52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2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2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2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9" name="Google Shape;7229;p52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0" name="Google Shape;7230;p52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231" name="Google Shape;7231;p52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2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2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2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2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6" name="Google Shape;7236;p52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7" name="Google Shape;7237;p52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8" name="Google Shape;7238;p52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9" name="Google Shape;7239;p52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240" name="Google Shape;7240;p52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2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52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243" name="Google Shape;7243;p52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2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2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2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7" name="Google Shape;7247;p52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8" name="Google Shape;7248;p52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9" name="Google Shape;7249;p52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250" name="Google Shape;7250;p52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2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2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3" name="Google Shape;7253;p52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4" name="Google Shape;7254;p52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255" name="Google Shape;7255;p52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2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2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8" name="Google Shape;7258;p52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9" name="Google Shape;7259;p52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0" name="Google Shape;7260;p52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261" name="Google Shape;7261;p52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2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52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264" name="Google Shape;7264;p52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2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52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267" name="Google Shape;7267;p52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2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9" name="Google Shape;7269;p52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270" name="Google Shape;7270;p52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2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2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2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2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2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2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2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2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52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280" name="Google Shape;7280;p52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2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2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52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284" name="Google Shape;7284;p52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2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2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2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2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2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2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2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2" name="Google Shape;7292;p52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293" name="Google Shape;7293;p52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2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2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2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2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2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2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52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01" name="Google Shape;7301;p52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2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3" name="Google Shape;7303;p52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4" name="Google Shape;7304;p52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305" name="Google Shape;7305;p52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2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2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2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2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2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2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52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313" name="Google Shape;7313;p52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2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2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52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317" name="Google Shape;7317;p52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2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2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0" name="Google Shape;7320;p52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1" name="Google Shape;7321;p52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322" name="Google Shape;7322;p52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2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2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52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326" name="Google Shape;7326;p52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2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2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9" name="Google Shape;7329;p52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0" name="Google Shape;7330;p52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1" name="Google Shape;7331;p52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332" name="Google Shape;7332;p52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2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2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2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2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2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338" name="Google Shape;7338;p52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2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2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2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2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2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52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345" name="Google Shape;7345;p52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2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2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52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349" name="Google Shape;7349;p52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2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1" name="Google Shape;7351;p52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352" name="Google Shape;7352;p52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2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2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52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356" name="Google Shape;7356;p52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2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2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2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2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52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2" name="Google Shape;7362;p52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3" name="Google Shape;7363;p52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4" name="Google Shape;7364;p52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5" name="Google Shape;7365;p52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366" name="Google Shape;7366;p52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2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2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2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52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371" name="Google Shape;7371;p52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2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2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2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2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2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2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2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2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2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2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2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52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384" name="Google Shape;7384;p52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2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2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2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2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2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2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2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2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52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394" name="Google Shape;7394;p52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2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2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52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398" name="Google Shape;7398;p52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2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2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2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2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2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52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405" name="Google Shape;7405;p52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2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2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2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2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52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411" name="Google Shape;7411;p52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2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2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2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2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2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2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2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419" name="Google Shape;7419;p52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2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2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2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2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2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52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426" name="Google Shape;7426;p52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2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2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2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2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2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2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2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2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52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436" name="Google Shape;7436;p52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2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2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52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440" name="Google Shape;7440;p52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2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2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2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52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445" name="Google Shape;7445;p52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2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7" name="Google Shape;7447;p52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448" name="Google Shape;7448;p52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2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2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2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52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453" name="Google Shape;7453;p52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2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2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2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7" name="Google Shape;7457;p52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458" name="Google Shape;7458;p52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2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2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2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2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2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2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2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2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7" name="Google Shape;7467;p52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468" name="Google Shape;7468;p52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2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0" name="Google Shape;7470;p52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471" name="Google Shape;7471;p52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2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2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2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2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2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2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52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479" name="Google Shape;7479;p52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2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2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2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2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2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2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2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2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2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2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2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2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2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2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2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2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52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497" name="Google Shape;7497;p52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2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2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2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2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2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52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04" name="Google Shape;7504;p52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2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52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507" name="Google Shape;7507;p52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2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2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2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2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2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2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52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515" name="Google Shape;7515;p52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2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2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2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2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2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52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522" name="Google Shape;7522;p52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2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2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2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2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7" name="Google Shape;7527;p52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528" name="Google Shape;7528;p52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2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2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2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2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2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2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52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536" name="Google Shape;7536;p52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2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2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2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0" name="Google Shape;7540;p52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541" name="Google Shape;7541;p52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2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2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4" name="Google Shape;7544;p52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545" name="Google Shape;7545;p52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2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2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8" name="Google Shape;7548;p52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549" name="Google Shape;7549;p52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2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2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2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2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2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2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2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2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8" name="Google Shape;7558;p52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9" name="Google Shape;7559;p52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560" name="Google Shape;7560;p52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2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2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2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2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2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2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52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568" name="Google Shape;7568;p52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2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2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2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2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2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52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575" name="Google Shape;7575;p52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2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2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2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2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2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2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2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52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584" name="Google Shape;7584;p52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2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2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2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2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52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590" name="Google Shape;7590;p52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2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2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2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2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2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6" name="Google Shape;7596;p52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597" name="Google Shape;7597;p52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2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2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0" name="Google Shape;7600;p52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01" name="Google Shape;7601;p52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2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2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2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2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2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2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52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609" name="Google Shape;7609;p52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2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2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2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2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2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2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52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617" name="Google Shape;7617;p52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2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2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2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2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2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2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4" name="Google Shape;7624;p52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25" name="Google Shape;7625;p52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2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2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2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2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0" name="Google Shape;7630;p52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631" name="Google Shape;7631;p52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2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2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52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635" name="Google Shape;7635;p52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2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2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2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2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52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641" name="Google Shape;7641;p52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2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2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2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2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2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52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648" name="Google Shape;7648;p52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2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2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2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2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2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2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52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656" name="Google Shape;7656;p52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2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2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2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52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661" name="Google Shape;7661;p52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2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2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2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2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2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2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52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669" name="Google Shape;7669;p52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2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2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2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3" name="Google Shape;7673;p52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4" name="Google Shape;7674;p52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675" name="Google Shape;7675;p52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2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2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2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9" name="Google Shape;7679;p52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0" name="Google Shape;7680;p52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681" name="Google Shape;7681;p52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2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2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84" name="Google Shape;7684;p52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685" name="Google Shape;7685;p52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6" name="Google Shape;7686;p52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87" name="Google Shape;7687;p52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688" name="Google Shape;7688;p52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2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2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2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2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2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2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52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696" name="Google Shape;7696;p52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2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2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2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2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01" name="Google Shape;7701;p52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705" name="Shape 7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6" name="Google Shape;7706;p5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07" name="Google Shape;7707;p53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708" name="Google Shape;7708;p53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3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3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3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3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3" name="Google Shape;7713;p53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4" name="Google Shape;7714;p53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15" name="Google Shape;7715;p53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716" name="Google Shape;7716;p53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3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3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53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720" name="Google Shape;7720;p53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3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2" name="Google Shape;7722;p53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23" name="Google Shape;7723;p53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3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3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3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7" name="Google Shape;7727;p53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8" name="Google Shape;7728;p53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729" name="Google Shape;7729;p53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3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1" name="Google Shape;7731;p53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2" name="Google Shape;7732;p53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733" name="Google Shape;7733;p53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3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5" name="Google Shape;7735;p53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736" name="Google Shape;7736;p53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3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3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3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3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3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3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3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53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745" name="Google Shape;7745;p53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3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53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748" name="Google Shape;7748;p53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3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3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1" name="Google Shape;7751;p53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2" name="Google Shape;7752;p53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3" name="Google Shape;7753;p53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754" name="Google Shape;7754;p53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3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53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757" name="Google Shape;7757;p53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3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3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3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3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3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3" name="Google Shape;7763;p53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4" name="Google Shape;7764;p53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765" name="Google Shape;7765;p53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3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3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3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53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770" name="Google Shape;7770;p53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3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3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3" name="Google Shape;7773;p53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4" name="Google Shape;7774;p53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775" name="Google Shape;7775;p53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3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3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3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3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3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3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3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3" name="Google Shape;7783;p53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4" name="Google Shape;7784;p53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785" name="Google Shape;7785;p53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3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3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3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9" name="Google Shape;7789;p53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0" name="Google Shape;7790;p53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1" name="Google Shape;7791;p53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792" name="Google Shape;7792;p53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3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53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795" name="Google Shape;7795;p53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3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3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8" name="Google Shape;7798;p53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9" name="Google Shape;7799;p53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00" name="Google Shape;7800;p53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3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3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3" name="Google Shape;7803;p53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04" name="Google Shape;7804;p53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3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3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3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3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3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53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811" name="Google Shape;7811;p53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3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3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3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53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816" name="Google Shape;7816;p53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3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8" name="Google Shape;7818;p53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9" name="Google Shape;7819;p53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820" name="Google Shape;7820;p53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3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3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3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3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3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53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827" name="Google Shape;7827;p53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3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53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830" name="Google Shape;7830;p53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3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2" name="Google Shape;7832;p53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3" name="Google Shape;7833;p53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4" name="Google Shape;7834;p53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835" name="Google Shape;7835;p53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3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53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838" name="Google Shape;7838;p53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3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3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3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3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3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53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5" name="Google Shape;7845;p53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846" name="Google Shape;7846;p53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3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3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53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850" name="Google Shape;7850;p53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3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3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3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3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3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3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53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858" name="Google Shape;7858;p53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3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3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3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3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3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53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865" name="Google Shape;7865;p53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3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3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3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3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3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53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872" name="Google Shape;7872;p53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3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3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53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876" name="Google Shape;7876;p53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3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3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3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3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53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882" name="Google Shape;7882;p53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3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3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3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3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3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8" name="Google Shape;7888;p53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889" name="Google Shape;7889;p53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3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3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3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3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4" name="Google Shape;7894;p53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895" name="Google Shape;7895;p53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3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3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3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3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3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3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3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3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3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53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906" name="Google Shape;7906;p53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3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3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3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3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3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3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3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3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3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3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7" name="Google Shape;7917;p53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918" name="Google Shape;7918;p53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3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3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3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3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3" name="Google Shape;7923;p53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4" name="Google Shape;7924;p53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25" name="Google Shape;7925;p53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3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3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3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3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3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3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3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3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3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3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6" name="Google Shape;7936;p53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937" name="Google Shape;7937;p53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3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3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3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3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3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3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3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5" name="Google Shape;7945;p53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946" name="Google Shape;7946;p53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3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3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9" name="Google Shape;7949;p53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950" name="Google Shape;7950;p53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3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3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53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954" name="Google Shape;7954;p53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3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3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3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3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3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53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961" name="Google Shape;7961;p53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3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3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3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3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3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7" name="Google Shape;7967;p53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968" name="Google Shape;7968;p53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3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3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3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53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973" name="Google Shape;7973;p53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3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3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53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977" name="Google Shape;7977;p53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3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3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3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1" name="Google Shape;7981;p53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982" name="Google Shape;7982;p53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3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3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3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3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3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3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53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990" name="Google Shape;7990;p53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3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3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3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3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3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53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997" name="Google Shape;7997;p53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3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3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3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3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2" name="Google Shape;8002;p53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03" name="Google Shape;8003;p53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3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3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3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3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3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3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3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3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2" name="Google Shape;8012;p53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013" name="Google Shape;8013;p53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3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3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3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3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3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3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3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3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53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23" name="Google Shape;8023;p53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3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3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3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3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3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3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53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031" name="Google Shape;8031;p53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3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3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3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3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3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53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038" name="Google Shape;8038;p53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3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3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3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3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3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3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3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3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53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048" name="Google Shape;8048;p53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3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3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3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3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3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53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055" name="Google Shape;8055;p53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3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3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3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53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060" name="Google Shape;8060;p53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3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3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3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3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3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3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3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3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3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0" name="Google Shape;8070;p53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1" name="Google Shape;8071;p53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072" name="Google Shape;8072;p53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3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3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3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3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3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53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079" name="Google Shape;8079;p53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3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3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082" name="Google Shape;8082;p53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3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53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085" name="Google Shape;8085;p53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3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3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3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3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3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53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092" name="Google Shape;8092;p53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3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3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53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096" name="Google Shape;8096;p53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3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101" name="Shape 8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2" name="Google Shape;8102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03" name="Google Shape;8103;p54"/>
          <p:cNvSpPr/>
          <p:nvPr/>
        </p:nvSpPr>
        <p:spPr>
          <a:xfrm>
            <a:off x="1294960" y="1629978"/>
            <a:ext cx="311534" cy="303982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4" name="Google Shape;8104;p54"/>
          <p:cNvGrpSpPr/>
          <p:nvPr/>
        </p:nvGrpSpPr>
        <p:grpSpPr>
          <a:xfrm>
            <a:off x="1297056" y="1996893"/>
            <a:ext cx="306629" cy="302554"/>
            <a:chOff x="-6713450" y="2397900"/>
            <a:chExt cx="295375" cy="291450"/>
          </a:xfrm>
        </p:grpSpPr>
        <p:sp>
          <p:nvSpPr>
            <p:cNvPr id="8105" name="Google Shape;8105;p5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7" name="Google Shape;8107;p54"/>
          <p:cNvSpPr/>
          <p:nvPr/>
        </p:nvSpPr>
        <p:spPr>
          <a:xfrm>
            <a:off x="1305978" y="2370609"/>
            <a:ext cx="306655" cy="303359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8" name="Google Shape;8108;p54"/>
          <p:cNvGrpSpPr/>
          <p:nvPr/>
        </p:nvGrpSpPr>
        <p:grpSpPr>
          <a:xfrm>
            <a:off x="3241793" y="1630911"/>
            <a:ext cx="304189" cy="302347"/>
            <a:chOff x="-4932650" y="2046625"/>
            <a:chExt cx="293025" cy="291250"/>
          </a:xfrm>
        </p:grpSpPr>
        <p:sp>
          <p:nvSpPr>
            <p:cNvPr id="8109" name="Google Shape;8109;p5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1" name="Google Shape;8111;p54"/>
          <p:cNvSpPr/>
          <p:nvPr/>
        </p:nvSpPr>
        <p:spPr>
          <a:xfrm>
            <a:off x="3242872" y="1997159"/>
            <a:ext cx="302554" cy="301750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2" name="Google Shape;8112;p54"/>
          <p:cNvGrpSpPr/>
          <p:nvPr/>
        </p:nvGrpSpPr>
        <p:grpSpPr>
          <a:xfrm>
            <a:off x="3250372" y="2371167"/>
            <a:ext cx="304189" cy="302554"/>
            <a:chOff x="-4931075" y="2765725"/>
            <a:chExt cx="293025" cy="291450"/>
          </a:xfrm>
        </p:grpSpPr>
        <p:sp>
          <p:nvSpPr>
            <p:cNvPr id="8113" name="Google Shape;8113;p5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5" name="Google Shape;8115;p54"/>
          <p:cNvGrpSpPr/>
          <p:nvPr/>
        </p:nvGrpSpPr>
        <p:grpSpPr>
          <a:xfrm>
            <a:off x="5195689" y="1648805"/>
            <a:ext cx="302554" cy="266558"/>
            <a:chOff x="-3137650" y="2067900"/>
            <a:chExt cx="291450" cy="256775"/>
          </a:xfrm>
        </p:grpSpPr>
        <p:sp>
          <p:nvSpPr>
            <p:cNvPr id="8116" name="Google Shape;8116;p5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54"/>
          <p:cNvGrpSpPr/>
          <p:nvPr/>
        </p:nvGrpSpPr>
        <p:grpSpPr>
          <a:xfrm>
            <a:off x="5195689" y="1996543"/>
            <a:ext cx="302554" cy="303255"/>
            <a:chOff x="-3137650" y="2408950"/>
            <a:chExt cx="291450" cy="292125"/>
          </a:xfrm>
        </p:grpSpPr>
        <p:sp>
          <p:nvSpPr>
            <p:cNvPr id="8120" name="Google Shape;8120;p5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54"/>
          <p:cNvGrpSpPr/>
          <p:nvPr/>
        </p:nvGrpSpPr>
        <p:grpSpPr>
          <a:xfrm>
            <a:off x="5204268" y="2388750"/>
            <a:ext cx="302554" cy="267389"/>
            <a:chOff x="-3137650" y="2787000"/>
            <a:chExt cx="291450" cy="257575"/>
          </a:xfrm>
        </p:grpSpPr>
        <p:sp>
          <p:nvSpPr>
            <p:cNvPr id="8126" name="Google Shape;8126;p5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4" name="Google Shape;8134;p54"/>
          <p:cNvSpPr/>
          <p:nvPr/>
        </p:nvSpPr>
        <p:spPr>
          <a:xfrm>
            <a:off x="7145884" y="1675664"/>
            <a:ext cx="302554" cy="212603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5" name="Google Shape;8135;p54"/>
          <p:cNvSpPr/>
          <p:nvPr/>
        </p:nvSpPr>
        <p:spPr>
          <a:xfrm>
            <a:off x="1685970" y="1630224"/>
            <a:ext cx="303359" cy="303489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6" name="Google Shape;8136;p54"/>
          <p:cNvSpPr/>
          <p:nvPr/>
        </p:nvSpPr>
        <p:spPr>
          <a:xfrm>
            <a:off x="1684738" y="1996044"/>
            <a:ext cx="305824" cy="303982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7" name="Google Shape;8137;p54"/>
          <p:cNvGrpSpPr/>
          <p:nvPr/>
        </p:nvGrpSpPr>
        <p:grpSpPr>
          <a:xfrm>
            <a:off x="1694212" y="2370764"/>
            <a:ext cx="303359" cy="303359"/>
            <a:chOff x="-6354300" y="2757075"/>
            <a:chExt cx="292225" cy="292225"/>
          </a:xfrm>
        </p:grpSpPr>
        <p:sp>
          <p:nvSpPr>
            <p:cNvPr id="8138" name="Google Shape;8138;p5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54"/>
          <p:cNvGrpSpPr/>
          <p:nvPr/>
        </p:nvGrpSpPr>
        <p:grpSpPr>
          <a:xfrm>
            <a:off x="3631214" y="1629587"/>
            <a:ext cx="304994" cy="304994"/>
            <a:chOff x="-4573475" y="2045850"/>
            <a:chExt cx="293800" cy="293800"/>
          </a:xfrm>
        </p:grpSpPr>
        <p:sp>
          <p:nvSpPr>
            <p:cNvPr id="8143" name="Google Shape;8143;p5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54"/>
          <p:cNvGrpSpPr/>
          <p:nvPr/>
        </p:nvGrpSpPr>
        <p:grpSpPr>
          <a:xfrm>
            <a:off x="3630799" y="1995660"/>
            <a:ext cx="305824" cy="305020"/>
            <a:chOff x="-4570325" y="2405775"/>
            <a:chExt cx="294600" cy="293825"/>
          </a:xfrm>
        </p:grpSpPr>
        <p:sp>
          <p:nvSpPr>
            <p:cNvPr id="8146" name="Google Shape;8146;p5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54"/>
          <p:cNvGrpSpPr/>
          <p:nvPr/>
        </p:nvGrpSpPr>
        <p:grpSpPr>
          <a:xfrm>
            <a:off x="3640195" y="2370362"/>
            <a:ext cx="304189" cy="304163"/>
            <a:chOff x="-4572700" y="2764950"/>
            <a:chExt cx="293025" cy="293000"/>
          </a:xfrm>
        </p:grpSpPr>
        <p:sp>
          <p:nvSpPr>
            <p:cNvPr id="8149" name="Google Shape;8149;p5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4" name="Google Shape;8154;p54"/>
          <p:cNvGrpSpPr/>
          <p:nvPr/>
        </p:nvGrpSpPr>
        <p:grpSpPr>
          <a:xfrm>
            <a:off x="5587584" y="1630794"/>
            <a:ext cx="298272" cy="302580"/>
            <a:chOff x="-2777700" y="2049775"/>
            <a:chExt cx="287325" cy="291475"/>
          </a:xfrm>
        </p:grpSpPr>
        <p:sp>
          <p:nvSpPr>
            <p:cNvPr id="8155" name="Google Shape;8155;p5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8" name="Google Shape;8158;p54"/>
          <p:cNvGrpSpPr/>
          <p:nvPr/>
        </p:nvGrpSpPr>
        <p:grpSpPr>
          <a:xfrm>
            <a:off x="5585051" y="1996906"/>
            <a:ext cx="303359" cy="302528"/>
            <a:chOff x="-2571737" y="2403625"/>
            <a:chExt cx="292225" cy="291425"/>
          </a:xfrm>
        </p:grpSpPr>
        <p:sp>
          <p:nvSpPr>
            <p:cNvPr id="8159" name="Google Shape;8159;p5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54"/>
          <p:cNvGrpSpPr/>
          <p:nvPr/>
        </p:nvGrpSpPr>
        <p:grpSpPr>
          <a:xfrm>
            <a:off x="5593630" y="2371582"/>
            <a:ext cx="303359" cy="301724"/>
            <a:chOff x="-2571737" y="2764550"/>
            <a:chExt cx="292225" cy="290650"/>
          </a:xfrm>
        </p:grpSpPr>
        <p:sp>
          <p:nvSpPr>
            <p:cNvPr id="8167" name="Google Shape;8167;p5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54"/>
          <p:cNvGrpSpPr/>
          <p:nvPr/>
        </p:nvGrpSpPr>
        <p:grpSpPr>
          <a:xfrm>
            <a:off x="7145411" y="1995788"/>
            <a:ext cx="303359" cy="304760"/>
            <a:chOff x="-1333975" y="2365850"/>
            <a:chExt cx="292225" cy="293575"/>
          </a:xfrm>
        </p:grpSpPr>
        <p:sp>
          <p:nvSpPr>
            <p:cNvPr id="8171" name="Google Shape;8171;p5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54"/>
          <p:cNvGrpSpPr/>
          <p:nvPr/>
        </p:nvGrpSpPr>
        <p:grpSpPr>
          <a:xfrm>
            <a:off x="2093040" y="2370764"/>
            <a:ext cx="286178" cy="303359"/>
            <a:chOff x="-5995925" y="2757850"/>
            <a:chExt cx="275675" cy="292225"/>
          </a:xfrm>
        </p:grpSpPr>
        <p:sp>
          <p:nvSpPr>
            <p:cNvPr id="8180" name="Google Shape;8180;p5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54"/>
          <p:cNvGrpSpPr/>
          <p:nvPr/>
        </p:nvGrpSpPr>
        <p:grpSpPr>
          <a:xfrm>
            <a:off x="4020181" y="1631209"/>
            <a:ext cx="303385" cy="301750"/>
            <a:chOff x="-4211975" y="2046625"/>
            <a:chExt cx="292250" cy="290675"/>
          </a:xfrm>
        </p:grpSpPr>
        <p:sp>
          <p:nvSpPr>
            <p:cNvPr id="8190" name="Google Shape;8190;p5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2" name="Google Shape;8192;p54"/>
          <p:cNvGrpSpPr/>
          <p:nvPr/>
        </p:nvGrpSpPr>
        <p:grpSpPr>
          <a:xfrm>
            <a:off x="4056164" y="1995660"/>
            <a:ext cx="231418" cy="305020"/>
            <a:chOff x="-4178875" y="2405775"/>
            <a:chExt cx="222925" cy="293825"/>
          </a:xfrm>
        </p:grpSpPr>
        <p:sp>
          <p:nvSpPr>
            <p:cNvPr id="8193" name="Google Shape;8193;p5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54"/>
          <p:cNvGrpSpPr/>
          <p:nvPr/>
        </p:nvGrpSpPr>
        <p:grpSpPr>
          <a:xfrm>
            <a:off x="4029175" y="2380173"/>
            <a:ext cx="302554" cy="284543"/>
            <a:chOff x="-4211975" y="2783850"/>
            <a:chExt cx="291450" cy="274100"/>
          </a:xfrm>
        </p:grpSpPr>
        <p:sp>
          <p:nvSpPr>
            <p:cNvPr id="8197" name="Google Shape;8197;p5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0" name="Google Shape;8200;p54"/>
          <p:cNvSpPr/>
          <p:nvPr/>
        </p:nvSpPr>
        <p:spPr>
          <a:xfrm>
            <a:off x="5981934" y="1629874"/>
            <a:ext cx="287009" cy="30418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1" name="Google Shape;8201;p54"/>
          <p:cNvGrpSpPr/>
          <p:nvPr/>
        </p:nvGrpSpPr>
        <p:grpSpPr>
          <a:xfrm>
            <a:off x="5974033" y="1996893"/>
            <a:ext cx="302554" cy="302554"/>
            <a:chOff x="-2419325" y="2408150"/>
            <a:chExt cx="291450" cy="291450"/>
          </a:xfrm>
        </p:grpSpPr>
        <p:sp>
          <p:nvSpPr>
            <p:cNvPr id="8202" name="Google Shape;8202;p5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9" name="Google Shape;8209;p54"/>
          <p:cNvSpPr/>
          <p:nvPr/>
        </p:nvSpPr>
        <p:spPr>
          <a:xfrm>
            <a:off x="5981520" y="2370193"/>
            <a:ext cx="304994" cy="30418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10" name="Google Shape;8210;p54"/>
          <p:cNvGrpSpPr/>
          <p:nvPr/>
        </p:nvGrpSpPr>
        <p:grpSpPr>
          <a:xfrm>
            <a:off x="7154392" y="2370765"/>
            <a:ext cx="302554" cy="303359"/>
            <a:chOff x="-1333200" y="2770450"/>
            <a:chExt cx="291450" cy="292225"/>
          </a:xfrm>
        </p:grpSpPr>
        <p:sp>
          <p:nvSpPr>
            <p:cNvPr id="8211" name="Google Shape;8211;p5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54"/>
          <p:cNvGrpSpPr/>
          <p:nvPr/>
        </p:nvGrpSpPr>
        <p:grpSpPr>
          <a:xfrm>
            <a:off x="2463949" y="1630806"/>
            <a:ext cx="304189" cy="302554"/>
            <a:chOff x="-5635200" y="2037975"/>
            <a:chExt cx="293025" cy="291450"/>
          </a:xfrm>
        </p:grpSpPr>
        <p:sp>
          <p:nvSpPr>
            <p:cNvPr id="8214" name="Google Shape;8214;p5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54"/>
          <p:cNvGrpSpPr/>
          <p:nvPr/>
        </p:nvGrpSpPr>
        <p:grpSpPr>
          <a:xfrm>
            <a:off x="2462716" y="1996893"/>
            <a:ext cx="306655" cy="302554"/>
            <a:chOff x="-5637575" y="2397900"/>
            <a:chExt cx="295400" cy="291450"/>
          </a:xfrm>
        </p:grpSpPr>
        <p:sp>
          <p:nvSpPr>
            <p:cNvPr id="8217" name="Google Shape;8217;p5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54"/>
          <p:cNvGrpSpPr/>
          <p:nvPr/>
        </p:nvGrpSpPr>
        <p:grpSpPr>
          <a:xfrm>
            <a:off x="2472540" y="2370764"/>
            <a:ext cx="304163" cy="303359"/>
            <a:chOff x="-5635975" y="2757075"/>
            <a:chExt cx="293000" cy="292225"/>
          </a:xfrm>
        </p:grpSpPr>
        <p:sp>
          <p:nvSpPr>
            <p:cNvPr id="8222" name="Google Shape;8222;p5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4" name="Google Shape;8224;p54"/>
          <p:cNvGrpSpPr/>
          <p:nvPr/>
        </p:nvGrpSpPr>
        <p:grpSpPr>
          <a:xfrm>
            <a:off x="4402304" y="1630807"/>
            <a:ext cx="304189" cy="302554"/>
            <a:chOff x="-3854375" y="2046625"/>
            <a:chExt cx="293025" cy="291450"/>
          </a:xfrm>
        </p:grpSpPr>
        <p:sp>
          <p:nvSpPr>
            <p:cNvPr id="8225" name="Google Shape;8225;p5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54"/>
          <p:cNvGrpSpPr/>
          <p:nvPr/>
        </p:nvGrpSpPr>
        <p:grpSpPr>
          <a:xfrm>
            <a:off x="4401486" y="1995673"/>
            <a:ext cx="305824" cy="304994"/>
            <a:chOff x="-3854375" y="2405000"/>
            <a:chExt cx="294600" cy="293800"/>
          </a:xfrm>
        </p:grpSpPr>
        <p:sp>
          <p:nvSpPr>
            <p:cNvPr id="8228" name="Google Shape;8228;p5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54"/>
          <p:cNvGrpSpPr/>
          <p:nvPr/>
        </p:nvGrpSpPr>
        <p:grpSpPr>
          <a:xfrm>
            <a:off x="4411700" y="2370362"/>
            <a:ext cx="302554" cy="304163"/>
            <a:chOff x="-3852025" y="2764950"/>
            <a:chExt cx="291450" cy="293000"/>
          </a:xfrm>
        </p:grpSpPr>
        <p:sp>
          <p:nvSpPr>
            <p:cNvPr id="8231" name="Google Shape;8231;p5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3" name="Google Shape;8233;p54"/>
          <p:cNvSpPr/>
          <p:nvPr/>
        </p:nvSpPr>
        <p:spPr>
          <a:xfrm>
            <a:off x="6366383" y="1667088"/>
            <a:ext cx="303359" cy="229757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4" name="Google Shape;8234;p54"/>
          <p:cNvSpPr/>
          <p:nvPr/>
        </p:nvSpPr>
        <p:spPr>
          <a:xfrm>
            <a:off x="6366383" y="1996770"/>
            <a:ext cx="303359" cy="302528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5" name="Google Shape;8235;p54"/>
          <p:cNvGrpSpPr/>
          <p:nvPr/>
        </p:nvGrpSpPr>
        <p:grpSpPr>
          <a:xfrm>
            <a:off x="6375254" y="2370765"/>
            <a:ext cx="302554" cy="303359"/>
            <a:chOff x="-2060175" y="2768875"/>
            <a:chExt cx="291450" cy="292225"/>
          </a:xfrm>
        </p:grpSpPr>
        <p:sp>
          <p:nvSpPr>
            <p:cNvPr id="8236" name="Google Shape;8236;p5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54"/>
          <p:cNvGrpSpPr/>
          <p:nvPr/>
        </p:nvGrpSpPr>
        <p:grpSpPr>
          <a:xfrm>
            <a:off x="7545660" y="1630808"/>
            <a:ext cx="303359" cy="302554"/>
            <a:chOff x="-937025" y="2064750"/>
            <a:chExt cx="292225" cy="291450"/>
          </a:xfrm>
        </p:grpSpPr>
        <p:sp>
          <p:nvSpPr>
            <p:cNvPr id="8239" name="Google Shape;8239;p5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54"/>
          <p:cNvGrpSpPr/>
          <p:nvPr/>
        </p:nvGrpSpPr>
        <p:grpSpPr>
          <a:xfrm>
            <a:off x="2858189" y="1630404"/>
            <a:ext cx="303385" cy="303359"/>
            <a:chOff x="-5276050" y="2037975"/>
            <a:chExt cx="292250" cy="292225"/>
          </a:xfrm>
        </p:grpSpPr>
        <p:sp>
          <p:nvSpPr>
            <p:cNvPr id="8243" name="Google Shape;8243;p5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6" name="Google Shape;8246;p54"/>
          <p:cNvSpPr/>
          <p:nvPr/>
        </p:nvSpPr>
        <p:spPr>
          <a:xfrm>
            <a:off x="2855615" y="2005853"/>
            <a:ext cx="309094" cy="284362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7" name="Google Shape;8247;p54"/>
          <p:cNvSpPr/>
          <p:nvPr/>
        </p:nvSpPr>
        <p:spPr>
          <a:xfrm>
            <a:off x="2867061" y="2371024"/>
            <a:ext cx="303359" cy="302528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8" name="Google Shape;8248;p54"/>
          <p:cNvGrpSpPr/>
          <p:nvPr/>
        </p:nvGrpSpPr>
        <p:grpSpPr>
          <a:xfrm>
            <a:off x="4841790" y="1630807"/>
            <a:ext cx="233053" cy="302554"/>
            <a:chOff x="-3462150" y="2046625"/>
            <a:chExt cx="224500" cy="291450"/>
          </a:xfrm>
        </p:grpSpPr>
        <p:sp>
          <p:nvSpPr>
            <p:cNvPr id="8249" name="Google Shape;8249;p5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6" name="Google Shape;8256;p54"/>
          <p:cNvGrpSpPr/>
          <p:nvPr/>
        </p:nvGrpSpPr>
        <p:grpSpPr>
          <a:xfrm>
            <a:off x="4824221" y="1996076"/>
            <a:ext cx="268193" cy="304189"/>
            <a:chOff x="-3478675" y="2405775"/>
            <a:chExt cx="258350" cy="293025"/>
          </a:xfrm>
        </p:grpSpPr>
        <p:sp>
          <p:nvSpPr>
            <p:cNvPr id="8257" name="Google Shape;8257;p5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54"/>
          <p:cNvGrpSpPr/>
          <p:nvPr/>
        </p:nvGrpSpPr>
        <p:grpSpPr>
          <a:xfrm>
            <a:off x="4869171" y="2370765"/>
            <a:ext cx="195448" cy="303359"/>
            <a:chOff x="-3443250" y="2765725"/>
            <a:chExt cx="188275" cy="292225"/>
          </a:xfrm>
        </p:grpSpPr>
        <p:sp>
          <p:nvSpPr>
            <p:cNvPr id="8262" name="Google Shape;8262;p5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6" name="Google Shape;8266;p54"/>
          <p:cNvGrpSpPr/>
          <p:nvPr/>
        </p:nvGrpSpPr>
        <p:grpSpPr>
          <a:xfrm>
            <a:off x="6775572" y="1629989"/>
            <a:ext cx="267389" cy="304189"/>
            <a:chOff x="-1684475" y="2049000"/>
            <a:chExt cx="257575" cy="293025"/>
          </a:xfrm>
        </p:grpSpPr>
        <p:sp>
          <p:nvSpPr>
            <p:cNvPr id="8267" name="Google Shape;8267;p5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54"/>
          <p:cNvSpPr/>
          <p:nvPr/>
        </p:nvSpPr>
        <p:spPr>
          <a:xfrm>
            <a:off x="6751138" y="1996550"/>
            <a:ext cx="316439" cy="302969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54"/>
          <p:cNvGrpSpPr/>
          <p:nvPr/>
        </p:nvGrpSpPr>
        <p:grpSpPr>
          <a:xfrm>
            <a:off x="6766568" y="2370765"/>
            <a:ext cx="302554" cy="303359"/>
            <a:chOff x="-1700225" y="2768875"/>
            <a:chExt cx="291450" cy="292225"/>
          </a:xfrm>
        </p:grpSpPr>
        <p:sp>
          <p:nvSpPr>
            <p:cNvPr id="8273" name="Google Shape;8273;p5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54"/>
          <p:cNvGrpSpPr/>
          <p:nvPr/>
        </p:nvGrpSpPr>
        <p:grpSpPr>
          <a:xfrm>
            <a:off x="7563645" y="1996076"/>
            <a:ext cx="267389" cy="304189"/>
            <a:chOff x="-919700" y="2420750"/>
            <a:chExt cx="257575" cy="293025"/>
          </a:xfrm>
        </p:grpSpPr>
        <p:sp>
          <p:nvSpPr>
            <p:cNvPr id="8280" name="Google Shape;8280;p5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54"/>
          <p:cNvGrpSpPr/>
          <p:nvPr/>
        </p:nvGrpSpPr>
        <p:grpSpPr>
          <a:xfrm>
            <a:off x="1292857" y="3269120"/>
            <a:ext cx="318904" cy="302528"/>
            <a:chOff x="-6696925" y="3272575"/>
            <a:chExt cx="307200" cy="291425"/>
          </a:xfrm>
        </p:grpSpPr>
        <p:sp>
          <p:nvSpPr>
            <p:cNvPr id="8284" name="Google Shape;8284;p54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4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54"/>
          <p:cNvGrpSpPr/>
          <p:nvPr/>
        </p:nvGrpSpPr>
        <p:grpSpPr>
          <a:xfrm>
            <a:off x="1292844" y="3640695"/>
            <a:ext cx="318930" cy="303359"/>
            <a:chOff x="-6690625" y="3631325"/>
            <a:chExt cx="307225" cy="292225"/>
          </a:xfrm>
        </p:grpSpPr>
        <p:sp>
          <p:nvSpPr>
            <p:cNvPr id="8287" name="Google Shape;8287;p54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4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4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4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4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54"/>
          <p:cNvGrpSpPr/>
          <p:nvPr/>
        </p:nvGrpSpPr>
        <p:grpSpPr>
          <a:xfrm>
            <a:off x="1308793" y="4038903"/>
            <a:ext cx="304189" cy="302347"/>
            <a:chOff x="-6689825" y="3992050"/>
            <a:chExt cx="293025" cy="291250"/>
          </a:xfrm>
        </p:grpSpPr>
        <p:sp>
          <p:nvSpPr>
            <p:cNvPr id="8293" name="Google Shape;8293;p54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4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4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4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4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4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4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4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4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4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4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4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5" name="Google Shape;8305;p54"/>
          <p:cNvSpPr/>
          <p:nvPr/>
        </p:nvSpPr>
        <p:spPr>
          <a:xfrm>
            <a:off x="3239412" y="3269078"/>
            <a:ext cx="313350" cy="302243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6" name="Google Shape;8306;p54"/>
          <p:cNvGrpSpPr/>
          <p:nvPr/>
        </p:nvGrpSpPr>
        <p:grpSpPr>
          <a:xfrm>
            <a:off x="3243334" y="3641096"/>
            <a:ext cx="304994" cy="302554"/>
            <a:chOff x="-4837325" y="3612425"/>
            <a:chExt cx="293800" cy="291450"/>
          </a:xfrm>
        </p:grpSpPr>
        <p:sp>
          <p:nvSpPr>
            <p:cNvPr id="8307" name="Google Shape;8307;p54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4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4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0" name="Google Shape;8310;p54"/>
          <p:cNvGrpSpPr/>
          <p:nvPr/>
        </p:nvGrpSpPr>
        <p:grpSpPr>
          <a:xfrm>
            <a:off x="3252729" y="4038799"/>
            <a:ext cx="303359" cy="302554"/>
            <a:chOff x="-4837325" y="3971575"/>
            <a:chExt cx="292225" cy="291450"/>
          </a:xfrm>
        </p:grpSpPr>
        <p:sp>
          <p:nvSpPr>
            <p:cNvPr id="8311" name="Google Shape;8311;p54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4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4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4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4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4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7" name="Google Shape;8317;p54"/>
          <p:cNvGrpSpPr/>
          <p:nvPr/>
        </p:nvGrpSpPr>
        <p:grpSpPr>
          <a:xfrm>
            <a:off x="5193545" y="3287103"/>
            <a:ext cx="310729" cy="266558"/>
            <a:chOff x="-3037625" y="3254850"/>
            <a:chExt cx="299325" cy="256775"/>
          </a:xfrm>
        </p:grpSpPr>
        <p:sp>
          <p:nvSpPr>
            <p:cNvPr id="8318" name="Google Shape;8318;p54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4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4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4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54"/>
          <p:cNvGrpSpPr/>
          <p:nvPr/>
        </p:nvGrpSpPr>
        <p:grpSpPr>
          <a:xfrm>
            <a:off x="5196400" y="3640680"/>
            <a:ext cx="305020" cy="303385"/>
            <a:chOff x="-3031325" y="3597450"/>
            <a:chExt cx="293825" cy="292250"/>
          </a:xfrm>
        </p:grpSpPr>
        <p:sp>
          <p:nvSpPr>
            <p:cNvPr id="8323" name="Google Shape;8323;p54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4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4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4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54"/>
          <p:cNvGrpSpPr/>
          <p:nvPr/>
        </p:nvGrpSpPr>
        <p:grpSpPr>
          <a:xfrm>
            <a:off x="5205393" y="4056380"/>
            <a:ext cx="304189" cy="267389"/>
            <a:chOff x="-3030525" y="3973150"/>
            <a:chExt cx="293025" cy="257575"/>
          </a:xfrm>
        </p:grpSpPr>
        <p:sp>
          <p:nvSpPr>
            <p:cNvPr id="8328" name="Google Shape;8328;p54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4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54"/>
          <p:cNvGrpSpPr/>
          <p:nvPr/>
        </p:nvGrpSpPr>
        <p:grpSpPr>
          <a:xfrm>
            <a:off x="7146940" y="3313250"/>
            <a:ext cx="304189" cy="214264"/>
            <a:chOff x="-1199300" y="3279250"/>
            <a:chExt cx="293025" cy="206400"/>
          </a:xfrm>
        </p:grpSpPr>
        <p:sp>
          <p:nvSpPr>
            <p:cNvPr id="8331" name="Google Shape;8331;p54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4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4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4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5" name="Google Shape;8335;p54"/>
          <p:cNvGrpSpPr/>
          <p:nvPr/>
        </p:nvGrpSpPr>
        <p:grpSpPr>
          <a:xfrm>
            <a:off x="1678982" y="3268783"/>
            <a:ext cx="320539" cy="303203"/>
            <a:chOff x="-6338550" y="3272950"/>
            <a:chExt cx="308775" cy="292075"/>
          </a:xfrm>
        </p:grpSpPr>
        <p:sp>
          <p:nvSpPr>
            <p:cNvPr id="8336" name="Google Shape;8336;p54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4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4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9" name="Google Shape;8339;p54"/>
          <p:cNvGrpSpPr/>
          <p:nvPr/>
        </p:nvGrpSpPr>
        <p:grpSpPr>
          <a:xfrm>
            <a:off x="1687157" y="3641097"/>
            <a:ext cx="304189" cy="302554"/>
            <a:chOff x="-6329100" y="3632100"/>
            <a:chExt cx="293025" cy="291450"/>
          </a:xfrm>
        </p:grpSpPr>
        <p:sp>
          <p:nvSpPr>
            <p:cNvPr id="8340" name="Google Shape;8340;p54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4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4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54"/>
          <p:cNvGrpSpPr/>
          <p:nvPr/>
        </p:nvGrpSpPr>
        <p:grpSpPr>
          <a:xfrm>
            <a:off x="1696566" y="4038800"/>
            <a:ext cx="302528" cy="302554"/>
            <a:chOff x="-6329875" y="3992050"/>
            <a:chExt cx="291425" cy="291450"/>
          </a:xfrm>
        </p:grpSpPr>
        <p:sp>
          <p:nvSpPr>
            <p:cNvPr id="8344" name="Google Shape;8344;p54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4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4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4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54"/>
          <p:cNvGrpSpPr/>
          <p:nvPr/>
        </p:nvGrpSpPr>
        <p:grpSpPr>
          <a:xfrm>
            <a:off x="3633144" y="3267886"/>
            <a:ext cx="305020" cy="304994"/>
            <a:chOff x="-4478975" y="3251700"/>
            <a:chExt cx="293825" cy="293800"/>
          </a:xfrm>
        </p:grpSpPr>
        <p:sp>
          <p:nvSpPr>
            <p:cNvPr id="8349" name="Google Shape;8349;p54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4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4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54"/>
          <p:cNvGrpSpPr/>
          <p:nvPr/>
        </p:nvGrpSpPr>
        <p:grpSpPr>
          <a:xfrm>
            <a:off x="3633144" y="3641096"/>
            <a:ext cx="305020" cy="302554"/>
            <a:chOff x="-4475825" y="3612425"/>
            <a:chExt cx="293825" cy="291450"/>
          </a:xfrm>
        </p:grpSpPr>
        <p:sp>
          <p:nvSpPr>
            <p:cNvPr id="8353" name="Google Shape;8353;p54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4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4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54"/>
          <p:cNvGrpSpPr/>
          <p:nvPr/>
        </p:nvGrpSpPr>
        <p:grpSpPr>
          <a:xfrm>
            <a:off x="3639685" y="4038811"/>
            <a:ext cx="309094" cy="302528"/>
            <a:chOff x="-4480550" y="3970800"/>
            <a:chExt cx="297750" cy="291425"/>
          </a:xfrm>
        </p:grpSpPr>
        <p:sp>
          <p:nvSpPr>
            <p:cNvPr id="8357" name="Google Shape;8357;p54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4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54"/>
          <p:cNvGrpSpPr/>
          <p:nvPr/>
        </p:nvGrpSpPr>
        <p:grpSpPr>
          <a:xfrm>
            <a:off x="5589021" y="3269105"/>
            <a:ext cx="299284" cy="302554"/>
            <a:chOff x="-2668225" y="3239075"/>
            <a:chExt cx="288300" cy="291450"/>
          </a:xfrm>
        </p:grpSpPr>
        <p:sp>
          <p:nvSpPr>
            <p:cNvPr id="8360" name="Google Shape;8360;p54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4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4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4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4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54"/>
          <p:cNvGrpSpPr/>
          <p:nvPr/>
        </p:nvGrpSpPr>
        <p:grpSpPr>
          <a:xfrm>
            <a:off x="5586970" y="3641095"/>
            <a:ext cx="303385" cy="302554"/>
            <a:chOff x="-2671375" y="3597450"/>
            <a:chExt cx="292250" cy="291450"/>
          </a:xfrm>
        </p:grpSpPr>
        <p:sp>
          <p:nvSpPr>
            <p:cNvPr id="8366" name="Google Shape;8366;p54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4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54"/>
          <p:cNvGrpSpPr/>
          <p:nvPr/>
        </p:nvGrpSpPr>
        <p:grpSpPr>
          <a:xfrm>
            <a:off x="5594744" y="4037980"/>
            <a:ext cx="304994" cy="304189"/>
            <a:chOff x="-2670575" y="3956600"/>
            <a:chExt cx="293800" cy="293025"/>
          </a:xfrm>
        </p:grpSpPr>
        <p:sp>
          <p:nvSpPr>
            <p:cNvPr id="8369" name="Google Shape;8369;p54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4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4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4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54"/>
          <p:cNvGrpSpPr/>
          <p:nvPr/>
        </p:nvGrpSpPr>
        <p:grpSpPr>
          <a:xfrm>
            <a:off x="7145306" y="3641562"/>
            <a:ext cx="307459" cy="301620"/>
            <a:chOff x="-1183550" y="3586525"/>
            <a:chExt cx="296175" cy="290550"/>
          </a:xfrm>
        </p:grpSpPr>
        <p:sp>
          <p:nvSpPr>
            <p:cNvPr id="8374" name="Google Shape;8374;p54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4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4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4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4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4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4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4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4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54"/>
          <p:cNvGrpSpPr/>
          <p:nvPr/>
        </p:nvGrpSpPr>
        <p:grpSpPr>
          <a:xfrm>
            <a:off x="2077310" y="3269523"/>
            <a:ext cx="303385" cy="301724"/>
            <a:chOff x="-5971525" y="3273750"/>
            <a:chExt cx="292250" cy="290650"/>
          </a:xfrm>
        </p:grpSpPr>
        <p:sp>
          <p:nvSpPr>
            <p:cNvPr id="8384" name="Google Shape;8384;p54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4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54"/>
          <p:cNvGrpSpPr/>
          <p:nvPr/>
        </p:nvGrpSpPr>
        <p:grpSpPr>
          <a:xfrm>
            <a:off x="2073223" y="3640111"/>
            <a:ext cx="311560" cy="304527"/>
            <a:chOff x="-5974675" y="3632100"/>
            <a:chExt cx="300125" cy="293350"/>
          </a:xfrm>
        </p:grpSpPr>
        <p:sp>
          <p:nvSpPr>
            <p:cNvPr id="8387" name="Google Shape;8387;p54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4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4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0" name="Google Shape;8390;p54"/>
          <p:cNvGrpSpPr/>
          <p:nvPr/>
        </p:nvGrpSpPr>
        <p:grpSpPr>
          <a:xfrm>
            <a:off x="2094881" y="4037982"/>
            <a:ext cx="285400" cy="304189"/>
            <a:chOff x="-5971525" y="3990475"/>
            <a:chExt cx="274925" cy="293025"/>
          </a:xfrm>
        </p:grpSpPr>
        <p:sp>
          <p:nvSpPr>
            <p:cNvPr id="8391" name="Google Shape;8391;p54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4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4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4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54"/>
          <p:cNvGrpSpPr/>
          <p:nvPr/>
        </p:nvGrpSpPr>
        <p:grpSpPr>
          <a:xfrm>
            <a:off x="4022136" y="3269521"/>
            <a:ext cx="303359" cy="301724"/>
            <a:chOff x="-4118225" y="3253275"/>
            <a:chExt cx="292225" cy="290650"/>
          </a:xfrm>
        </p:grpSpPr>
        <p:sp>
          <p:nvSpPr>
            <p:cNvPr id="8396" name="Google Shape;8396;p54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4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54"/>
          <p:cNvGrpSpPr/>
          <p:nvPr/>
        </p:nvGrpSpPr>
        <p:grpSpPr>
          <a:xfrm>
            <a:off x="4058509" y="3640902"/>
            <a:ext cx="230614" cy="302944"/>
            <a:chOff x="-4082800" y="3612425"/>
            <a:chExt cx="222150" cy="291825"/>
          </a:xfrm>
        </p:grpSpPr>
        <p:sp>
          <p:nvSpPr>
            <p:cNvPr id="8399" name="Google Shape;8399;p54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4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4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54"/>
          <p:cNvGrpSpPr/>
          <p:nvPr/>
        </p:nvGrpSpPr>
        <p:grpSpPr>
          <a:xfrm>
            <a:off x="4030715" y="4048207"/>
            <a:ext cx="303359" cy="283739"/>
            <a:chOff x="-4118225" y="3990475"/>
            <a:chExt cx="292225" cy="273325"/>
          </a:xfrm>
        </p:grpSpPr>
        <p:sp>
          <p:nvSpPr>
            <p:cNvPr id="8403" name="Google Shape;8403;p54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4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4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4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54"/>
          <p:cNvGrpSpPr/>
          <p:nvPr/>
        </p:nvGrpSpPr>
        <p:grpSpPr>
          <a:xfrm>
            <a:off x="5984968" y="3268288"/>
            <a:ext cx="284569" cy="304189"/>
            <a:chOff x="-2312225" y="3238300"/>
            <a:chExt cx="274125" cy="293025"/>
          </a:xfrm>
        </p:grpSpPr>
        <p:sp>
          <p:nvSpPr>
            <p:cNvPr id="8408" name="Google Shape;8408;p54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4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54"/>
          <p:cNvGrpSpPr/>
          <p:nvPr/>
        </p:nvGrpSpPr>
        <p:grpSpPr>
          <a:xfrm>
            <a:off x="5975561" y="3603891"/>
            <a:ext cx="303385" cy="376960"/>
            <a:chOff x="-2310650" y="3525775"/>
            <a:chExt cx="292250" cy="363125"/>
          </a:xfrm>
        </p:grpSpPr>
        <p:sp>
          <p:nvSpPr>
            <p:cNvPr id="8411" name="Google Shape;8411;p54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4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4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4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5" name="Google Shape;8415;p54"/>
          <p:cNvGrpSpPr/>
          <p:nvPr/>
        </p:nvGrpSpPr>
        <p:grpSpPr>
          <a:xfrm>
            <a:off x="5983322" y="4038798"/>
            <a:ext cx="305020" cy="302554"/>
            <a:chOff x="-2310650" y="3958175"/>
            <a:chExt cx="293825" cy="291450"/>
          </a:xfrm>
        </p:grpSpPr>
        <p:sp>
          <p:nvSpPr>
            <p:cNvPr id="8416" name="Google Shape;8416;p54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4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54"/>
          <p:cNvGrpSpPr/>
          <p:nvPr/>
        </p:nvGrpSpPr>
        <p:grpSpPr>
          <a:xfrm>
            <a:off x="7154715" y="4038798"/>
            <a:ext cx="305798" cy="302554"/>
            <a:chOff x="-1182750" y="3962900"/>
            <a:chExt cx="294575" cy="291450"/>
          </a:xfrm>
        </p:grpSpPr>
        <p:sp>
          <p:nvSpPr>
            <p:cNvPr id="8419" name="Google Shape;8419;p54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4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4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4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4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4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4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6" name="Google Shape;8426;p54"/>
          <p:cNvGrpSpPr/>
          <p:nvPr/>
        </p:nvGrpSpPr>
        <p:grpSpPr>
          <a:xfrm>
            <a:off x="2465070" y="3269107"/>
            <a:ext cx="305824" cy="302554"/>
            <a:chOff x="-5611575" y="3272950"/>
            <a:chExt cx="294600" cy="291450"/>
          </a:xfrm>
        </p:grpSpPr>
        <p:sp>
          <p:nvSpPr>
            <p:cNvPr id="8427" name="Google Shape;8427;p54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4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4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4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4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54"/>
          <p:cNvGrpSpPr/>
          <p:nvPr/>
        </p:nvGrpSpPr>
        <p:grpSpPr>
          <a:xfrm>
            <a:off x="2465070" y="3641513"/>
            <a:ext cx="305824" cy="301724"/>
            <a:chOff x="-5613150" y="3632900"/>
            <a:chExt cx="294600" cy="290650"/>
          </a:xfrm>
        </p:grpSpPr>
        <p:sp>
          <p:nvSpPr>
            <p:cNvPr id="8433" name="Google Shape;8433;p54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4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54"/>
          <p:cNvGrpSpPr/>
          <p:nvPr/>
        </p:nvGrpSpPr>
        <p:grpSpPr>
          <a:xfrm>
            <a:off x="2473648" y="4038397"/>
            <a:ext cx="305824" cy="303359"/>
            <a:chOff x="-5613150" y="3991275"/>
            <a:chExt cx="294600" cy="292225"/>
          </a:xfrm>
        </p:grpSpPr>
        <p:sp>
          <p:nvSpPr>
            <p:cNvPr id="8436" name="Google Shape;8436;p54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4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4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4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4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4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4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4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4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4"/>
          <p:cNvGrpSpPr/>
          <p:nvPr/>
        </p:nvGrpSpPr>
        <p:grpSpPr>
          <a:xfrm>
            <a:off x="4399665" y="3269262"/>
            <a:ext cx="313350" cy="302243"/>
            <a:chOff x="-3768700" y="3253275"/>
            <a:chExt cx="301850" cy="291150"/>
          </a:xfrm>
        </p:grpSpPr>
        <p:sp>
          <p:nvSpPr>
            <p:cNvPr id="8446" name="Google Shape;8446;p54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4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4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9" name="Google Shape;8449;p54"/>
          <p:cNvGrpSpPr/>
          <p:nvPr/>
        </p:nvGrpSpPr>
        <p:grpSpPr>
          <a:xfrm>
            <a:off x="4402609" y="3649674"/>
            <a:ext cx="307459" cy="285400"/>
            <a:chOff x="-3808700" y="3628950"/>
            <a:chExt cx="296175" cy="274925"/>
          </a:xfrm>
        </p:grpSpPr>
        <p:sp>
          <p:nvSpPr>
            <p:cNvPr id="8450" name="Google Shape;8450;p54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4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4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54"/>
          <p:cNvGrpSpPr/>
          <p:nvPr/>
        </p:nvGrpSpPr>
        <p:grpSpPr>
          <a:xfrm>
            <a:off x="4449623" y="4038500"/>
            <a:ext cx="302399" cy="303151"/>
            <a:chOff x="-3771675" y="3971775"/>
            <a:chExt cx="291300" cy="292025"/>
          </a:xfrm>
        </p:grpSpPr>
        <p:sp>
          <p:nvSpPr>
            <p:cNvPr id="8454" name="Google Shape;8454;p54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4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4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4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4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9" name="Google Shape;8459;p54"/>
          <p:cNvGrpSpPr/>
          <p:nvPr/>
        </p:nvGrpSpPr>
        <p:grpSpPr>
          <a:xfrm>
            <a:off x="6368398" y="3304751"/>
            <a:ext cx="302995" cy="231263"/>
            <a:chOff x="-1951475" y="3273100"/>
            <a:chExt cx="291875" cy="222775"/>
          </a:xfrm>
        </p:grpSpPr>
        <p:sp>
          <p:nvSpPr>
            <p:cNvPr id="8460" name="Google Shape;8460;p54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4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4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3" name="Google Shape;8463;p54"/>
          <p:cNvGrpSpPr/>
          <p:nvPr/>
        </p:nvGrpSpPr>
        <p:grpSpPr>
          <a:xfrm>
            <a:off x="6366582" y="3641095"/>
            <a:ext cx="306629" cy="302554"/>
            <a:chOff x="-1951475" y="3597450"/>
            <a:chExt cx="295375" cy="291450"/>
          </a:xfrm>
        </p:grpSpPr>
        <p:sp>
          <p:nvSpPr>
            <p:cNvPr id="8464" name="Google Shape;8464;p54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4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4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4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54"/>
          <p:cNvGrpSpPr/>
          <p:nvPr/>
        </p:nvGrpSpPr>
        <p:grpSpPr>
          <a:xfrm>
            <a:off x="6368205" y="4038798"/>
            <a:ext cx="320539" cy="302554"/>
            <a:chOff x="-1960150" y="3956600"/>
            <a:chExt cx="308775" cy="291450"/>
          </a:xfrm>
        </p:grpSpPr>
        <p:sp>
          <p:nvSpPr>
            <p:cNvPr id="8469" name="Google Shape;8469;p54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4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54"/>
          <p:cNvGrpSpPr/>
          <p:nvPr/>
        </p:nvGrpSpPr>
        <p:grpSpPr>
          <a:xfrm>
            <a:off x="7547604" y="3268702"/>
            <a:ext cx="303359" cy="303359"/>
            <a:chOff x="-804700" y="3226500"/>
            <a:chExt cx="292225" cy="292225"/>
          </a:xfrm>
        </p:grpSpPr>
        <p:sp>
          <p:nvSpPr>
            <p:cNvPr id="8472" name="Google Shape;8472;p54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4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4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4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4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4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4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54"/>
          <p:cNvGrpSpPr/>
          <p:nvPr/>
        </p:nvGrpSpPr>
        <p:grpSpPr>
          <a:xfrm>
            <a:off x="2860141" y="3268692"/>
            <a:ext cx="303359" cy="303385"/>
            <a:chOff x="-5251625" y="3272950"/>
            <a:chExt cx="292225" cy="292250"/>
          </a:xfrm>
        </p:grpSpPr>
        <p:sp>
          <p:nvSpPr>
            <p:cNvPr id="8480" name="Google Shape;8480;p54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4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4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54"/>
          <p:cNvGrpSpPr/>
          <p:nvPr/>
        </p:nvGrpSpPr>
        <p:grpSpPr>
          <a:xfrm>
            <a:off x="2857689" y="3640488"/>
            <a:ext cx="308264" cy="303774"/>
            <a:chOff x="-5254775" y="3631325"/>
            <a:chExt cx="296950" cy="292625"/>
          </a:xfrm>
        </p:grpSpPr>
        <p:sp>
          <p:nvSpPr>
            <p:cNvPr id="8484" name="Google Shape;8484;p54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4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4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4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4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4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4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54"/>
          <p:cNvGrpSpPr/>
          <p:nvPr/>
        </p:nvGrpSpPr>
        <p:grpSpPr>
          <a:xfrm>
            <a:off x="2869122" y="4038397"/>
            <a:ext cx="302554" cy="303359"/>
            <a:chOff x="-5251625" y="3991275"/>
            <a:chExt cx="291450" cy="292225"/>
          </a:xfrm>
        </p:grpSpPr>
        <p:sp>
          <p:nvSpPr>
            <p:cNvPr id="8492" name="Google Shape;8492;p54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4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4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4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4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54"/>
          <p:cNvGrpSpPr/>
          <p:nvPr/>
        </p:nvGrpSpPr>
        <p:grpSpPr>
          <a:xfrm>
            <a:off x="4844953" y="3269119"/>
            <a:ext cx="230614" cy="302528"/>
            <a:chOff x="-3365275" y="3253275"/>
            <a:chExt cx="222150" cy="291425"/>
          </a:xfrm>
        </p:grpSpPr>
        <p:sp>
          <p:nvSpPr>
            <p:cNvPr id="8498" name="Google Shape;8498;p54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4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0" name="Google Shape;8500;p54"/>
          <p:cNvGrpSpPr/>
          <p:nvPr/>
        </p:nvGrpSpPr>
        <p:grpSpPr>
          <a:xfrm>
            <a:off x="4826163" y="3640279"/>
            <a:ext cx="268193" cy="304189"/>
            <a:chOff x="-3383375" y="3611625"/>
            <a:chExt cx="258350" cy="293025"/>
          </a:xfrm>
        </p:grpSpPr>
        <p:sp>
          <p:nvSpPr>
            <p:cNvPr id="8501" name="Google Shape;8501;p54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4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54"/>
          <p:cNvGrpSpPr/>
          <p:nvPr/>
        </p:nvGrpSpPr>
        <p:grpSpPr>
          <a:xfrm>
            <a:off x="4871114" y="4038799"/>
            <a:ext cx="195448" cy="302554"/>
            <a:chOff x="-3347950" y="3971575"/>
            <a:chExt cx="188275" cy="291450"/>
          </a:xfrm>
        </p:grpSpPr>
        <p:sp>
          <p:nvSpPr>
            <p:cNvPr id="8504" name="Google Shape;8504;p54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4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4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54"/>
          <p:cNvGrpSpPr/>
          <p:nvPr/>
        </p:nvGrpSpPr>
        <p:grpSpPr>
          <a:xfrm>
            <a:off x="6777113" y="3268288"/>
            <a:ext cx="268193" cy="304189"/>
            <a:chOff x="-1575775" y="3238300"/>
            <a:chExt cx="258350" cy="293025"/>
          </a:xfrm>
        </p:grpSpPr>
        <p:sp>
          <p:nvSpPr>
            <p:cNvPr id="8508" name="Google Shape;8508;p54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4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4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4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4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3" name="Google Shape;8513;p54"/>
          <p:cNvGrpSpPr/>
          <p:nvPr/>
        </p:nvGrpSpPr>
        <p:grpSpPr>
          <a:xfrm>
            <a:off x="6758700" y="3639474"/>
            <a:ext cx="305020" cy="305798"/>
            <a:chOff x="-1591550" y="3597475"/>
            <a:chExt cx="293825" cy="294575"/>
          </a:xfrm>
        </p:grpSpPr>
        <p:sp>
          <p:nvSpPr>
            <p:cNvPr id="8514" name="Google Shape;8514;p54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4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4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54"/>
          <p:cNvGrpSpPr/>
          <p:nvPr/>
        </p:nvGrpSpPr>
        <p:grpSpPr>
          <a:xfrm>
            <a:off x="6767694" y="4046155"/>
            <a:ext cx="304189" cy="287839"/>
            <a:chOff x="-1592325" y="3957400"/>
            <a:chExt cx="293025" cy="277275"/>
          </a:xfrm>
        </p:grpSpPr>
        <p:sp>
          <p:nvSpPr>
            <p:cNvPr id="8518" name="Google Shape;8518;p54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4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4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4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54"/>
          <p:cNvGrpSpPr/>
          <p:nvPr/>
        </p:nvGrpSpPr>
        <p:grpSpPr>
          <a:xfrm>
            <a:off x="7566005" y="3640694"/>
            <a:ext cx="266558" cy="303359"/>
            <a:chOff x="-778700" y="3612425"/>
            <a:chExt cx="256775" cy="292225"/>
          </a:xfrm>
        </p:grpSpPr>
        <p:sp>
          <p:nvSpPr>
            <p:cNvPr id="8523" name="Google Shape;8523;p54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4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4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4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4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4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54"/>
          <p:cNvGrpSpPr/>
          <p:nvPr/>
        </p:nvGrpSpPr>
        <p:grpSpPr>
          <a:xfrm>
            <a:off x="2080850" y="1641166"/>
            <a:ext cx="294442" cy="295215"/>
            <a:chOff x="6679825" y="2693700"/>
            <a:chExt cx="257875" cy="258575"/>
          </a:xfrm>
        </p:grpSpPr>
        <p:sp>
          <p:nvSpPr>
            <p:cNvPr id="8530" name="Google Shape;8530;p5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54"/>
          <p:cNvGrpSpPr/>
          <p:nvPr/>
        </p:nvGrpSpPr>
        <p:grpSpPr>
          <a:xfrm>
            <a:off x="2073922" y="1998089"/>
            <a:ext cx="302373" cy="300011"/>
            <a:chOff x="6790450" y="3119050"/>
            <a:chExt cx="262750" cy="260675"/>
          </a:xfrm>
        </p:grpSpPr>
        <p:sp>
          <p:nvSpPr>
            <p:cNvPr id="8533" name="Google Shape;8533;p5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54"/>
          <p:cNvGrpSpPr/>
          <p:nvPr/>
        </p:nvGrpSpPr>
        <p:grpSpPr>
          <a:xfrm>
            <a:off x="6586588" y="4426561"/>
            <a:ext cx="245642" cy="279461"/>
            <a:chOff x="7728464" y="1561258"/>
            <a:chExt cx="349719" cy="397866"/>
          </a:xfrm>
        </p:grpSpPr>
        <p:sp>
          <p:nvSpPr>
            <p:cNvPr id="8536" name="Google Shape;8536;p54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4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54"/>
          <p:cNvGrpSpPr/>
          <p:nvPr/>
        </p:nvGrpSpPr>
        <p:grpSpPr>
          <a:xfrm>
            <a:off x="5089198" y="4426561"/>
            <a:ext cx="279490" cy="279461"/>
            <a:chOff x="5611350" y="1561258"/>
            <a:chExt cx="397907" cy="397866"/>
          </a:xfrm>
        </p:grpSpPr>
        <p:sp>
          <p:nvSpPr>
            <p:cNvPr id="8539" name="Google Shape;8539;p54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4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4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4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54"/>
          <p:cNvGrpSpPr/>
          <p:nvPr/>
        </p:nvGrpSpPr>
        <p:grpSpPr>
          <a:xfrm>
            <a:off x="5463566" y="4496683"/>
            <a:ext cx="279439" cy="139217"/>
            <a:chOff x="6140660" y="1661097"/>
            <a:chExt cx="397835" cy="198202"/>
          </a:xfrm>
        </p:grpSpPr>
        <p:sp>
          <p:nvSpPr>
            <p:cNvPr id="8544" name="Google Shape;8544;p54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4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4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4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8" name="Google Shape;8548;p54"/>
          <p:cNvGrpSpPr/>
          <p:nvPr/>
        </p:nvGrpSpPr>
        <p:grpSpPr>
          <a:xfrm>
            <a:off x="5837882" y="4426561"/>
            <a:ext cx="279490" cy="279461"/>
            <a:chOff x="6669907" y="1561258"/>
            <a:chExt cx="397907" cy="397866"/>
          </a:xfrm>
        </p:grpSpPr>
        <p:sp>
          <p:nvSpPr>
            <p:cNvPr id="8549" name="Google Shape;8549;p54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4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4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4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4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54"/>
          <p:cNvGrpSpPr/>
          <p:nvPr/>
        </p:nvGrpSpPr>
        <p:grpSpPr>
          <a:xfrm>
            <a:off x="6212250" y="4426561"/>
            <a:ext cx="279461" cy="279461"/>
            <a:chOff x="7199196" y="1561258"/>
            <a:chExt cx="397866" cy="397866"/>
          </a:xfrm>
        </p:grpSpPr>
        <p:sp>
          <p:nvSpPr>
            <p:cNvPr id="8555" name="Google Shape;8555;p54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4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4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54"/>
          <p:cNvGrpSpPr/>
          <p:nvPr/>
        </p:nvGrpSpPr>
        <p:grpSpPr>
          <a:xfrm>
            <a:off x="3592360" y="4468039"/>
            <a:ext cx="279490" cy="196505"/>
            <a:chOff x="3386036" y="1746339"/>
            <a:chExt cx="397907" cy="279762"/>
          </a:xfrm>
        </p:grpSpPr>
        <p:sp>
          <p:nvSpPr>
            <p:cNvPr id="8559" name="Google Shape;8559;p54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4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1" name="Google Shape;8561;p54"/>
          <p:cNvGrpSpPr/>
          <p:nvPr/>
        </p:nvGrpSpPr>
        <p:grpSpPr>
          <a:xfrm>
            <a:off x="4340466" y="4426546"/>
            <a:ext cx="279490" cy="279490"/>
            <a:chOff x="4417380" y="1687279"/>
            <a:chExt cx="397907" cy="397907"/>
          </a:xfrm>
        </p:grpSpPr>
        <p:sp>
          <p:nvSpPr>
            <p:cNvPr id="8562" name="Google Shape;8562;p54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4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54"/>
          <p:cNvGrpSpPr/>
          <p:nvPr/>
        </p:nvGrpSpPr>
        <p:grpSpPr>
          <a:xfrm>
            <a:off x="3218007" y="4426553"/>
            <a:ext cx="279476" cy="279476"/>
            <a:chOff x="2869999" y="1687279"/>
            <a:chExt cx="397887" cy="397887"/>
          </a:xfrm>
        </p:grpSpPr>
        <p:sp>
          <p:nvSpPr>
            <p:cNvPr id="8565" name="Google Shape;8565;p54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4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54"/>
          <p:cNvGrpSpPr/>
          <p:nvPr/>
        </p:nvGrpSpPr>
        <p:grpSpPr>
          <a:xfrm>
            <a:off x="3966728" y="4426817"/>
            <a:ext cx="278860" cy="278948"/>
            <a:chOff x="3902887" y="1687655"/>
            <a:chExt cx="397010" cy="397135"/>
          </a:xfrm>
        </p:grpSpPr>
        <p:sp>
          <p:nvSpPr>
            <p:cNvPr id="8568" name="Google Shape;8568;p54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4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54"/>
          <p:cNvGrpSpPr/>
          <p:nvPr/>
        </p:nvGrpSpPr>
        <p:grpSpPr>
          <a:xfrm>
            <a:off x="4714834" y="4426546"/>
            <a:ext cx="279490" cy="279490"/>
            <a:chOff x="4933458" y="1687279"/>
            <a:chExt cx="397907" cy="397907"/>
          </a:xfrm>
        </p:grpSpPr>
        <p:sp>
          <p:nvSpPr>
            <p:cNvPr id="8571" name="Google Shape;8571;p54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4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54"/>
          <p:cNvGrpSpPr/>
          <p:nvPr/>
        </p:nvGrpSpPr>
        <p:grpSpPr>
          <a:xfrm>
            <a:off x="2094198" y="4426553"/>
            <a:ext cx="279476" cy="279476"/>
            <a:chOff x="1379798" y="1723250"/>
            <a:chExt cx="397887" cy="397887"/>
          </a:xfrm>
        </p:grpSpPr>
        <p:sp>
          <p:nvSpPr>
            <p:cNvPr id="8574" name="Google Shape;8574;p54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4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4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4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54"/>
          <p:cNvGrpSpPr/>
          <p:nvPr/>
        </p:nvGrpSpPr>
        <p:grpSpPr>
          <a:xfrm>
            <a:off x="1345493" y="4426553"/>
            <a:ext cx="279490" cy="279476"/>
            <a:chOff x="266768" y="1721375"/>
            <a:chExt cx="397907" cy="397887"/>
          </a:xfrm>
        </p:grpSpPr>
        <p:sp>
          <p:nvSpPr>
            <p:cNvPr id="8579" name="Google Shape;8579;p54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4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54"/>
          <p:cNvGrpSpPr/>
          <p:nvPr/>
        </p:nvGrpSpPr>
        <p:grpSpPr>
          <a:xfrm>
            <a:off x="1719859" y="4426553"/>
            <a:ext cx="279461" cy="279476"/>
            <a:chOff x="864491" y="1723250"/>
            <a:chExt cx="397866" cy="397887"/>
          </a:xfrm>
        </p:grpSpPr>
        <p:sp>
          <p:nvSpPr>
            <p:cNvPr id="8582" name="Google Shape;8582;p54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4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4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5" name="Google Shape;8585;p54"/>
          <p:cNvSpPr/>
          <p:nvPr/>
        </p:nvSpPr>
        <p:spPr>
          <a:xfrm>
            <a:off x="2468592" y="4451988"/>
            <a:ext cx="280329" cy="228637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6" name="Google Shape;8586;p54"/>
          <p:cNvGrpSpPr/>
          <p:nvPr/>
        </p:nvGrpSpPr>
        <p:grpSpPr>
          <a:xfrm>
            <a:off x="2843740" y="4426832"/>
            <a:ext cx="279388" cy="278918"/>
            <a:chOff x="2408992" y="1722875"/>
            <a:chExt cx="397761" cy="397093"/>
          </a:xfrm>
        </p:grpSpPr>
        <p:sp>
          <p:nvSpPr>
            <p:cNvPr id="8587" name="Google Shape;8587;p54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4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9" name="Google Shape;8589;p54"/>
          <p:cNvGrpSpPr/>
          <p:nvPr/>
        </p:nvGrpSpPr>
        <p:grpSpPr>
          <a:xfrm>
            <a:off x="6576454" y="2738015"/>
            <a:ext cx="257472" cy="292918"/>
            <a:chOff x="7660859" y="2571753"/>
            <a:chExt cx="366561" cy="417024"/>
          </a:xfrm>
        </p:grpSpPr>
        <p:sp>
          <p:nvSpPr>
            <p:cNvPr id="8590" name="Google Shape;8590;p54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4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4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54"/>
          <p:cNvGrpSpPr/>
          <p:nvPr/>
        </p:nvGrpSpPr>
        <p:grpSpPr>
          <a:xfrm>
            <a:off x="5079333" y="2738015"/>
            <a:ext cx="292918" cy="292918"/>
            <a:chOff x="5566722" y="2571753"/>
            <a:chExt cx="417024" cy="417024"/>
          </a:xfrm>
        </p:grpSpPr>
        <p:sp>
          <p:nvSpPr>
            <p:cNvPr id="8594" name="Google Shape;8594;p54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4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54"/>
          <p:cNvGrpSpPr/>
          <p:nvPr/>
        </p:nvGrpSpPr>
        <p:grpSpPr>
          <a:xfrm>
            <a:off x="5453615" y="2811538"/>
            <a:ext cx="292910" cy="145873"/>
            <a:chOff x="6090251" y="2676413"/>
            <a:chExt cx="417014" cy="207677"/>
          </a:xfrm>
        </p:grpSpPr>
        <p:sp>
          <p:nvSpPr>
            <p:cNvPr id="8597" name="Google Shape;8597;p54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4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4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4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54"/>
          <p:cNvGrpSpPr/>
          <p:nvPr/>
        </p:nvGrpSpPr>
        <p:grpSpPr>
          <a:xfrm>
            <a:off x="6202172" y="2738015"/>
            <a:ext cx="292918" cy="292918"/>
            <a:chOff x="7137330" y="2571753"/>
            <a:chExt cx="417024" cy="417024"/>
          </a:xfrm>
        </p:grpSpPr>
        <p:sp>
          <p:nvSpPr>
            <p:cNvPr id="8602" name="Google Shape;8602;p54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4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4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54"/>
          <p:cNvGrpSpPr/>
          <p:nvPr/>
        </p:nvGrpSpPr>
        <p:grpSpPr>
          <a:xfrm>
            <a:off x="5827890" y="2738015"/>
            <a:ext cx="292918" cy="292918"/>
            <a:chOff x="6613801" y="2571753"/>
            <a:chExt cx="417024" cy="417024"/>
          </a:xfrm>
        </p:grpSpPr>
        <p:sp>
          <p:nvSpPr>
            <p:cNvPr id="8606" name="Google Shape;8606;p54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4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4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4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4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54"/>
          <p:cNvGrpSpPr/>
          <p:nvPr/>
        </p:nvGrpSpPr>
        <p:grpSpPr>
          <a:xfrm>
            <a:off x="3207894" y="2738008"/>
            <a:ext cx="292933" cy="292933"/>
            <a:chOff x="2964567" y="2571753"/>
            <a:chExt cx="417045" cy="417045"/>
          </a:xfrm>
        </p:grpSpPr>
        <p:sp>
          <p:nvSpPr>
            <p:cNvPr id="8612" name="Google Shape;8612;p54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4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54"/>
          <p:cNvGrpSpPr/>
          <p:nvPr/>
        </p:nvGrpSpPr>
        <p:grpSpPr>
          <a:xfrm>
            <a:off x="3582191" y="2781487"/>
            <a:ext cx="292918" cy="205975"/>
            <a:chOff x="3476576" y="2633631"/>
            <a:chExt cx="417024" cy="293244"/>
          </a:xfrm>
        </p:grpSpPr>
        <p:sp>
          <p:nvSpPr>
            <p:cNvPr id="8615" name="Google Shape;8615;p54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4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7" name="Google Shape;8617;p54"/>
          <p:cNvGrpSpPr/>
          <p:nvPr/>
        </p:nvGrpSpPr>
        <p:grpSpPr>
          <a:xfrm>
            <a:off x="3956473" y="2738067"/>
            <a:ext cx="292933" cy="292815"/>
            <a:chOff x="3988564" y="2571836"/>
            <a:chExt cx="417045" cy="416878"/>
          </a:xfrm>
        </p:grpSpPr>
        <p:sp>
          <p:nvSpPr>
            <p:cNvPr id="8618" name="Google Shape;8618;p54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4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54"/>
          <p:cNvGrpSpPr/>
          <p:nvPr/>
        </p:nvGrpSpPr>
        <p:grpSpPr>
          <a:xfrm>
            <a:off x="4330770" y="2738015"/>
            <a:ext cx="292918" cy="292918"/>
            <a:chOff x="4500573" y="2571753"/>
            <a:chExt cx="417024" cy="417024"/>
          </a:xfrm>
        </p:grpSpPr>
        <p:sp>
          <p:nvSpPr>
            <p:cNvPr id="8621" name="Google Shape;8621;p54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4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3" name="Google Shape;8623;p54"/>
          <p:cNvGrpSpPr/>
          <p:nvPr/>
        </p:nvGrpSpPr>
        <p:grpSpPr>
          <a:xfrm>
            <a:off x="4705052" y="2738015"/>
            <a:ext cx="292918" cy="292918"/>
            <a:chOff x="5012603" y="2571753"/>
            <a:chExt cx="417024" cy="417024"/>
          </a:xfrm>
        </p:grpSpPr>
        <p:sp>
          <p:nvSpPr>
            <p:cNvPr id="8624" name="Google Shape;8624;p54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4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6" name="Google Shape;8626;p54"/>
          <p:cNvSpPr/>
          <p:nvPr/>
        </p:nvSpPr>
        <p:spPr>
          <a:xfrm>
            <a:off x="1334556" y="2738029"/>
            <a:ext cx="292936" cy="292936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7" name="Google Shape;8627;p54"/>
          <p:cNvGrpSpPr/>
          <p:nvPr/>
        </p:nvGrpSpPr>
        <p:grpSpPr>
          <a:xfrm>
            <a:off x="1708832" y="2738015"/>
            <a:ext cx="292947" cy="292918"/>
            <a:chOff x="812101" y="2571761"/>
            <a:chExt cx="417066" cy="417024"/>
          </a:xfrm>
        </p:grpSpPr>
        <p:sp>
          <p:nvSpPr>
            <p:cNvPr id="8628" name="Google Shape;8628;p54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4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4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4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54"/>
          <p:cNvGrpSpPr/>
          <p:nvPr/>
        </p:nvGrpSpPr>
        <p:grpSpPr>
          <a:xfrm>
            <a:off x="2083144" y="2738015"/>
            <a:ext cx="292918" cy="292918"/>
            <a:chOff x="1323129" y="2571761"/>
            <a:chExt cx="417024" cy="417024"/>
          </a:xfrm>
        </p:grpSpPr>
        <p:sp>
          <p:nvSpPr>
            <p:cNvPr id="8633" name="Google Shape;8633;p54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4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4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4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7" name="Google Shape;8637;p54"/>
          <p:cNvSpPr/>
          <p:nvPr/>
        </p:nvSpPr>
        <p:spPr>
          <a:xfrm>
            <a:off x="2457466" y="2764452"/>
            <a:ext cx="294387" cy="240087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8" name="Google Shape;8638;p54"/>
          <p:cNvGrpSpPr/>
          <p:nvPr/>
        </p:nvGrpSpPr>
        <p:grpSpPr>
          <a:xfrm>
            <a:off x="2833159" y="2738008"/>
            <a:ext cx="293372" cy="292933"/>
            <a:chOff x="2344476" y="2571761"/>
            <a:chExt cx="417671" cy="417045"/>
          </a:xfrm>
        </p:grpSpPr>
        <p:sp>
          <p:nvSpPr>
            <p:cNvPr id="8639" name="Google Shape;8639;p54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4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644" name="Shape 8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5" name="Google Shape;8645;p55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46" name="Google Shape;8646;p55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47" name="Google Shape;8647;p55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5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5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5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55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52" name="Google Shape;8652;p55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5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5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5" name="Google Shape;8655;p55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6" name="Google Shape;8656;p55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57" name="Google Shape;8657;p55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5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55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60" name="Google Shape;8660;p5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2" name="Google Shape;8662;p55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3" name="Google Shape;8663;p55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64" name="Google Shape;8664;p55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5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5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7" name="Google Shape;8667;p55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8" name="Google Shape;8668;p55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9" name="Google Shape;8669;p55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0" name="Google Shape;8670;p55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1" name="Google Shape;8671;p55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72" name="Google Shape;8672;p55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5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5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5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6" name="Google Shape;8676;p55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77" name="Google Shape;8677;p55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5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55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80" name="Google Shape;8680;p55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5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5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55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84" name="Google Shape;8684;p55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5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6" name="Google Shape;8686;p55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7" name="Google Shape;8687;p55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88" name="Google Shape;8688;p55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5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5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5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5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3" name="Google Shape;8693;p55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4" name="Google Shape;8694;p55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95" name="Google Shape;8695;p55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96" name="Google Shape;8696;p55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5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5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5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0" name="Google Shape;8700;p55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701" name="Google Shape;8701;p55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5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3" name="Google Shape;8703;p55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4" name="Google Shape;8704;p55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705" name="Google Shape;8705;p55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5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5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5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9" name="Google Shape;8709;p55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0" name="Google Shape;8710;p55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1" name="Google Shape;8711;p55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2" name="Google Shape;8712;p55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713" name="Google Shape;8713;p55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5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55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716" name="Google Shape;8716;p55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5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5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9" name="Google Shape;8719;p55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0" name="Google Shape;8720;p55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721" name="Google Shape;8721;p55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5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5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5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5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55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727" name="Google Shape;8727;p55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5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5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5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55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732" name="Google Shape;8732;p55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5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4" name="Google Shape;8734;p55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5" name="Google Shape;8735;p55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36" name="Google Shape;8736;p55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5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5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55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40" name="Google Shape;8740;p55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5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2" name="Google Shape;8742;p55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3" name="Google Shape;8743;p55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44" name="Google Shape;8744;p55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5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5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5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5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5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5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5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52" name="Google Shape;8752;p55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3" name="Google Shape;8753;p55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54" name="Google Shape;8754;p55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5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6" name="Google Shape;8756;p55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57" name="Google Shape;8757;p55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5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5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5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55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62" name="Google Shape;8762;p55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5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5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5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6" name="Google Shape;8766;p55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67" name="Google Shape;8767;p55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5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55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70" name="Google Shape;8770;p55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5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5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5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4" name="Google Shape;8774;p55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75" name="Google Shape;8775;p55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5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5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5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55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80" name="Google Shape;8780;p55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5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5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5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5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5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5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5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5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5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5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5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5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5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5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5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55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97" name="Google Shape;8797;p55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5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5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0" name="Google Shape;8800;p55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1" name="Google Shape;8801;p55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802" name="Google Shape;8802;p55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5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5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5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5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55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808" name="Google Shape;8808;p55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5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0" name="Google Shape;8810;p55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1" name="Google Shape;8811;p55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812" name="Google Shape;8812;p55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5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5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5" name="Google Shape;8815;p55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816" name="Google Shape;8816;p55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5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5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5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5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55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822" name="Google Shape;8822;p55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5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5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5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5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5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5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55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830" name="Google Shape;8830;p55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5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5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55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834" name="Google Shape;8834;p55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5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5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55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38" name="Google Shape;8838;p55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5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5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5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2" name="Google Shape;8842;p55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43" name="Google Shape;8843;p55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5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5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5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5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55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49" name="Google Shape;8849;p55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5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55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52" name="Google Shape;8852;p55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5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5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5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5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5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5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55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60" name="Google Shape;8860;p55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5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5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5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5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5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5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55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68" name="Google Shape;8868;p55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5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5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5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5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55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74" name="Google Shape;8874;p55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5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5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5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5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5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0" name="Google Shape;8880;p55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81" name="Google Shape;8881;p55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5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5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5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55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86" name="Google Shape;8886;p55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5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5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5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5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5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5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5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4" name="Google Shape;8894;p55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95" name="Google Shape;8895;p55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5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5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5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5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55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901" name="Google Shape;8901;p55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5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5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5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55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906" name="Google Shape;8906;p55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5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5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5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5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55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912" name="Google Shape;8912;p55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5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5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5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5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5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5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5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5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5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5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5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55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925" name="Google Shape;8925;p55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5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5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5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5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5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55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932" name="Google Shape;8932;p55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5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5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5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5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5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5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55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40" name="Google Shape;8940;p55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5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5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3" name="Google Shape;8943;p55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4" name="Google Shape;8944;p55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45" name="Google Shape;8945;p55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5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5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5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55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50" name="Google Shape;8950;p55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5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5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5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5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5" name="Google Shape;8955;p55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6" name="Google Shape;8956;p55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57" name="Google Shape;8957;p55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5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5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0" name="Google Shape;8960;p55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61" name="Google Shape;8961;p55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5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5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5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5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5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55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68" name="Google Shape;8968;p55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5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5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5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5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5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5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55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76" name="Google Shape;8976;p55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5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5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55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80" name="Google Shape;8980;p55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5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5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5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5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5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55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87" name="Google Shape;8987;p55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5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5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55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91" name="Google Shape;8991;p55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5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5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55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95" name="Google Shape;8995;p55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5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5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8" name="Google Shape;8998;p55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999" name="Google Shape;8999;p55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5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5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5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5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5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5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5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55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008" name="Google Shape;9008;p55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5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5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5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5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5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5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5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55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017" name="Google Shape;9017;p55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5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5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55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021" name="Google Shape;9021;p55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5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5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5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5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5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5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5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55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030" name="Google Shape;9030;p55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5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5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5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5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5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5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5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55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39" name="Google Shape;9039;p55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5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5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5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55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44" name="Google Shape;9044;p55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5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5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5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5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5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5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55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52" name="Google Shape;9052;p55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5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5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5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5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5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55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59" name="Google Shape;9059;p55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5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5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5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5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55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65" name="Google Shape;9065;p55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5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5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55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69" name="Google Shape;9069;p55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5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5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5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5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5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5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6" name="Google Shape;9076;p55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77" name="Google Shape;9077;p55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5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5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0" name="Google Shape;9080;p55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81" name="Google Shape;9081;p55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5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5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5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5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55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87" name="Google Shape;9087;p55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5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5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5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1" name="Google Shape;9091;p55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92" name="Google Shape;9092;p55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5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5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5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5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55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98" name="Google Shape;9098;p55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5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5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5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5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5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5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55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106" name="Google Shape;9106;p55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5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5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5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5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5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115" name="Shape 9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6" name="Google Shape;9116;p56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" name="Shape 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Google Shape;210;p24"/>
          <p:cNvSpPr txBox="1"/>
          <p:nvPr>
            <p:ph idx="1" type="subTitle"/>
          </p:nvPr>
        </p:nvSpPr>
        <p:spPr>
          <a:xfrm>
            <a:off x="4705350" y="2534575"/>
            <a:ext cx="3365700" cy="63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  <p:pic>
        <p:nvPicPr>
          <p:cNvPr id="211" name="Google Shape;211;p24"/>
          <p:cNvPicPr preferRelativeResize="0"/>
          <p:nvPr/>
        </p:nvPicPr>
        <p:blipFill rotWithShape="1">
          <a:blip r:embed="rId3">
            <a:alphaModFix/>
          </a:blip>
          <a:srcRect b="0" l="59" r="69" t="0"/>
          <a:stretch/>
        </p:blipFill>
        <p:spPr>
          <a:xfrm>
            <a:off x="343175" y="952500"/>
            <a:ext cx="3666021" cy="3623301"/>
          </a:xfrm>
          <a:prstGeom prst="rect">
            <a:avLst/>
          </a:prstGeom>
          <a:noFill/>
          <a:ln>
            <a:noFill/>
          </a:ln>
        </p:spPr>
      </p:pic>
      <p:sp>
        <p:nvSpPr>
          <p:cNvPr id="212" name="Google Shape;212;p24"/>
          <p:cNvSpPr txBox="1"/>
          <p:nvPr>
            <p:ph idx="2" type="subTitle"/>
          </p:nvPr>
        </p:nvSpPr>
        <p:spPr>
          <a:xfrm>
            <a:off x="5791200" y="3166375"/>
            <a:ext cx="2279700" cy="21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—</a:t>
            </a:r>
            <a:r>
              <a:rPr lang="es"/>
              <a:t>SOMEONE FAMOUS</a:t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25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TEACHING METHOD</a:t>
            </a:r>
            <a:endParaRPr/>
          </a:p>
        </p:txBody>
      </p:sp>
      <p:sp>
        <p:nvSpPr>
          <p:cNvPr id="218" name="Google Shape;218;p25"/>
          <p:cNvSpPr txBox="1"/>
          <p:nvPr>
            <p:ph idx="1" type="subTitle"/>
          </p:nvPr>
        </p:nvSpPr>
        <p:spPr>
          <a:xfrm>
            <a:off x="2574380" y="3213630"/>
            <a:ext cx="1201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4"/>
                </a:solidFill>
              </a:rPr>
              <a:t>Despite being red, Mars is a cold place, not hot 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219" name="Google Shape;219;p25"/>
          <p:cNvSpPr txBox="1"/>
          <p:nvPr>
            <p:ph idx="2" type="subTitle"/>
          </p:nvPr>
        </p:nvSpPr>
        <p:spPr>
          <a:xfrm>
            <a:off x="4013136" y="3213625"/>
            <a:ext cx="12021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</a:t>
            </a:r>
            <a:endParaRPr/>
          </a:p>
        </p:txBody>
      </p:sp>
      <p:sp>
        <p:nvSpPr>
          <p:cNvPr id="220" name="Google Shape;220;p25"/>
          <p:cNvSpPr txBox="1"/>
          <p:nvPr>
            <p:ph idx="3" type="ctrTitle"/>
          </p:nvPr>
        </p:nvSpPr>
        <p:spPr>
          <a:xfrm>
            <a:off x="2588625" y="1216952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accent4"/>
                </a:solidFill>
              </a:rPr>
              <a:t>DIRECT</a:t>
            </a:r>
            <a:endParaRPr b="1">
              <a:solidFill>
                <a:schemeClr val="accent4"/>
              </a:solidFill>
            </a:endParaRPr>
          </a:p>
        </p:txBody>
      </p:sp>
      <p:sp>
        <p:nvSpPr>
          <p:cNvPr id="221" name="Google Shape;221;p25"/>
          <p:cNvSpPr txBox="1"/>
          <p:nvPr>
            <p:ph idx="4" type="ctrTitle"/>
          </p:nvPr>
        </p:nvSpPr>
        <p:spPr>
          <a:xfrm>
            <a:off x="5457817" y="1216952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/>
              <a:t>INDIRECT</a:t>
            </a:r>
            <a:endParaRPr b="1"/>
          </a:p>
        </p:txBody>
      </p:sp>
      <p:sp>
        <p:nvSpPr>
          <p:cNvPr id="222" name="Google Shape;222;p25"/>
          <p:cNvSpPr txBox="1"/>
          <p:nvPr>
            <p:ph idx="6" type="subTitle"/>
          </p:nvPr>
        </p:nvSpPr>
        <p:spPr>
          <a:xfrm>
            <a:off x="6885158" y="3213625"/>
            <a:ext cx="12021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very hot</a:t>
            </a:r>
            <a:endParaRPr b="1"/>
          </a:p>
        </p:txBody>
      </p:sp>
      <p:sp>
        <p:nvSpPr>
          <p:cNvPr id="223" name="Google Shape;223;p25"/>
          <p:cNvSpPr txBox="1"/>
          <p:nvPr>
            <p:ph idx="7" type="ctrTitle"/>
          </p:nvPr>
        </p:nvSpPr>
        <p:spPr>
          <a:xfrm>
            <a:off x="2318180" y="2812533"/>
            <a:ext cx="14580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COMMAND STYLE</a:t>
            </a:r>
            <a:endParaRPr/>
          </a:p>
        </p:txBody>
      </p:sp>
      <p:sp>
        <p:nvSpPr>
          <p:cNvPr id="224" name="Google Shape;224;p25"/>
          <p:cNvSpPr txBox="1"/>
          <p:nvPr>
            <p:ph idx="8" type="ctrTitle"/>
          </p:nvPr>
        </p:nvSpPr>
        <p:spPr>
          <a:xfrm>
            <a:off x="4013136" y="2812533"/>
            <a:ext cx="14580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EXPLORATION STYLE</a:t>
            </a:r>
            <a:endParaRPr/>
          </a:p>
        </p:txBody>
      </p:sp>
      <p:sp>
        <p:nvSpPr>
          <p:cNvPr id="225" name="Google Shape;225;p25"/>
          <p:cNvSpPr txBox="1"/>
          <p:nvPr>
            <p:ph idx="9" type="ctrTitle"/>
          </p:nvPr>
        </p:nvSpPr>
        <p:spPr>
          <a:xfrm>
            <a:off x="5177030" y="2812533"/>
            <a:ext cx="14580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CO-OP ACTIVITIES</a:t>
            </a:r>
            <a:endParaRPr/>
          </a:p>
        </p:txBody>
      </p:sp>
      <p:sp>
        <p:nvSpPr>
          <p:cNvPr id="226" name="Google Shape;226;p25"/>
          <p:cNvSpPr txBox="1"/>
          <p:nvPr>
            <p:ph idx="5" type="subTitle"/>
          </p:nvPr>
        </p:nvSpPr>
        <p:spPr>
          <a:xfrm>
            <a:off x="5433230" y="3213630"/>
            <a:ext cx="1201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</a:t>
            </a:r>
            <a:r>
              <a:rPr lang="es"/>
              <a:t>s the biggest planet in our Solar System</a:t>
            </a:r>
            <a:endParaRPr/>
          </a:p>
        </p:txBody>
      </p:sp>
      <p:sp>
        <p:nvSpPr>
          <p:cNvPr id="227" name="Google Shape;227;p25"/>
          <p:cNvSpPr txBox="1"/>
          <p:nvPr>
            <p:ph idx="13" type="ctrTitle"/>
          </p:nvPr>
        </p:nvSpPr>
        <p:spPr>
          <a:xfrm>
            <a:off x="6885158" y="2812533"/>
            <a:ext cx="14580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MOVEMENT EXPLORATION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oogle Shape;232;p26"/>
          <p:cNvGrpSpPr/>
          <p:nvPr/>
        </p:nvGrpSpPr>
        <p:grpSpPr>
          <a:xfrm>
            <a:off x="3445150" y="739481"/>
            <a:ext cx="3658000" cy="3664537"/>
            <a:chOff x="1616350" y="837600"/>
            <a:chExt cx="3658000" cy="3664537"/>
          </a:xfrm>
        </p:grpSpPr>
        <p:sp>
          <p:nvSpPr>
            <p:cNvPr id="233" name="Google Shape;233;p26"/>
            <p:cNvSpPr/>
            <p:nvPr/>
          </p:nvSpPr>
          <p:spPr>
            <a:xfrm>
              <a:off x="1616350" y="837600"/>
              <a:ext cx="1779900" cy="1779900"/>
            </a:xfrm>
            <a:prstGeom prst="round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6"/>
            <p:cNvSpPr/>
            <p:nvPr/>
          </p:nvSpPr>
          <p:spPr>
            <a:xfrm>
              <a:off x="3494450" y="837600"/>
              <a:ext cx="1779900" cy="17799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6"/>
            <p:cNvSpPr/>
            <p:nvPr/>
          </p:nvSpPr>
          <p:spPr>
            <a:xfrm>
              <a:off x="1616350" y="2722237"/>
              <a:ext cx="1779900" cy="17799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6"/>
            <p:cNvSpPr/>
            <p:nvPr/>
          </p:nvSpPr>
          <p:spPr>
            <a:xfrm>
              <a:off x="3494450" y="2722237"/>
              <a:ext cx="1779900" cy="1779900"/>
            </a:xfrm>
            <a:prstGeom prst="roundRect">
              <a:avLst>
                <a:gd fmla="val 16667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6"/>
            <p:cNvSpPr/>
            <p:nvPr/>
          </p:nvSpPr>
          <p:spPr>
            <a:xfrm>
              <a:off x="2879300" y="2098650"/>
              <a:ext cx="1073100" cy="10731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8" name="Google Shape;238;p26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WHAT SETS US APART</a:t>
            </a:r>
            <a:endParaRPr sz="1800"/>
          </a:p>
        </p:txBody>
      </p:sp>
      <p:sp>
        <p:nvSpPr>
          <p:cNvPr id="239" name="Google Shape;239;p26"/>
          <p:cNvSpPr txBox="1"/>
          <p:nvPr>
            <p:ph idx="4294967295" type="subTitle"/>
          </p:nvPr>
        </p:nvSpPr>
        <p:spPr>
          <a:xfrm>
            <a:off x="3537063" y="1241725"/>
            <a:ext cx="16020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4"/>
                </a:solidFill>
              </a:rPr>
              <a:t>Jupiter is a gas giant and the biggest planet in our Solar System. It’s also the fourth-brightest object in the sky</a:t>
            </a:r>
            <a:endParaRPr sz="1000">
              <a:solidFill>
                <a:schemeClr val="accent4"/>
              </a:solidFill>
            </a:endParaRPr>
          </a:p>
        </p:txBody>
      </p:sp>
      <p:sp>
        <p:nvSpPr>
          <p:cNvPr id="240" name="Google Shape;240;p26"/>
          <p:cNvSpPr txBox="1"/>
          <p:nvPr>
            <p:ph idx="4294967295" type="ctrTitle"/>
          </p:nvPr>
        </p:nvSpPr>
        <p:spPr>
          <a:xfrm>
            <a:off x="3028413" y="979200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4"/>
                </a:solidFill>
              </a:rPr>
              <a:t>JUPITER</a:t>
            </a:r>
            <a:endParaRPr sz="1400">
              <a:solidFill>
                <a:schemeClr val="accent4"/>
              </a:solidFill>
            </a:endParaRPr>
          </a:p>
        </p:txBody>
      </p:sp>
      <p:sp>
        <p:nvSpPr>
          <p:cNvPr id="241" name="Google Shape;241;p26"/>
          <p:cNvSpPr txBox="1"/>
          <p:nvPr>
            <p:ph idx="4294967295" type="subTitle"/>
          </p:nvPr>
        </p:nvSpPr>
        <p:spPr>
          <a:xfrm>
            <a:off x="3537050" y="3175300"/>
            <a:ext cx="16020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name, but it’s terribly hot, even hotter than Mercury. Its atmosphere is extremely poisonous</a:t>
            </a:r>
            <a:endParaRPr sz="1000"/>
          </a:p>
        </p:txBody>
      </p:sp>
      <p:sp>
        <p:nvSpPr>
          <p:cNvPr id="242" name="Google Shape;242;p26"/>
          <p:cNvSpPr txBox="1"/>
          <p:nvPr>
            <p:ph idx="4294967295" type="ctrTitle"/>
          </p:nvPr>
        </p:nvSpPr>
        <p:spPr>
          <a:xfrm>
            <a:off x="3028413" y="2912775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VENUS</a:t>
            </a:r>
            <a:endParaRPr sz="1400"/>
          </a:p>
        </p:txBody>
      </p:sp>
      <p:sp>
        <p:nvSpPr>
          <p:cNvPr id="243" name="Google Shape;243;p26"/>
          <p:cNvSpPr txBox="1"/>
          <p:nvPr>
            <p:ph idx="4294967295" type="subTitle"/>
          </p:nvPr>
        </p:nvSpPr>
        <p:spPr>
          <a:xfrm>
            <a:off x="5409001" y="1241725"/>
            <a:ext cx="16020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Despite being red, Mars is a cold place, not hot. It’s full of iron oxide dust, which gives the planet its reddish cast</a:t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44" name="Google Shape;244;p26"/>
          <p:cNvSpPr txBox="1"/>
          <p:nvPr>
            <p:ph idx="4294967295" type="ctrTitle"/>
          </p:nvPr>
        </p:nvSpPr>
        <p:spPr>
          <a:xfrm>
            <a:off x="4900343" y="979200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MARS</a:t>
            </a:r>
            <a:endParaRPr sz="1400"/>
          </a:p>
        </p:txBody>
      </p:sp>
      <p:sp>
        <p:nvSpPr>
          <p:cNvPr id="245" name="Google Shape;245;p26"/>
          <p:cNvSpPr txBox="1"/>
          <p:nvPr>
            <p:ph idx="4294967295" type="subTitle"/>
          </p:nvPr>
        </p:nvSpPr>
        <p:spPr>
          <a:xfrm>
            <a:off x="5408988" y="3175300"/>
            <a:ext cx="1602000" cy="792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accent4"/>
                </a:solidFill>
              </a:rPr>
              <a:t>Mercury is the closest planet to the Sun and the smallest one in our Solar System. It’s only a bit larger than our Moon</a:t>
            </a:r>
            <a:endParaRPr sz="1000">
              <a:solidFill>
                <a:schemeClr val="accent4"/>
              </a:solidFill>
            </a:endParaRPr>
          </a:p>
        </p:txBody>
      </p:sp>
      <p:sp>
        <p:nvSpPr>
          <p:cNvPr id="246" name="Google Shape;246;p26"/>
          <p:cNvSpPr txBox="1"/>
          <p:nvPr>
            <p:ph idx="4294967295" type="ctrTitle"/>
          </p:nvPr>
        </p:nvSpPr>
        <p:spPr>
          <a:xfrm>
            <a:off x="4900343" y="2912775"/>
            <a:ext cx="2619300" cy="3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chemeClr val="accent4"/>
                </a:solidFill>
              </a:rPr>
              <a:t>MERCURY</a:t>
            </a:r>
            <a:endParaRPr sz="1400">
              <a:solidFill>
                <a:schemeClr val="accent4"/>
              </a:solidFill>
            </a:endParaRPr>
          </a:p>
        </p:txBody>
      </p:sp>
      <p:grpSp>
        <p:nvGrpSpPr>
          <p:cNvPr id="247" name="Google Shape;247;p26"/>
          <p:cNvGrpSpPr/>
          <p:nvPr/>
        </p:nvGrpSpPr>
        <p:grpSpPr>
          <a:xfrm>
            <a:off x="4832073" y="2134596"/>
            <a:ext cx="802888" cy="792346"/>
            <a:chOff x="1647800" y="1105925"/>
            <a:chExt cx="3394875" cy="3350300"/>
          </a:xfrm>
        </p:grpSpPr>
        <p:sp>
          <p:nvSpPr>
            <p:cNvPr id="248" name="Google Shape;248;p26"/>
            <p:cNvSpPr/>
            <p:nvPr/>
          </p:nvSpPr>
          <p:spPr>
            <a:xfrm>
              <a:off x="1647800" y="1107725"/>
              <a:ext cx="3394875" cy="3348100"/>
            </a:xfrm>
            <a:custGeom>
              <a:rect b="b" l="l" r="r" t="t"/>
              <a:pathLst>
                <a:path extrusionOk="0" h="133924" w="135795">
                  <a:moveTo>
                    <a:pt x="68752" y="0"/>
                  </a:moveTo>
                  <a:cubicBezTo>
                    <a:pt x="68057" y="0"/>
                    <a:pt x="67360" y="11"/>
                    <a:pt x="66663" y="33"/>
                  </a:cubicBezTo>
                  <a:cubicBezTo>
                    <a:pt x="47811" y="640"/>
                    <a:pt x="30067" y="9177"/>
                    <a:pt x="17827" y="23551"/>
                  </a:cubicBezTo>
                  <a:cubicBezTo>
                    <a:pt x="5608" y="37905"/>
                    <a:pt x="0" y="56778"/>
                    <a:pt x="2406" y="75504"/>
                  </a:cubicBezTo>
                  <a:cubicBezTo>
                    <a:pt x="4813" y="94210"/>
                    <a:pt x="15002" y="111054"/>
                    <a:pt x="30465" y="121850"/>
                  </a:cubicBezTo>
                  <a:cubicBezTo>
                    <a:pt x="38144" y="127228"/>
                    <a:pt x="46848" y="130931"/>
                    <a:pt x="56055" y="132710"/>
                  </a:cubicBezTo>
                  <a:cubicBezTo>
                    <a:pt x="60260" y="133505"/>
                    <a:pt x="64529" y="133923"/>
                    <a:pt x="68818" y="133923"/>
                  </a:cubicBezTo>
                  <a:cubicBezTo>
                    <a:pt x="68831" y="133923"/>
                    <a:pt x="68844" y="133923"/>
                    <a:pt x="68857" y="133923"/>
                  </a:cubicBezTo>
                  <a:cubicBezTo>
                    <a:pt x="105811" y="133923"/>
                    <a:pt x="135794" y="103927"/>
                    <a:pt x="135774" y="66968"/>
                  </a:cubicBezTo>
                  <a:cubicBezTo>
                    <a:pt x="135774" y="52384"/>
                    <a:pt x="131003" y="38198"/>
                    <a:pt x="122215" y="26564"/>
                  </a:cubicBezTo>
                  <a:cubicBezTo>
                    <a:pt x="121818" y="26041"/>
                    <a:pt x="121399" y="25518"/>
                    <a:pt x="120981" y="24995"/>
                  </a:cubicBezTo>
                  <a:cubicBezTo>
                    <a:pt x="119704" y="23405"/>
                    <a:pt x="118323" y="21856"/>
                    <a:pt x="116900" y="20371"/>
                  </a:cubicBezTo>
                  <a:cubicBezTo>
                    <a:pt x="104247" y="7314"/>
                    <a:pt x="86858" y="0"/>
                    <a:pt x="68752" y="0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6"/>
            <p:cNvSpPr/>
            <p:nvPr/>
          </p:nvSpPr>
          <p:spPr>
            <a:xfrm>
              <a:off x="2131741" y="1223596"/>
              <a:ext cx="2473105" cy="2471573"/>
            </a:xfrm>
            <a:custGeom>
              <a:rect b="b" l="l" r="r" t="t"/>
              <a:pathLst>
                <a:path extrusionOk="0" h="101669" w="101732">
                  <a:moveTo>
                    <a:pt x="50866" y="1"/>
                  </a:moveTo>
                  <a:cubicBezTo>
                    <a:pt x="22787" y="1"/>
                    <a:pt x="22" y="22745"/>
                    <a:pt x="22" y="50824"/>
                  </a:cubicBezTo>
                  <a:cubicBezTo>
                    <a:pt x="1" y="75180"/>
                    <a:pt x="17263" y="96124"/>
                    <a:pt x="41178" y="100748"/>
                  </a:cubicBezTo>
                  <a:cubicBezTo>
                    <a:pt x="44359" y="101376"/>
                    <a:pt x="47602" y="101669"/>
                    <a:pt x="50866" y="101669"/>
                  </a:cubicBezTo>
                  <a:cubicBezTo>
                    <a:pt x="50879" y="101669"/>
                    <a:pt x="50892" y="101669"/>
                    <a:pt x="50905" y="101669"/>
                  </a:cubicBezTo>
                  <a:cubicBezTo>
                    <a:pt x="78966" y="101669"/>
                    <a:pt x="101731" y="78912"/>
                    <a:pt x="101689" y="50824"/>
                  </a:cubicBezTo>
                  <a:cubicBezTo>
                    <a:pt x="101689" y="22745"/>
                    <a:pt x="78946" y="1"/>
                    <a:pt x="50866" y="1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6"/>
            <p:cNvSpPr/>
            <p:nvPr/>
          </p:nvSpPr>
          <p:spPr>
            <a:xfrm>
              <a:off x="3976075" y="1199550"/>
              <a:ext cx="660675" cy="510050"/>
            </a:xfrm>
            <a:custGeom>
              <a:rect b="b" l="l" r="r" t="t"/>
              <a:pathLst>
                <a:path extrusionOk="0" h="20402" w="26427">
                  <a:moveTo>
                    <a:pt x="23159" y="0"/>
                  </a:moveTo>
                  <a:cubicBezTo>
                    <a:pt x="23146" y="0"/>
                    <a:pt x="23134" y="0"/>
                    <a:pt x="23121" y="1"/>
                  </a:cubicBezTo>
                  <a:lnTo>
                    <a:pt x="0" y="1"/>
                  </a:lnTo>
                  <a:lnTo>
                    <a:pt x="0" y="20401"/>
                  </a:lnTo>
                  <a:lnTo>
                    <a:pt x="23121" y="20401"/>
                  </a:lnTo>
                  <a:cubicBezTo>
                    <a:pt x="24941" y="20401"/>
                    <a:pt x="26427" y="18916"/>
                    <a:pt x="26427" y="17095"/>
                  </a:cubicBezTo>
                  <a:lnTo>
                    <a:pt x="26427" y="3286"/>
                  </a:lnTo>
                  <a:cubicBezTo>
                    <a:pt x="26427" y="1478"/>
                    <a:pt x="24962" y="0"/>
                    <a:pt x="23159" y="0"/>
                  </a:cubicBezTo>
                  <a:close/>
                </a:path>
              </a:pathLst>
            </a:custGeom>
            <a:solidFill>
              <a:srgbClr val="3052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6"/>
            <p:cNvSpPr/>
            <p:nvPr/>
          </p:nvSpPr>
          <p:spPr>
            <a:xfrm>
              <a:off x="1843950" y="2678325"/>
              <a:ext cx="2098150" cy="1777500"/>
            </a:xfrm>
            <a:custGeom>
              <a:rect b="b" l="l" r="r" t="t"/>
              <a:pathLst>
                <a:path extrusionOk="0" h="71100" w="83926">
                  <a:moveTo>
                    <a:pt x="28747" y="1"/>
                  </a:moveTo>
                  <a:cubicBezTo>
                    <a:pt x="25873" y="1"/>
                    <a:pt x="22996" y="1277"/>
                    <a:pt x="21071" y="3830"/>
                  </a:cubicBezTo>
                  <a:lnTo>
                    <a:pt x="1" y="31867"/>
                  </a:lnTo>
                  <a:cubicBezTo>
                    <a:pt x="10546" y="55009"/>
                    <a:pt x="33876" y="71099"/>
                    <a:pt x="60972" y="71099"/>
                  </a:cubicBezTo>
                  <a:cubicBezTo>
                    <a:pt x="68797" y="71099"/>
                    <a:pt x="76560" y="69739"/>
                    <a:pt x="83925" y="67040"/>
                  </a:cubicBezTo>
                  <a:lnTo>
                    <a:pt x="48397" y="19794"/>
                  </a:lnTo>
                  <a:lnTo>
                    <a:pt x="36408" y="3830"/>
                  </a:lnTo>
                  <a:cubicBezTo>
                    <a:pt x="34493" y="1277"/>
                    <a:pt x="31621" y="1"/>
                    <a:pt x="28747" y="1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6"/>
            <p:cNvSpPr/>
            <p:nvPr/>
          </p:nvSpPr>
          <p:spPr>
            <a:xfrm>
              <a:off x="3976075" y="1199550"/>
              <a:ext cx="581700" cy="510050"/>
            </a:xfrm>
            <a:custGeom>
              <a:rect b="b" l="l" r="r" t="t"/>
              <a:pathLst>
                <a:path extrusionOk="0" h="20402" w="23268">
                  <a:moveTo>
                    <a:pt x="14956" y="0"/>
                  </a:moveTo>
                  <a:cubicBezTo>
                    <a:pt x="14944" y="0"/>
                    <a:pt x="14931" y="0"/>
                    <a:pt x="14919" y="1"/>
                  </a:cubicBezTo>
                  <a:lnTo>
                    <a:pt x="0" y="1"/>
                  </a:lnTo>
                  <a:lnTo>
                    <a:pt x="0" y="20401"/>
                  </a:lnTo>
                  <a:lnTo>
                    <a:pt x="14438" y="20401"/>
                  </a:lnTo>
                  <a:cubicBezTo>
                    <a:pt x="15756" y="20401"/>
                    <a:pt x="16886" y="19397"/>
                    <a:pt x="17011" y="18079"/>
                  </a:cubicBezTo>
                  <a:cubicBezTo>
                    <a:pt x="17095" y="16635"/>
                    <a:pt x="15944" y="15421"/>
                    <a:pt x="14500" y="15421"/>
                  </a:cubicBezTo>
                  <a:lnTo>
                    <a:pt x="11780" y="15421"/>
                  </a:lnTo>
                  <a:cubicBezTo>
                    <a:pt x="10337" y="15421"/>
                    <a:pt x="9165" y="14250"/>
                    <a:pt x="9165" y="12806"/>
                  </a:cubicBezTo>
                  <a:cubicBezTo>
                    <a:pt x="9165" y="11362"/>
                    <a:pt x="10337" y="10190"/>
                    <a:pt x="11780" y="10190"/>
                  </a:cubicBezTo>
                  <a:lnTo>
                    <a:pt x="20715" y="10190"/>
                  </a:lnTo>
                  <a:cubicBezTo>
                    <a:pt x="22137" y="10190"/>
                    <a:pt x="23267" y="8977"/>
                    <a:pt x="23184" y="7554"/>
                  </a:cubicBezTo>
                  <a:cubicBezTo>
                    <a:pt x="23080" y="6249"/>
                    <a:pt x="21972" y="5231"/>
                    <a:pt x="20650" y="5231"/>
                  </a:cubicBezTo>
                  <a:cubicBezTo>
                    <a:pt x="20637" y="5231"/>
                    <a:pt x="20623" y="5231"/>
                    <a:pt x="20610" y="5232"/>
                  </a:cubicBezTo>
                  <a:lnTo>
                    <a:pt x="20045" y="5232"/>
                  </a:lnTo>
                  <a:cubicBezTo>
                    <a:pt x="18622" y="5211"/>
                    <a:pt x="17492" y="4039"/>
                    <a:pt x="17534" y="2637"/>
                  </a:cubicBezTo>
                  <a:cubicBezTo>
                    <a:pt x="17534" y="1185"/>
                    <a:pt x="16383" y="0"/>
                    <a:pt x="14956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6"/>
            <p:cNvSpPr/>
            <p:nvPr/>
          </p:nvSpPr>
          <p:spPr>
            <a:xfrm>
              <a:off x="3877725" y="1105925"/>
              <a:ext cx="111450" cy="1473050"/>
            </a:xfrm>
            <a:custGeom>
              <a:rect b="b" l="l" r="r" t="t"/>
              <a:pathLst>
                <a:path extrusionOk="0" h="58922" w="4458">
                  <a:moveTo>
                    <a:pt x="2239" y="0"/>
                  </a:moveTo>
                  <a:cubicBezTo>
                    <a:pt x="1005" y="0"/>
                    <a:pt x="1" y="1026"/>
                    <a:pt x="22" y="2260"/>
                  </a:cubicBezTo>
                  <a:lnTo>
                    <a:pt x="22" y="58921"/>
                  </a:lnTo>
                  <a:lnTo>
                    <a:pt x="4457" y="58921"/>
                  </a:lnTo>
                  <a:lnTo>
                    <a:pt x="4457" y="2260"/>
                  </a:lnTo>
                  <a:cubicBezTo>
                    <a:pt x="4457" y="1026"/>
                    <a:pt x="3474" y="0"/>
                    <a:pt x="2239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6"/>
            <p:cNvSpPr/>
            <p:nvPr/>
          </p:nvSpPr>
          <p:spPr>
            <a:xfrm>
              <a:off x="2409425" y="2316875"/>
              <a:ext cx="2503000" cy="2139350"/>
            </a:xfrm>
            <a:custGeom>
              <a:rect b="b" l="l" r="r" t="t"/>
              <a:pathLst>
                <a:path extrusionOk="0" h="85574" w="100120">
                  <a:moveTo>
                    <a:pt x="60971" y="0"/>
                  </a:moveTo>
                  <a:cubicBezTo>
                    <a:pt x="57535" y="0"/>
                    <a:pt x="54098" y="1528"/>
                    <a:pt x="51807" y="4583"/>
                  </a:cubicBezTo>
                  <a:lnTo>
                    <a:pt x="0" y="73484"/>
                  </a:lnTo>
                  <a:cubicBezTo>
                    <a:pt x="11345" y="81430"/>
                    <a:pt x="24762" y="85574"/>
                    <a:pt x="38357" y="85574"/>
                  </a:cubicBezTo>
                  <a:cubicBezTo>
                    <a:pt x="43843" y="85574"/>
                    <a:pt x="49358" y="84899"/>
                    <a:pt x="54778" y="83528"/>
                  </a:cubicBezTo>
                  <a:cubicBezTo>
                    <a:pt x="73630" y="78757"/>
                    <a:pt x="89469" y="66035"/>
                    <a:pt x="98195" y="48648"/>
                  </a:cubicBezTo>
                  <a:cubicBezTo>
                    <a:pt x="98885" y="47267"/>
                    <a:pt x="99513" y="45865"/>
                    <a:pt x="100120" y="44463"/>
                  </a:cubicBezTo>
                  <a:lnTo>
                    <a:pt x="70136" y="4583"/>
                  </a:lnTo>
                  <a:cubicBezTo>
                    <a:pt x="67845" y="1528"/>
                    <a:pt x="64408" y="0"/>
                    <a:pt x="60971" y="0"/>
                  </a:cubicBezTo>
                  <a:close/>
                </a:path>
              </a:pathLst>
            </a:custGeom>
            <a:solidFill>
              <a:srgbClr val="178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6"/>
            <p:cNvSpPr/>
            <p:nvPr/>
          </p:nvSpPr>
          <p:spPr>
            <a:xfrm>
              <a:off x="2409425" y="2316875"/>
              <a:ext cx="1524300" cy="2108600"/>
            </a:xfrm>
            <a:custGeom>
              <a:rect b="b" l="l" r="r" t="t"/>
              <a:pathLst>
                <a:path extrusionOk="0" h="84344" w="60972">
                  <a:moveTo>
                    <a:pt x="60971" y="0"/>
                  </a:moveTo>
                  <a:cubicBezTo>
                    <a:pt x="57373" y="0"/>
                    <a:pt x="53962" y="1695"/>
                    <a:pt x="51807" y="4583"/>
                  </a:cubicBezTo>
                  <a:lnTo>
                    <a:pt x="0" y="73484"/>
                  </a:lnTo>
                  <a:cubicBezTo>
                    <a:pt x="7679" y="78862"/>
                    <a:pt x="16383" y="82565"/>
                    <a:pt x="25590" y="84344"/>
                  </a:cubicBezTo>
                  <a:lnTo>
                    <a:pt x="56285" y="4583"/>
                  </a:lnTo>
                  <a:cubicBezTo>
                    <a:pt x="57456" y="1528"/>
                    <a:pt x="59214" y="0"/>
                    <a:pt x="60971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6"/>
            <p:cNvSpPr/>
            <p:nvPr/>
          </p:nvSpPr>
          <p:spPr>
            <a:xfrm>
              <a:off x="2586225" y="3418500"/>
              <a:ext cx="2278075" cy="1037500"/>
            </a:xfrm>
            <a:custGeom>
              <a:rect b="b" l="l" r="r" t="t"/>
              <a:pathLst>
                <a:path extrusionOk="0" h="41500" w="91123">
                  <a:moveTo>
                    <a:pt x="34001" y="1"/>
                  </a:moveTo>
                  <a:lnTo>
                    <a:pt x="0" y="33750"/>
                  </a:lnTo>
                  <a:cubicBezTo>
                    <a:pt x="9731" y="38891"/>
                    <a:pt x="20471" y="41499"/>
                    <a:pt x="31268" y="41499"/>
                  </a:cubicBezTo>
                  <a:cubicBezTo>
                    <a:pt x="38138" y="41499"/>
                    <a:pt x="45031" y="40443"/>
                    <a:pt x="51702" y="38312"/>
                  </a:cubicBezTo>
                  <a:cubicBezTo>
                    <a:pt x="68839" y="32809"/>
                    <a:pt x="83046" y="20652"/>
                    <a:pt x="91123" y="4583"/>
                  </a:cubicBezTo>
                  <a:cubicBezTo>
                    <a:pt x="87408" y="3685"/>
                    <a:pt x="84474" y="3297"/>
                    <a:pt x="81980" y="3297"/>
                  </a:cubicBezTo>
                  <a:cubicBezTo>
                    <a:pt x="73727" y="3297"/>
                    <a:pt x="70288" y="7543"/>
                    <a:pt x="59298" y="11592"/>
                  </a:cubicBezTo>
                  <a:cubicBezTo>
                    <a:pt x="54566" y="13335"/>
                    <a:pt x="49884" y="14219"/>
                    <a:pt x="45808" y="14219"/>
                  </a:cubicBezTo>
                  <a:cubicBezTo>
                    <a:pt x="36474" y="14219"/>
                    <a:pt x="30317" y="9583"/>
                    <a:pt x="34001" y="1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6"/>
            <p:cNvSpPr/>
            <p:nvPr/>
          </p:nvSpPr>
          <p:spPr>
            <a:xfrm>
              <a:off x="2106550" y="2678325"/>
              <a:ext cx="947850" cy="619900"/>
            </a:xfrm>
            <a:custGeom>
              <a:rect b="b" l="l" r="r" t="t"/>
              <a:pathLst>
                <a:path extrusionOk="0" h="24796" w="37914">
                  <a:moveTo>
                    <a:pt x="18243" y="1"/>
                  </a:moveTo>
                  <a:cubicBezTo>
                    <a:pt x="15369" y="1"/>
                    <a:pt x="12492" y="1277"/>
                    <a:pt x="10567" y="3830"/>
                  </a:cubicBezTo>
                  <a:cubicBezTo>
                    <a:pt x="0" y="17890"/>
                    <a:pt x="9228" y="24795"/>
                    <a:pt x="17011" y="24795"/>
                  </a:cubicBezTo>
                  <a:cubicBezTo>
                    <a:pt x="22054" y="24795"/>
                    <a:pt x="29921" y="20087"/>
                    <a:pt x="37914" y="19794"/>
                  </a:cubicBezTo>
                  <a:lnTo>
                    <a:pt x="25904" y="3830"/>
                  </a:lnTo>
                  <a:cubicBezTo>
                    <a:pt x="23989" y="1277"/>
                    <a:pt x="21117" y="1"/>
                    <a:pt x="18243" y="1"/>
                  </a:cubicBezTo>
                  <a:close/>
                </a:path>
              </a:pathLst>
            </a:custGeom>
            <a:solidFill>
              <a:srgbClr val="178B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2" name="Google Shape;262;p27"/>
          <p:cNvCxnSpPr/>
          <p:nvPr/>
        </p:nvCxnSpPr>
        <p:spPr>
          <a:xfrm>
            <a:off x="2721725" y="1977175"/>
            <a:ext cx="56055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3" name="Google Shape;263;p27"/>
          <p:cNvSpPr txBox="1"/>
          <p:nvPr>
            <p:ph idx="2" type="subTitle"/>
          </p:nvPr>
        </p:nvSpPr>
        <p:spPr>
          <a:xfrm>
            <a:off x="4590572" y="29594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the biggest planet in our Solar System and the fourth-brightest object in the sky</a:t>
            </a:r>
            <a:endParaRPr/>
          </a:p>
        </p:txBody>
      </p:sp>
      <p:sp>
        <p:nvSpPr>
          <p:cNvPr id="264" name="Google Shape;264;p27"/>
          <p:cNvSpPr txBox="1"/>
          <p:nvPr>
            <p:ph idx="6" type="ctrTitle"/>
          </p:nvPr>
        </p:nvSpPr>
        <p:spPr>
          <a:xfrm>
            <a:off x="615225" y="2098650"/>
            <a:ext cx="200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 CURRICULUM</a:t>
            </a:r>
            <a:endParaRPr/>
          </a:p>
        </p:txBody>
      </p:sp>
      <p:sp>
        <p:nvSpPr>
          <p:cNvPr id="265" name="Google Shape;265;p27"/>
          <p:cNvSpPr txBox="1"/>
          <p:nvPr>
            <p:ph idx="1" type="subTitle"/>
          </p:nvPr>
        </p:nvSpPr>
        <p:spPr>
          <a:xfrm>
            <a:off x="2617800" y="29594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266" name="Google Shape;266;p27"/>
          <p:cNvSpPr txBox="1"/>
          <p:nvPr>
            <p:ph type="ctrTitle"/>
          </p:nvPr>
        </p:nvSpPr>
        <p:spPr>
          <a:xfrm>
            <a:off x="2224067" y="2696936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267" name="Google Shape;267;p27"/>
          <p:cNvSpPr txBox="1"/>
          <p:nvPr>
            <p:ph idx="3" type="ctrTitle"/>
          </p:nvPr>
        </p:nvSpPr>
        <p:spPr>
          <a:xfrm>
            <a:off x="4196789" y="2696936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3"/>
                </a:solidFill>
              </a:rPr>
              <a:t>JUPITER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68" name="Google Shape;268;p27"/>
          <p:cNvSpPr txBox="1"/>
          <p:nvPr>
            <p:ph idx="4" type="subTitle"/>
          </p:nvPr>
        </p:nvSpPr>
        <p:spPr>
          <a:xfrm>
            <a:off x="6567050" y="2959450"/>
            <a:ext cx="18180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giving the planet its reddish cast</a:t>
            </a:r>
            <a:endParaRPr/>
          </a:p>
        </p:txBody>
      </p:sp>
      <p:sp>
        <p:nvSpPr>
          <p:cNvPr id="269" name="Google Shape;269;p27"/>
          <p:cNvSpPr txBox="1"/>
          <p:nvPr>
            <p:ph idx="5" type="ctrTitle"/>
          </p:nvPr>
        </p:nvSpPr>
        <p:spPr>
          <a:xfrm>
            <a:off x="6173267" y="2696936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MARS</a:t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270" name="Google Shape;270;p27"/>
          <p:cNvGrpSpPr/>
          <p:nvPr/>
        </p:nvGrpSpPr>
        <p:grpSpPr>
          <a:xfrm>
            <a:off x="3138254" y="1571885"/>
            <a:ext cx="790926" cy="772337"/>
            <a:chOff x="1891025" y="1056750"/>
            <a:chExt cx="3428375" cy="3347800"/>
          </a:xfrm>
        </p:grpSpPr>
        <p:sp>
          <p:nvSpPr>
            <p:cNvPr id="271" name="Google Shape;271;p27"/>
            <p:cNvSpPr/>
            <p:nvPr/>
          </p:nvSpPr>
          <p:spPr>
            <a:xfrm>
              <a:off x="1891025" y="1056750"/>
              <a:ext cx="3347800" cy="3347800"/>
            </a:xfrm>
            <a:custGeom>
              <a:rect b="b" l="l" r="r" t="t"/>
              <a:pathLst>
                <a:path extrusionOk="0" h="133912" w="133912">
                  <a:moveTo>
                    <a:pt x="66956" y="0"/>
                  </a:moveTo>
                  <a:cubicBezTo>
                    <a:pt x="29984" y="0"/>
                    <a:pt x="1" y="29984"/>
                    <a:pt x="1" y="66956"/>
                  </a:cubicBezTo>
                  <a:cubicBezTo>
                    <a:pt x="1" y="103928"/>
                    <a:pt x="29984" y="133912"/>
                    <a:pt x="66956" y="133912"/>
                  </a:cubicBezTo>
                  <a:cubicBezTo>
                    <a:pt x="103949" y="133912"/>
                    <a:pt x="133912" y="103928"/>
                    <a:pt x="133912" y="66956"/>
                  </a:cubicBezTo>
                  <a:cubicBezTo>
                    <a:pt x="133912" y="29984"/>
                    <a:pt x="103949" y="0"/>
                    <a:pt x="66956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7"/>
            <p:cNvSpPr/>
            <p:nvPr/>
          </p:nvSpPr>
          <p:spPr>
            <a:xfrm>
              <a:off x="2279175" y="1444350"/>
              <a:ext cx="2572050" cy="2572075"/>
            </a:xfrm>
            <a:custGeom>
              <a:rect b="b" l="l" r="r" t="t"/>
              <a:pathLst>
                <a:path extrusionOk="0" h="102883" w="102882">
                  <a:moveTo>
                    <a:pt x="51430" y="1"/>
                  </a:moveTo>
                  <a:cubicBezTo>
                    <a:pt x="23037" y="1"/>
                    <a:pt x="0" y="23038"/>
                    <a:pt x="0" y="51452"/>
                  </a:cubicBezTo>
                  <a:cubicBezTo>
                    <a:pt x="0" y="79866"/>
                    <a:pt x="23037" y="102882"/>
                    <a:pt x="51430" y="102882"/>
                  </a:cubicBezTo>
                  <a:cubicBezTo>
                    <a:pt x="79845" y="102882"/>
                    <a:pt x="102881" y="79866"/>
                    <a:pt x="102881" y="51452"/>
                  </a:cubicBezTo>
                  <a:cubicBezTo>
                    <a:pt x="102881" y="23038"/>
                    <a:pt x="79845" y="1"/>
                    <a:pt x="51430" y="1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7"/>
            <p:cNvSpPr/>
            <p:nvPr/>
          </p:nvSpPr>
          <p:spPr>
            <a:xfrm>
              <a:off x="3043400" y="1100175"/>
              <a:ext cx="2107550" cy="2107550"/>
            </a:xfrm>
            <a:custGeom>
              <a:rect b="b" l="l" r="r" t="t"/>
              <a:pathLst>
                <a:path extrusionOk="0" h="84302" w="84302">
                  <a:moveTo>
                    <a:pt x="42141" y="0"/>
                  </a:moveTo>
                  <a:cubicBezTo>
                    <a:pt x="18874" y="0"/>
                    <a:pt x="0" y="18873"/>
                    <a:pt x="0" y="42161"/>
                  </a:cubicBezTo>
                  <a:cubicBezTo>
                    <a:pt x="0" y="65428"/>
                    <a:pt x="18874" y="84301"/>
                    <a:pt x="42141" y="84301"/>
                  </a:cubicBezTo>
                  <a:cubicBezTo>
                    <a:pt x="65429" y="84301"/>
                    <a:pt x="84302" y="65428"/>
                    <a:pt x="84302" y="42161"/>
                  </a:cubicBezTo>
                  <a:cubicBezTo>
                    <a:pt x="84302" y="18873"/>
                    <a:pt x="65429" y="0"/>
                    <a:pt x="42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7"/>
            <p:cNvSpPr/>
            <p:nvPr/>
          </p:nvSpPr>
          <p:spPr>
            <a:xfrm>
              <a:off x="3047050" y="1747225"/>
              <a:ext cx="2272350" cy="1461450"/>
            </a:xfrm>
            <a:custGeom>
              <a:rect b="b" l="l" r="r" t="t"/>
              <a:pathLst>
                <a:path extrusionOk="0" h="58458" w="90894">
                  <a:moveTo>
                    <a:pt x="80892" y="1"/>
                  </a:moveTo>
                  <a:lnTo>
                    <a:pt x="80892" y="1"/>
                  </a:lnTo>
                  <a:cubicBezTo>
                    <a:pt x="82649" y="20673"/>
                    <a:pt x="69091" y="39546"/>
                    <a:pt x="48920" y="44505"/>
                  </a:cubicBezTo>
                  <a:cubicBezTo>
                    <a:pt x="45568" y="45327"/>
                    <a:pt x="42199" y="45722"/>
                    <a:pt x="38874" y="45722"/>
                  </a:cubicBezTo>
                  <a:cubicBezTo>
                    <a:pt x="22217" y="45722"/>
                    <a:pt x="6681" y="35799"/>
                    <a:pt x="1" y="19857"/>
                  </a:cubicBezTo>
                  <a:lnTo>
                    <a:pt x="1" y="19857"/>
                  </a:lnTo>
                  <a:cubicBezTo>
                    <a:pt x="1901" y="42171"/>
                    <a:pt x="20643" y="58458"/>
                    <a:pt x="41944" y="58458"/>
                  </a:cubicBezTo>
                  <a:cubicBezTo>
                    <a:pt x="45271" y="58458"/>
                    <a:pt x="48661" y="58061"/>
                    <a:pt x="52059" y="57227"/>
                  </a:cubicBezTo>
                  <a:cubicBezTo>
                    <a:pt x="77188" y="51054"/>
                    <a:pt x="90893" y="23874"/>
                    <a:pt x="80892" y="1"/>
                  </a:cubicBezTo>
                  <a:close/>
                </a:path>
              </a:pathLst>
            </a:custGeom>
            <a:solidFill>
              <a:srgbClr val="E55248">
                <a:alpha val="723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7"/>
            <p:cNvSpPr/>
            <p:nvPr/>
          </p:nvSpPr>
          <p:spPr>
            <a:xfrm>
              <a:off x="3054900" y="1100075"/>
              <a:ext cx="2096050" cy="2107700"/>
            </a:xfrm>
            <a:custGeom>
              <a:rect b="b" l="l" r="r" t="t"/>
              <a:pathLst>
                <a:path extrusionOk="0" h="84308" w="83842">
                  <a:moveTo>
                    <a:pt x="41685" y="0"/>
                  </a:moveTo>
                  <a:cubicBezTo>
                    <a:pt x="40143" y="0"/>
                    <a:pt x="38602" y="89"/>
                    <a:pt x="37077" y="255"/>
                  </a:cubicBezTo>
                  <a:cubicBezTo>
                    <a:pt x="36429" y="339"/>
                    <a:pt x="35801" y="423"/>
                    <a:pt x="35173" y="527"/>
                  </a:cubicBezTo>
                  <a:cubicBezTo>
                    <a:pt x="20673" y="8792"/>
                    <a:pt x="11697" y="24150"/>
                    <a:pt x="11572" y="40826"/>
                  </a:cubicBezTo>
                  <a:cubicBezTo>
                    <a:pt x="10023" y="40742"/>
                    <a:pt x="8705" y="40491"/>
                    <a:pt x="7868" y="40052"/>
                  </a:cubicBezTo>
                  <a:cubicBezTo>
                    <a:pt x="3495" y="37771"/>
                    <a:pt x="2009" y="32896"/>
                    <a:pt x="1528" y="29360"/>
                  </a:cubicBezTo>
                  <a:cubicBezTo>
                    <a:pt x="859" y="31494"/>
                    <a:pt x="336" y="33670"/>
                    <a:pt x="1" y="35888"/>
                  </a:cubicBezTo>
                  <a:cubicBezTo>
                    <a:pt x="1424" y="39048"/>
                    <a:pt x="3579" y="41433"/>
                    <a:pt x="6382" y="42898"/>
                  </a:cubicBezTo>
                  <a:cubicBezTo>
                    <a:pt x="7680" y="43588"/>
                    <a:pt x="9563" y="43944"/>
                    <a:pt x="11655" y="44048"/>
                  </a:cubicBezTo>
                  <a:cubicBezTo>
                    <a:pt x="11697" y="44781"/>
                    <a:pt x="11760" y="45534"/>
                    <a:pt x="11844" y="46287"/>
                  </a:cubicBezTo>
                  <a:cubicBezTo>
                    <a:pt x="11885" y="46747"/>
                    <a:pt x="11948" y="47187"/>
                    <a:pt x="12011" y="47647"/>
                  </a:cubicBezTo>
                  <a:lnTo>
                    <a:pt x="84" y="48965"/>
                  </a:lnTo>
                  <a:cubicBezTo>
                    <a:pt x="252" y="49907"/>
                    <a:pt x="419" y="50828"/>
                    <a:pt x="649" y="51727"/>
                  </a:cubicBezTo>
                  <a:lnTo>
                    <a:pt x="12492" y="50430"/>
                  </a:lnTo>
                  <a:cubicBezTo>
                    <a:pt x="12848" y="52250"/>
                    <a:pt x="13329" y="54029"/>
                    <a:pt x="13894" y="55786"/>
                  </a:cubicBezTo>
                  <a:cubicBezTo>
                    <a:pt x="10714" y="56310"/>
                    <a:pt x="7826" y="57293"/>
                    <a:pt x="6194" y="58674"/>
                  </a:cubicBezTo>
                  <a:cubicBezTo>
                    <a:pt x="5357" y="59364"/>
                    <a:pt x="4625" y="60160"/>
                    <a:pt x="3997" y="61038"/>
                  </a:cubicBezTo>
                  <a:cubicBezTo>
                    <a:pt x="4541" y="62126"/>
                    <a:pt x="5148" y="63214"/>
                    <a:pt x="5776" y="64240"/>
                  </a:cubicBezTo>
                  <a:cubicBezTo>
                    <a:pt x="6382" y="63047"/>
                    <a:pt x="7240" y="62001"/>
                    <a:pt x="8266" y="61122"/>
                  </a:cubicBezTo>
                  <a:cubicBezTo>
                    <a:pt x="9479" y="60076"/>
                    <a:pt x="12116" y="59302"/>
                    <a:pt x="15045" y="58862"/>
                  </a:cubicBezTo>
                  <a:cubicBezTo>
                    <a:pt x="19753" y="70349"/>
                    <a:pt x="28813" y="79493"/>
                    <a:pt x="40258" y="84284"/>
                  </a:cubicBezTo>
                  <a:cubicBezTo>
                    <a:pt x="40741" y="84300"/>
                    <a:pt x="41225" y="84307"/>
                    <a:pt x="41710" y="84307"/>
                  </a:cubicBezTo>
                  <a:cubicBezTo>
                    <a:pt x="43242" y="84307"/>
                    <a:pt x="44784" y="84229"/>
                    <a:pt x="46326" y="84054"/>
                  </a:cubicBezTo>
                  <a:cubicBezTo>
                    <a:pt x="47435" y="83929"/>
                    <a:pt x="48544" y="83761"/>
                    <a:pt x="49632" y="83552"/>
                  </a:cubicBezTo>
                  <a:cubicBezTo>
                    <a:pt x="35864" y="80727"/>
                    <a:pt x="24335" y="71395"/>
                    <a:pt x="18665" y="58548"/>
                  </a:cubicBezTo>
                  <a:cubicBezTo>
                    <a:pt x="19077" y="58532"/>
                    <a:pt x="19487" y="58524"/>
                    <a:pt x="19890" y="58524"/>
                  </a:cubicBezTo>
                  <a:cubicBezTo>
                    <a:pt x="22106" y="58524"/>
                    <a:pt x="24137" y="58771"/>
                    <a:pt x="25465" y="59302"/>
                  </a:cubicBezTo>
                  <a:cubicBezTo>
                    <a:pt x="30717" y="61436"/>
                    <a:pt x="34901" y="65453"/>
                    <a:pt x="39337" y="69722"/>
                  </a:cubicBezTo>
                  <a:cubicBezTo>
                    <a:pt x="43982" y="74199"/>
                    <a:pt x="49004" y="79012"/>
                    <a:pt x="55783" y="81899"/>
                  </a:cubicBezTo>
                  <a:cubicBezTo>
                    <a:pt x="57269" y="81355"/>
                    <a:pt x="58712" y="80748"/>
                    <a:pt x="60135" y="80058"/>
                  </a:cubicBezTo>
                  <a:cubicBezTo>
                    <a:pt x="52289" y="77714"/>
                    <a:pt x="46870" y="72504"/>
                    <a:pt x="41576" y="67399"/>
                  </a:cubicBezTo>
                  <a:cubicBezTo>
                    <a:pt x="36910" y="62921"/>
                    <a:pt x="32516" y="58695"/>
                    <a:pt x="26678" y="56330"/>
                  </a:cubicBezTo>
                  <a:cubicBezTo>
                    <a:pt x="24991" y="55643"/>
                    <a:pt x="22471" y="55314"/>
                    <a:pt x="19739" y="55314"/>
                  </a:cubicBezTo>
                  <a:cubicBezTo>
                    <a:pt x="18981" y="55314"/>
                    <a:pt x="18207" y="55339"/>
                    <a:pt x="17430" y="55389"/>
                  </a:cubicBezTo>
                  <a:cubicBezTo>
                    <a:pt x="16823" y="53631"/>
                    <a:pt x="16342" y="51853"/>
                    <a:pt x="15965" y="50032"/>
                  </a:cubicBezTo>
                  <a:lnTo>
                    <a:pt x="83842" y="42542"/>
                  </a:lnTo>
                  <a:cubicBezTo>
                    <a:pt x="83842" y="41600"/>
                    <a:pt x="83842" y="40659"/>
                    <a:pt x="83779" y="39717"/>
                  </a:cubicBezTo>
                  <a:lnTo>
                    <a:pt x="15484" y="47271"/>
                  </a:lnTo>
                  <a:cubicBezTo>
                    <a:pt x="15421" y="46810"/>
                    <a:pt x="15359" y="46350"/>
                    <a:pt x="15296" y="45911"/>
                  </a:cubicBezTo>
                  <a:cubicBezTo>
                    <a:pt x="15233" y="45262"/>
                    <a:pt x="15170" y="44613"/>
                    <a:pt x="15129" y="43986"/>
                  </a:cubicBezTo>
                  <a:cubicBezTo>
                    <a:pt x="15568" y="43944"/>
                    <a:pt x="16007" y="43923"/>
                    <a:pt x="16447" y="43860"/>
                  </a:cubicBezTo>
                  <a:cubicBezTo>
                    <a:pt x="20569" y="43400"/>
                    <a:pt x="24691" y="42228"/>
                    <a:pt x="26888" y="40701"/>
                  </a:cubicBezTo>
                  <a:cubicBezTo>
                    <a:pt x="32056" y="37123"/>
                    <a:pt x="35424" y="32038"/>
                    <a:pt x="39002" y="26640"/>
                  </a:cubicBezTo>
                  <a:cubicBezTo>
                    <a:pt x="44673" y="18061"/>
                    <a:pt x="50531" y="9211"/>
                    <a:pt x="64508" y="6721"/>
                  </a:cubicBezTo>
                  <a:cubicBezTo>
                    <a:pt x="63169" y="5863"/>
                    <a:pt x="61788" y="5068"/>
                    <a:pt x="60365" y="4356"/>
                  </a:cubicBezTo>
                  <a:cubicBezTo>
                    <a:pt x="47581" y="7892"/>
                    <a:pt x="41639" y="16848"/>
                    <a:pt x="36324" y="24882"/>
                  </a:cubicBezTo>
                  <a:cubicBezTo>
                    <a:pt x="32935" y="30009"/>
                    <a:pt x="29733" y="34842"/>
                    <a:pt x="25088" y="38064"/>
                  </a:cubicBezTo>
                  <a:cubicBezTo>
                    <a:pt x="23038" y="39466"/>
                    <a:pt x="18874" y="40470"/>
                    <a:pt x="15045" y="40763"/>
                  </a:cubicBezTo>
                  <a:cubicBezTo>
                    <a:pt x="15233" y="22288"/>
                    <a:pt x="27097" y="5967"/>
                    <a:pt x="44610" y="109"/>
                  </a:cubicBezTo>
                  <a:cubicBezTo>
                    <a:pt x="43637" y="36"/>
                    <a:pt x="42661" y="0"/>
                    <a:pt x="41685" y="0"/>
                  </a:cubicBezTo>
                  <a:close/>
                </a:path>
              </a:pathLst>
            </a:custGeom>
            <a:solidFill>
              <a:srgbClr val="0F37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7"/>
            <p:cNvSpPr/>
            <p:nvPr/>
          </p:nvSpPr>
          <p:spPr>
            <a:xfrm>
              <a:off x="3154825" y="2546500"/>
              <a:ext cx="144400" cy="159575"/>
            </a:xfrm>
            <a:custGeom>
              <a:rect b="b" l="l" r="r" t="t"/>
              <a:pathLst>
                <a:path extrusionOk="0" h="6383" w="5776">
                  <a:moveTo>
                    <a:pt x="3411" y="1"/>
                  </a:moveTo>
                  <a:cubicBezTo>
                    <a:pt x="2971" y="231"/>
                    <a:pt x="2574" y="503"/>
                    <a:pt x="2197" y="817"/>
                  </a:cubicBezTo>
                  <a:cubicBezTo>
                    <a:pt x="1360" y="1507"/>
                    <a:pt x="628" y="2303"/>
                    <a:pt x="0" y="3181"/>
                  </a:cubicBezTo>
                  <a:cubicBezTo>
                    <a:pt x="565" y="4269"/>
                    <a:pt x="1151" y="5336"/>
                    <a:pt x="1800" y="6383"/>
                  </a:cubicBezTo>
                  <a:cubicBezTo>
                    <a:pt x="2406" y="5190"/>
                    <a:pt x="3243" y="4123"/>
                    <a:pt x="4269" y="3265"/>
                  </a:cubicBezTo>
                  <a:cubicBezTo>
                    <a:pt x="4729" y="2909"/>
                    <a:pt x="5231" y="2595"/>
                    <a:pt x="5775" y="2386"/>
                  </a:cubicBezTo>
                  <a:cubicBezTo>
                    <a:pt x="4959" y="1612"/>
                    <a:pt x="4164" y="817"/>
                    <a:pt x="3411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7"/>
            <p:cNvSpPr/>
            <p:nvPr/>
          </p:nvSpPr>
          <p:spPr>
            <a:xfrm>
              <a:off x="3538250" y="2774050"/>
              <a:ext cx="757450" cy="433725"/>
            </a:xfrm>
            <a:custGeom>
              <a:rect b="b" l="l" r="r" t="t"/>
              <a:pathLst>
                <a:path extrusionOk="0" h="17349" w="30298">
                  <a:moveTo>
                    <a:pt x="0" y="1"/>
                  </a:moveTo>
                  <a:lnTo>
                    <a:pt x="0" y="1"/>
                  </a:lnTo>
                  <a:cubicBezTo>
                    <a:pt x="5106" y="7701"/>
                    <a:pt x="12387" y="13748"/>
                    <a:pt x="20924" y="17325"/>
                  </a:cubicBezTo>
                  <a:cubicBezTo>
                    <a:pt x="21407" y="17341"/>
                    <a:pt x="21891" y="17348"/>
                    <a:pt x="22376" y="17348"/>
                  </a:cubicBezTo>
                  <a:cubicBezTo>
                    <a:pt x="23908" y="17348"/>
                    <a:pt x="25450" y="17270"/>
                    <a:pt x="26992" y="17095"/>
                  </a:cubicBezTo>
                  <a:cubicBezTo>
                    <a:pt x="28101" y="16970"/>
                    <a:pt x="29210" y="16802"/>
                    <a:pt x="30298" y="16593"/>
                  </a:cubicBezTo>
                  <a:cubicBezTo>
                    <a:pt x="21007" y="14689"/>
                    <a:pt x="12596" y="9772"/>
                    <a:pt x="6361" y="2637"/>
                  </a:cubicBezTo>
                  <a:cubicBezTo>
                    <a:pt x="4164" y="1926"/>
                    <a:pt x="2030" y="1047"/>
                    <a:pt x="0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7"/>
            <p:cNvSpPr/>
            <p:nvPr/>
          </p:nvSpPr>
          <p:spPr>
            <a:xfrm>
              <a:off x="5015975" y="2093000"/>
              <a:ext cx="134975" cy="85800"/>
            </a:xfrm>
            <a:custGeom>
              <a:rect b="b" l="l" r="r" t="t"/>
              <a:pathLst>
                <a:path extrusionOk="0" h="3432" w="5399">
                  <a:moveTo>
                    <a:pt x="5336" y="0"/>
                  </a:moveTo>
                  <a:lnTo>
                    <a:pt x="879" y="502"/>
                  </a:lnTo>
                  <a:cubicBezTo>
                    <a:pt x="628" y="1486"/>
                    <a:pt x="314" y="2469"/>
                    <a:pt x="0" y="3432"/>
                  </a:cubicBezTo>
                  <a:lnTo>
                    <a:pt x="5399" y="2825"/>
                  </a:lnTo>
                  <a:cubicBezTo>
                    <a:pt x="5399" y="1883"/>
                    <a:pt x="5378" y="942"/>
                    <a:pt x="5336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7"/>
            <p:cNvSpPr/>
            <p:nvPr/>
          </p:nvSpPr>
          <p:spPr>
            <a:xfrm>
              <a:off x="4085925" y="2876050"/>
              <a:ext cx="472375" cy="271000"/>
            </a:xfrm>
            <a:custGeom>
              <a:rect b="b" l="l" r="r" t="t"/>
              <a:pathLst>
                <a:path extrusionOk="0" h="10840" w="18895">
                  <a:moveTo>
                    <a:pt x="4185" y="1"/>
                  </a:moveTo>
                  <a:cubicBezTo>
                    <a:pt x="2804" y="231"/>
                    <a:pt x="1402" y="398"/>
                    <a:pt x="0" y="482"/>
                  </a:cubicBezTo>
                  <a:cubicBezTo>
                    <a:pt x="4122" y="4416"/>
                    <a:pt x="8663" y="8349"/>
                    <a:pt x="14542" y="10839"/>
                  </a:cubicBezTo>
                  <a:cubicBezTo>
                    <a:pt x="16028" y="10316"/>
                    <a:pt x="17471" y="9709"/>
                    <a:pt x="18894" y="9019"/>
                  </a:cubicBezTo>
                  <a:cubicBezTo>
                    <a:pt x="12931" y="7240"/>
                    <a:pt x="8370" y="3809"/>
                    <a:pt x="4185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7"/>
            <p:cNvSpPr/>
            <p:nvPr/>
          </p:nvSpPr>
          <p:spPr>
            <a:xfrm>
              <a:off x="3057000" y="2321050"/>
              <a:ext cx="64375" cy="72750"/>
            </a:xfrm>
            <a:custGeom>
              <a:rect b="b" l="l" r="r" t="t"/>
              <a:pathLst>
                <a:path extrusionOk="0" h="2910" w="2575">
                  <a:moveTo>
                    <a:pt x="1047" y="1"/>
                  </a:moveTo>
                  <a:lnTo>
                    <a:pt x="0" y="126"/>
                  </a:lnTo>
                  <a:cubicBezTo>
                    <a:pt x="168" y="1068"/>
                    <a:pt x="356" y="1989"/>
                    <a:pt x="565" y="2909"/>
                  </a:cubicBezTo>
                  <a:lnTo>
                    <a:pt x="2574" y="2679"/>
                  </a:lnTo>
                  <a:cubicBezTo>
                    <a:pt x="2051" y="1800"/>
                    <a:pt x="1528" y="921"/>
                    <a:pt x="1047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7"/>
            <p:cNvSpPr/>
            <p:nvPr/>
          </p:nvSpPr>
          <p:spPr>
            <a:xfrm>
              <a:off x="3163175" y="3377175"/>
              <a:ext cx="919625" cy="920150"/>
            </a:xfrm>
            <a:custGeom>
              <a:rect b="b" l="l" r="r" t="t"/>
              <a:pathLst>
                <a:path extrusionOk="0" h="36806" w="36785">
                  <a:moveTo>
                    <a:pt x="18393" y="1"/>
                  </a:moveTo>
                  <a:cubicBezTo>
                    <a:pt x="8224" y="1"/>
                    <a:pt x="1" y="8245"/>
                    <a:pt x="1" y="18413"/>
                  </a:cubicBezTo>
                  <a:cubicBezTo>
                    <a:pt x="1" y="28561"/>
                    <a:pt x="8224" y="36805"/>
                    <a:pt x="18393" y="36805"/>
                  </a:cubicBezTo>
                  <a:cubicBezTo>
                    <a:pt x="28541" y="36805"/>
                    <a:pt x="36785" y="28561"/>
                    <a:pt x="36785" y="18413"/>
                  </a:cubicBezTo>
                  <a:cubicBezTo>
                    <a:pt x="36785" y="8245"/>
                    <a:pt x="28541" y="1"/>
                    <a:pt x="18393" y="1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7"/>
            <p:cNvSpPr/>
            <p:nvPr/>
          </p:nvSpPr>
          <p:spPr>
            <a:xfrm>
              <a:off x="3263625" y="3411700"/>
              <a:ext cx="907575" cy="885400"/>
            </a:xfrm>
            <a:custGeom>
              <a:rect b="b" l="l" r="r" t="t"/>
              <a:pathLst>
                <a:path extrusionOk="0" h="35416" w="36303">
                  <a:moveTo>
                    <a:pt x="21363" y="1"/>
                  </a:moveTo>
                  <a:cubicBezTo>
                    <a:pt x="26615" y="6550"/>
                    <a:pt x="26762" y="15819"/>
                    <a:pt x="21719" y="22535"/>
                  </a:cubicBezTo>
                  <a:cubicBezTo>
                    <a:pt x="18165" y="27274"/>
                    <a:pt x="12651" y="29896"/>
                    <a:pt x="6979" y="29896"/>
                  </a:cubicBezTo>
                  <a:cubicBezTo>
                    <a:pt x="4637" y="29896"/>
                    <a:pt x="2269" y="29449"/>
                    <a:pt x="0" y="28519"/>
                  </a:cubicBezTo>
                  <a:lnTo>
                    <a:pt x="0" y="28519"/>
                  </a:lnTo>
                  <a:cubicBezTo>
                    <a:pt x="3700" y="33124"/>
                    <a:pt x="9046" y="35416"/>
                    <a:pt x="14381" y="35416"/>
                  </a:cubicBezTo>
                  <a:cubicBezTo>
                    <a:pt x="19907" y="35416"/>
                    <a:pt x="25422" y="32956"/>
                    <a:pt x="29084" y="28059"/>
                  </a:cubicBezTo>
                  <a:cubicBezTo>
                    <a:pt x="36303" y="18413"/>
                    <a:pt x="32495" y="4583"/>
                    <a:pt x="21363" y="1"/>
                  </a:cubicBezTo>
                  <a:close/>
                </a:path>
              </a:pathLst>
            </a:custGeom>
            <a:solidFill>
              <a:srgbClr val="ED9F2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7"/>
            <p:cNvSpPr/>
            <p:nvPr/>
          </p:nvSpPr>
          <p:spPr>
            <a:xfrm>
              <a:off x="3171025" y="3686850"/>
              <a:ext cx="559225" cy="608375"/>
            </a:xfrm>
            <a:custGeom>
              <a:rect b="b" l="l" r="r" t="t"/>
              <a:pathLst>
                <a:path extrusionOk="0" h="24335" w="22369">
                  <a:moveTo>
                    <a:pt x="691" y="0"/>
                  </a:moveTo>
                  <a:cubicBezTo>
                    <a:pt x="398" y="837"/>
                    <a:pt x="168" y="1716"/>
                    <a:pt x="1" y="2616"/>
                  </a:cubicBezTo>
                  <a:cubicBezTo>
                    <a:pt x="3788" y="4185"/>
                    <a:pt x="7282" y="6403"/>
                    <a:pt x="10316" y="9207"/>
                  </a:cubicBezTo>
                  <a:cubicBezTo>
                    <a:pt x="14564" y="13182"/>
                    <a:pt x="17702" y="18246"/>
                    <a:pt x="19732" y="24335"/>
                  </a:cubicBezTo>
                  <a:cubicBezTo>
                    <a:pt x="20611" y="24251"/>
                    <a:pt x="21489" y="24104"/>
                    <a:pt x="22368" y="23895"/>
                  </a:cubicBezTo>
                  <a:cubicBezTo>
                    <a:pt x="20213" y="17200"/>
                    <a:pt x="16782" y="11634"/>
                    <a:pt x="12095" y="7261"/>
                  </a:cubicBezTo>
                  <a:cubicBezTo>
                    <a:pt x="8768" y="4164"/>
                    <a:pt x="4897" y="1716"/>
                    <a:pt x="6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7"/>
            <p:cNvSpPr/>
            <p:nvPr/>
          </p:nvSpPr>
          <p:spPr>
            <a:xfrm>
              <a:off x="3594225" y="4102700"/>
              <a:ext cx="136025" cy="189400"/>
            </a:xfrm>
            <a:custGeom>
              <a:rect b="b" l="l" r="r" t="t"/>
              <a:pathLst>
                <a:path extrusionOk="0" h="7576" w="5441">
                  <a:moveTo>
                    <a:pt x="2427" y="1"/>
                  </a:moveTo>
                  <a:cubicBezTo>
                    <a:pt x="1632" y="398"/>
                    <a:pt x="816" y="775"/>
                    <a:pt x="0" y="1068"/>
                  </a:cubicBezTo>
                  <a:cubicBezTo>
                    <a:pt x="1109" y="3139"/>
                    <a:pt x="2051" y="5336"/>
                    <a:pt x="2783" y="7575"/>
                  </a:cubicBezTo>
                  <a:cubicBezTo>
                    <a:pt x="2992" y="7554"/>
                    <a:pt x="3201" y="7533"/>
                    <a:pt x="3411" y="7512"/>
                  </a:cubicBezTo>
                  <a:lnTo>
                    <a:pt x="3536" y="7491"/>
                  </a:lnTo>
                  <a:cubicBezTo>
                    <a:pt x="4185" y="7408"/>
                    <a:pt x="4812" y="7303"/>
                    <a:pt x="5440" y="7136"/>
                  </a:cubicBezTo>
                  <a:cubicBezTo>
                    <a:pt x="4645" y="4667"/>
                    <a:pt x="3641" y="2281"/>
                    <a:pt x="2427" y="1"/>
                  </a:cubicBezTo>
                  <a:close/>
                </a:path>
              </a:pathLst>
            </a:custGeom>
            <a:solidFill>
              <a:srgbClr val="FFE9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7"/>
            <p:cNvSpPr/>
            <p:nvPr/>
          </p:nvSpPr>
          <p:spPr>
            <a:xfrm>
              <a:off x="3490125" y="3382400"/>
              <a:ext cx="592150" cy="548750"/>
            </a:xfrm>
            <a:custGeom>
              <a:rect b="b" l="l" r="r" t="t"/>
              <a:pathLst>
                <a:path extrusionOk="0" h="21950" w="23686">
                  <a:moveTo>
                    <a:pt x="2637" y="1"/>
                  </a:moveTo>
                  <a:cubicBezTo>
                    <a:pt x="1758" y="126"/>
                    <a:pt x="858" y="315"/>
                    <a:pt x="0" y="587"/>
                  </a:cubicBezTo>
                  <a:cubicBezTo>
                    <a:pt x="1444" y="4081"/>
                    <a:pt x="3390" y="7345"/>
                    <a:pt x="5817" y="10253"/>
                  </a:cubicBezTo>
                  <a:cubicBezTo>
                    <a:pt x="10232" y="15526"/>
                    <a:pt x="16090" y="19439"/>
                    <a:pt x="23330" y="21950"/>
                  </a:cubicBezTo>
                  <a:cubicBezTo>
                    <a:pt x="23497" y="21050"/>
                    <a:pt x="23623" y="20150"/>
                    <a:pt x="23686" y="19251"/>
                  </a:cubicBezTo>
                  <a:cubicBezTo>
                    <a:pt x="17137" y="16907"/>
                    <a:pt x="11843" y="13329"/>
                    <a:pt x="7867" y="8580"/>
                  </a:cubicBezTo>
                  <a:cubicBezTo>
                    <a:pt x="5712" y="5985"/>
                    <a:pt x="3955" y="3098"/>
                    <a:pt x="2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7"/>
            <p:cNvSpPr/>
            <p:nvPr/>
          </p:nvSpPr>
          <p:spPr>
            <a:xfrm>
              <a:off x="3876675" y="3773150"/>
              <a:ext cx="205075" cy="158000"/>
            </a:xfrm>
            <a:custGeom>
              <a:rect b="b" l="l" r="r" t="t"/>
              <a:pathLst>
                <a:path extrusionOk="0" h="6320" w="8203">
                  <a:moveTo>
                    <a:pt x="649" y="1"/>
                  </a:moveTo>
                  <a:cubicBezTo>
                    <a:pt x="503" y="921"/>
                    <a:pt x="273" y="1821"/>
                    <a:pt x="1" y="2721"/>
                  </a:cubicBezTo>
                  <a:cubicBezTo>
                    <a:pt x="2491" y="4165"/>
                    <a:pt x="5127" y="5378"/>
                    <a:pt x="7868" y="6320"/>
                  </a:cubicBezTo>
                  <a:cubicBezTo>
                    <a:pt x="7868" y="6236"/>
                    <a:pt x="7889" y="6152"/>
                    <a:pt x="7910" y="6069"/>
                  </a:cubicBezTo>
                  <a:cubicBezTo>
                    <a:pt x="7952" y="5901"/>
                    <a:pt x="7973" y="5713"/>
                    <a:pt x="8015" y="5525"/>
                  </a:cubicBezTo>
                  <a:cubicBezTo>
                    <a:pt x="8015" y="5399"/>
                    <a:pt x="8035" y="5274"/>
                    <a:pt x="8056" y="5169"/>
                  </a:cubicBezTo>
                  <a:cubicBezTo>
                    <a:pt x="8077" y="5043"/>
                    <a:pt x="8098" y="4876"/>
                    <a:pt x="8119" y="4730"/>
                  </a:cubicBezTo>
                  <a:cubicBezTo>
                    <a:pt x="8119" y="4583"/>
                    <a:pt x="8140" y="4458"/>
                    <a:pt x="8161" y="4332"/>
                  </a:cubicBezTo>
                  <a:cubicBezTo>
                    <a:pt x="8182" y="4102"/>
                    <a:pt x="8203" y="3872"/>
                    <a:pt x="8203" y="3621"/>
                  </a:cubicBezTo>
                  <a:cubicBezTo>
                    <a:pt x="5566" y="2679"/>
                    <a:pt x="3035" y="1465"/>
                    <a:pt x="649" y="1"/>
                  </a:cubicBezTo>
                  <a:close/>
                </a:path>
              </a:pathLst>
            </a:custGeom>
            <a:solidFill>
              <a:srgbClr val="FFE9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7"/>
            <p:cNvSpPr/>
            <p:nvPr/>
          </p:nvSpPr>
          <p:spPr>
            <a:xfrm>
              <a:off x="2008200" y="2468850"/>
              <a:ext cx="999650" cy="952525"/>
            </a:xfrm>
            <a:custGeom>
              <a:rect b="b" l="l" r="r" t="t"/>
              <a:pathLst>
                <a:path extrusionOk="0" h="38101" w="39986">
                  <a:moveTo>
                    <a:pt x="19939" y="1"/>
                  </a:moveTo>
                  <a:cubicBezTo>
                    <a:pt x="19097" y="1"/>
                    <a:pt x="18245" y="59"/>
                    <a:pt x="17388" y="178"/>
                  </a:cubicBezTo>
                  <a:cubicBezTo>
                    <a:pt x="7136" y="1579"/>
                    <a:pt x="1" y="11183"/>
                    <a:pt x="1423" y="21603"/>
                  </a:cubicBezTo>
                  <a:cubicBezTo>
                    <a:pt x="2746" y="31152"/>
                    <a:pt x="10799" y="38101"/>
                    <a:pt x="20027" y="38101"/>
                  </a:cubicBezTo>
                  <a:cubicBezTo>
                    <a:pt x="20869" y="38101"/>
                    <a:pt x="21720" y="38043"/>
                    <a:pt x="22577" y="37924"/>
                  </a:cubicBezTo>
                  <a:cubicBezTo>
                    <a:pt x="32830" y="36522"/>
                    <a:pt x="39986" y="26918"/>
                    <a:pt x="38542" y="16498"/>
                  </a:cubicBezTo>
                  <a:cubicBezTo>
                    <a:pt x="37238" y="6949"/>
                    <a:pt x="29169" y="1"/>
                    <a:pt x="199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7"/>
            <p:cNvSpPr/>
            <p:nvPr/>
          </p:nvSpPr>
          <p:spPr>
            <a:xfrm>
              <a:off x="2186575" y="2484275"/>
              <a:ext cx="821275" cy="937475"/>
            </a:xfrm>
            <a:custGeom>
              <a:rect b="b" l="l" r="r" t="t"/>
              <a:pathLst>
                <a:path extrusionOk="0" h="37499" w="32851">
                  <a:moveTo>
                    <a:pt x="17514" y="0"/>
                  </a:moveTo>
                  <a:lnTo>
                    <a:pt x="17514" y="0"/>
                  </a:lnTo>
                  <a:cubicBezTo>
                    <a:pt x="20631" y="3013"/>
                    <a:pt x="22619" y="6968"/>
                    <a:pt x="23205" y="11257"/>
                  </a:cubicBezTo>
                  <a:cubicBezTo>
                    <a:pt x="24649" y="21677"/>
                    <a:pt x="17493" y="31281"/>
                    <a:pt x="7261" y="32683"/>
                  </a:cubicBezTo>
                  <a:cubicBezTo>
                    <a:pt x="6417" y="32799"/>
                    <a:pt x="5568" y="32857"/>
                    <a:pt x="4719" y="32857"/>
                  </a:cubicBezTo>
                  <a:cubicBezTo>
                    <a:pt x="3129" y="32857"/>
                    <a:pt x="1543" y="32653"/>
                    <a:pt x="1" y="32243"/>
                  </a:cubicBezTo>
                  <a:lnTo>
                    <a:pt x="1" y="32243"/>
                  </a:lnTo>
                  <a:cubicBezTo>
                    <a:pt x="3477" y="35630"/>
                    <a:pt x="8138" y="37499"/>
                    <a:pt x="12948" y="37499"/>
                  </a:cubicBezTo>
                  <a:cubicBezTo>
                    <a:pt x="13784" y="37499"/>
                    <a:pt x="14624" y="37442"/>
                    <a:pt x="15463" y="37328"/>
                  </a:cubicBezTo>
                  <a:cubicBezTo>
                    <a:pt x="25716" y="35926"/>
                    <a:pt x="32851" y="26322"/>
                    <a:pt x="31407" y="15902"/>
                  </a:cubicBezTo>
                  <a:cubicBezTo>
                    <a:pt x="30403" y="8286"/>
                    <a:pt x="24921" y="2009"/>
                    <a:pt x="17514" y="0"/>
                  </a:cubicBezTo>
                  <a:close/>
                </a:path>
              </a:pathLst>
            </a:custGeom>
            <a:solidFill>
              <a:srgbClr val="C2CC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7"/>
            <p:cNvSpPr/>
            <p:nvPr/>
          </p:nvSpPr>
          <p:spPr>
            <a:xfrm>
              <a:off x="2194950" y="2778250"/>
              <a:ext cx="136550" cy="139450"/>
            </a:xfrm>
            <a:custGeom>
              <a:rect b="b" l="l" r="r" t="t"/>
              <a:pathLst>
                <a:path extrusionOk="0" h="5578" w="5462">
                  <a:moveTo>
                    <a:pt x="1423" y="0"/>
                  </a:moveTo>
                  <a:cubicBezTo>
                    <a:pt x="1088" y="0"/>
                    <a:pt x="754" y="126"/>
                    <a:pt x="503" y="377"/>
                  </a:cubicBezTo>
                  <a:cubicBezTo>
                    <a:pt x="0" y="900"/>
                    <a:pt x="0" y="1716"/>
                    <a:pt x="503" y="2239"/>
                  </a:cubicBezTo>
                  <a:cubicBezTo>
                    <a:pt x="1402" y="3139"/>
                    <a:pt x="2218" y="4080"/>
                    <a:pt x="2992" y="5085"/>
                  </a:cubicBezTo>
                  <a:cubicBezTo>
                    <a:pt x="3230" y="5395"/>
                    <a:pt x="3610" y="5578"/>
                    <a:pt x="4009" y="5578"/>
                  </a:cubicBezTo>
                  <a:cubicBezTo>
                    <a:pt x="4067" y="5578"/>
                    <a:pt x="4126" y="5574"/>
                    <a:pt x="4185" y="5566"/>
                  </a:cubicBezTo>
                  <a:cubicBezTo>
                    <a:pt x="4415" y="5545"/>
                    <a:pt x="4624" y="5461"/>
                    <a:pt x="4813" y="5315"/>
                  </a:cubicBezTo>
                  <a:cubicBezTo>
                    <a:pt x="5378" y="4854"/>
                    <a:pt x="5461" y="4038"/>
                    <a:pt x="5022" y="3473"/>
                  </a:cubicBezTo>
                  <a:cubicBezTo>
                    <a:pt x="4185" y="2385"/>
                    <a:pt x="3306" y="1360"/>
                    <a:pt x="2344" y="377"/>
                  </a:cubicBezTo>
                  <a:cubicBezTo>
                    <a:pt x="2093" y="126"/>
                    <a:pt x="1758" y="0"/>
                    <a:pt x="1423" y="0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7"/>
            <p:cNvSpPr/>
            <p:nvPr/>
          </p:nvSpPr>
          <p:spPr>
            <a:xfrm>
              <a:off x="2086675" y="2677275"/>
              <a:ext cx="107775" cy="101375"/>
            </a:xfrm>
            <a:custGeom>
              <a:rect b="b" l="l" r="r" t="t"/>
              <a:pathLst>
                <a:path extrusionOk="0" h="4055" w="4311">
                  <a:moveTo>
                    <a:pt x="1318" y="1"/>
                  </a:moveTo>
                  <a:cubicBezTo>
                    <a:pt x="816" y="712"/>
                    <a:pt x="377" y="1486"/>
                    <a:pt x="0" y="2281"/>
                  </a:cubicBezTo>
                  <a:cubicBezTo>
                    <a:pt x="691" y="2742"/>
                    <a:pt x="1381" y="3244"/>
                    <a:pt x="2030" y="3767"/>
                  </a:cubicBezTo>
                  <a:cubicBezTo>
                    <a:pt x="2267" y="3961"/>
                    <a:pt x="2553" y="4054"/>
                    <a:pt x="2837" y="4054"/>
                  </a:cubicBezTo>
                  <a:cubicBezTo>
                    <a:pt x="3228" y="4054"/>
                    <a:pt x="3616" y="3876"/>
                    <a:pt x="3871" y="3537"/>
                  </a:cubicBezTo>
                  <a:cubicBezTo>
                    <a:pt x="4310" y="2972"/>
                    <a:pt x="4206" y="2156"/>
                    <a:pt x="3641" y="1696"/>
                  </a:cubicBezTo>
                  <a:cubicBezTo>
                    <a:pt x="2888" y="1089"/>
                    <a:pt x="2113" y="524"/>
                    <a:pt x="1318" y="1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7"/>
            <p:cNvSpPr/>
            <p:nvPr/>
          </p:nvSpPr>
          <p:spPr>
            <a:xfrm>
              <a:off x="2313700" y="2933625"/>
              <a:ext cx="118225" cy="153575"/>
            </a:xfrm>
            <a:custGeom>
              <a:rect b="b" l="l" r="r" t="t"/>
              <a:pathLst>
                <a:path extrusionOk="0" h="6143" w="4729">
                  <a:moveTo>
                    <a:pt x="1465" y="0"/>
                  </a:moveTo>
                  <a:cubicBezTo>
                    <a:pt x="1238" y="0"/>
                    <a:pt x="1007" y="61"/>
                    <a:pt x="795" y="188"/>
                  </a:cubicBezTo>
                  <a:cubicBezTo>
                    <a:pt x="188" y="564"/>
                    <a:pt x="0" y="1359"/>
                    <a:pt x="356" y="1987"/>
                  </a:cubicBezTo>
                  <a:cubicBezTo>
                    <a:pt x="1004" y="3075"/>
                    <a:pt x="1569" y="4184"/>
                    <a:pt x="2071" y="5356"/>
                  </a:cubicBezTo>
                  <a:cubicBezTo>
                    <a:pt x="2278" y="5825"/>
                    <a:pt x="2754" y="6143"/>
                    <a:pt x="3257" y="6143"/>
                  </a:cubicBezTo>
                  <a:cubicBezTo>
                    <a:pt x="3315" y="6143"/>
                    <a:pt x="3373" y="6139"/>
                    <a:pt x="3431" y="6130"/>
                  </a:cubicBezTo>
                  <a:cubicBezTo>
                    <a:pt x="3557" y="6109"/>
                    <a:pt x="3662" y="6088"/>
                    <a:pt x="3787" y="6046"/>
                  </a:cubicBezTo>
                  <a:cubicBezTo>
                    <a:pt x="4436" y="5732"/>
                    <a:pt x="4729" y="4958"/>
                    <a:pt x="4457" y="4310"/>
                  </a:cubicBezTo>
                  <a:cubicBezTo>
                    <a:pt x="3892" y="3033"/>
                    <a:pt x="3285" y="1820"/>
                    <a:pt x="2574" y="648"/>
                  </a:cubicBezTo>
                  <a:cubicBezTo>
                    <a:pt x="2338" y="232"/>
                    <a:pt x="1910" y="0"/>
                    <a:pt x="1465" y="0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7"/>
            <p:cNvSpPr/>
            <p:nvPr/>
          </p:nvSpPr>
          <p:spPr>
            <a:xfrm>
              <a:off x="2430325" y="3308000"/>
              <a:ext cx="69600" cy="113675"/>
            </a:xfrm>
            <a:custGeom>
              <a:rect b="b" l="l" r="r" t="t"/>
              <a:pathLst>
                <a:path extrusionOk="0" h="4547" w="2784">
                  <a:moveTo>
                    <a:pt x="1371" y="1"/>
                  </a:moveTo>
                  <a:cubicBezTo>
                    <a:pt x="1333" y="1"/>
                    <a:pt x="1295" y="2"/>
                    <a:pt x="1256" y="6"/>
                  </a:cubicBezTo>
                  <a:cubicBezTo>
                    <a:pt x="545" y="48"/>
                    <a:pt x="1" y="696"/>
                    <a:pt x="64" y="1408"/>
                  </a:cubicBezTo>
                  <a:cubicBezTo>
                    <a:pt x="147" y="2349"/>
                    <a:pt x="189" y="3312"/>
                    <a:pt x="189" y="4295"/>
                  </a:cubicBezTo>
                  <a:cubicBezTo>
                    <a:pt x="1047" y="4442"/>
                    <a:pt x="1926" y="4525"/>
                    <a:pt x="2784" y="4546"/>
                  </a:cubicBezTo>
                  <a:cubicBezTo>
                    <a:pt x="2784" y="3416"/>
                    <a:pt x="2742" y="2286"/>
                    <a:pt x="2658" y="1219"/>
                  </a:cubicBezTo>
                  <a:cubicBezTo>
                    <a:pt x="2599" y="526"/>
                    <a:pt x="2051" y="1"/>
                    <a:pt x="1371" y="1"/>
                  </a:cubicBezTo>
                  <a:close/>
                </a:path>
              </a:pathLst>
            </a:custGeom>
            <a:solidFill>
              <a:srgbClr val="F565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7"/>
            <p:cNvSpPr/>
            <p:nvPr/>
          </p:nvSpPr>
          <p:spPr>
            <a:xfrm>
              <a:off x="2392675" y="3113750"/>
              <a:ext cx="94700" cy="162200"/>
            </a:xfrm>
            <a:custGeom>
              <a:rect b="b" l="l" r="r" t="t"/>
              <a:pathLst>
                <a:path extrusionOk="0" h="6488" w="3788">
                  <a:moveTo>
                    <a:pt x="1432" y="1"/>
                  </a:moveTo>
                  <a:cubicBezTo>
                    <a:pt x="1311" y="1"/>
                    <a:pt x="1189" y="18"/>
                    <a:pt x="1068" y="55"/>
                  </a:cubicBezTo>
                  <a:cubicBezTo>
                    <a:pt x="377" y="264"/>
                    <a:pt x="0" y="996"/>
                    <a:pt x="210" y="1687"/>
                  </a:cubicBezTo>
                  <a:cubicBezTo>
                    <a:pt x="565" y="2921"/>
                    <a:pt x="858" y="4156"/>
                    <a:pt x="1088" y="5390"/>
                  </a:cubicBezTo>
                  <a:cubicBezTo>
                    <a:pt x="1205" y="6028"/>
                    <a:pt x="1749" y="6488"/>
                    <a:pt x="2393" y="6488"/>
                  </a:cubicBezTo>
                  <a:cubicBezTo>
                    <a:pt x="2446" y="6488"/>
                    <a:pt x="2499" y="6485"/>
                    <a:pt x="2553" y="6478"/>
                  </a:cubicBezTo>
                  <a:lnTo>
                    <a:pt x="2595" y="6478"/>
                  </a:lnTo>
                  <a:cubicBezTo>
                    <a:pt x="3306" y="6332"/>
                    <a:pt x="3788" y="5641"/>
                    <a:pt x="3641" y="4930"/>
                  </a:cubicBezTo>
                  <a:cubicBezTo>
                    <a:pt x="3411" y="3591"/>
                    <a:pt x="3076" y="2252"/>
                    <a:pt x="2700" y="955"/>
                  </a:cubicBezTo>
                  <a:cubicBezTo>
                    <a:pt x="2527" y="385"/>
                    <a:pt x="1999" y="1"/>
                    <a:pt x="1432" y="1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7"/>
            <p:cNvSpPr/>
            <p:nvPr/>
          </p:nvSpPr>
          <p:spPr>
            <a:xfrm>
              <a:off x="2870775" y="3072325"/>
              <a:ext cx="81625" cy="86750"/>
            </a:xfrm>
            <a:custGeom>
              <a:rect b="b" l="l" r="r" t="t"/>
              <a:pathLst>
                <a:path extrusionOk="0" h="3470" w="3265">
                  <a:moveTo>
                    <a:pt x="1473" y="1"/>
                  </a:moveTo>
                  <a:cubicBezTo>
                    <a:pt x="1069" y="1"/>
                    <a:pt x="672" y="187"/>
                    <a:pt x="419" y="540"/>
                  </a:cubicBezTo>
                  <a:cubicBezTo>
                    <a:pt x="1" y="1126"/>
                    <a:pt x="126" y="1942"/>
                    <a:pt x="712" y="2381"/>
                  </a:cubicBezTo>
                  <a:cubicBezTo>
                    <a:pt x="1214" y="2758"/>
                    <a:pt x="1737" y="3114"/>
                    <a:pt x="2260" y="3469"/>
                  </a:cubicBezTo>
                  <a:cubicBezTo>
                    <a:pt x="2658" y="2674"/>
                    <a:pt x="2993" y="1837"/>
                    <a:pt x="3265" y="980"/>
                  </a:cubicBezTo>
                  <a:cubicBezTo>
                    <a:pt x="2930" y="749"/>
                    <a:pt x="2574" y="498"/>
                    <a:pt x="2239" y="247"/>
                  </a:cubicBezTo>
                  <a:cubicBezTo>
                    <a:pt x="2007" y="81"/>
                    <a:pt x="1738" y="1"/>
                    <a:pt x="1473" y="1"/>
                  </a:cubicBezTo>
                  <a:close/>
                </a:path>
              </a:pathLst>
            </a:custGeom>
            <a:solidFill>
              <a:srgbClr val="F565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7"/>
            <p:cNvSpPr/>
            <p:nvPr/>
          </p:nvSpPr>
          <p:spPr>
            <a:xfrm>
              <a:off x="2531300" y="2469625"/>
              <a:ext cx="71675" cy="91775"/>
            </a:xfrm>
            <a:custGeom>
              <a:rect b="b" l="l" r="r" t="t"/>
              <a:pathLst>
                <a:path extrusionOk="0" h="3671" w="2867">
                  <a:moveTo>
                    <a:pt x="0" y="0"/>
                  </a:moveTo>
                  <a:lnTo>
                    <a:pt x="0" y="0"/>
                  </a:lnTo>
                  <a:cubicBezTo>
                    <a:pt x="42" y="837"/>
                    <a:pt x="105" y="1674"/>
                    <a:pt x="209" y="2490"/>
                  </a:cubicBezTo>
                  <a:cubicBezTo>
                    <a:pt x="268" y="3171"/>
                    <a:pt x="832" y="3671"/>
                    <a:pt x="1500" y="3671"/>
                  </a:cubicBezTo>
                  <a:cubicBezTo>
                    <a:pt x="1550" y="3671"/>
                    <a:pt x="1601" y="3668"/>
                    <a:pt x="1653" y="3662"/>
                  </a:cubicBezTo>
                  <a:lnTo>
                    <a:pt x="1674" y="3662"/>
                  </a:lnTo>
                  <a:cubicBezTo>
                    <a:pt x="2386" y="3557"/>
                    <a:pt x="2867" y="2909"/>
                    <a:pt x="2783" y="2197"/>
                  </a:cubicBezTo>
                  <a:cubicBezTo>
                    <a:pt x="2720" y="1590"/>
                    <a:pt x="2658" y="963"/>
                    <a:pt x="2616" y="335"/>
                  </a:cubicBezTo>
                  <a:cubicBezTo>
                    <a:pt x="1758" y="168"/>
                    <a:pt x="879" y="63"/>
                    <a:pt x="0" y="0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7"/>
            <p:cNvSpPr/>
            <p:nvPr/>
          </p:nvSpPr>
          <p:spPr>
            <a:xfrm>
              <a:off x="2616025" y="2777675"/>
              <a:ext cx="124000" cy="150400"/>
            </a:xfrm>
            <a:custGeom>
              <a:rect b="b" l="l" r="r" t="t"/>
              <a:pathLst>
                <a:path extrusionOk="0" h="6016" w="4960">
                  <a:moveTo>
                    <a:pt x="1482" y="0"/>
                  </a:moveTo>
                  <a:cubicBezTo>
                    <a:pt x="1280" y="0"/>
                    <a:pt x="1074" y="48"/>
                    <a:pt x="880" y="149"/>
                  </a:cubicBezTo>
                  <a:cubicBezTo>
                    <a:pt x="252" y="483"/>
                    <a:pt x="1" y="1278"/>
                    <a:pt x="336" y="1927"/>
                  </a:cubicBezTo>
                  <a:cubicBezTo>
                    <a:pt x="963" y="3141"/>
                    <a:pt x="1654" y="4312"/>
                    <a:pt x="2428" y="5442"/>
                  </a:cubicBezTo>
                  <a:cubicBezTo>
                    <a:pt x="2673" y="5816"/>
                    <a:pt x="3077" y="6015"/>
                    <a:pt x="3487" y="6015"/>
                  </a:cubicBezTo>
                  <a:cubicBezTo>
                    <a:pt x="3744" y="6015"/>
                    <a:pt x="4002" y="5938"/>
                    <a:pt x="4227" y="5777"/>
                  </a:cubicBezTo>
                  <a:cubicBezTo>
                    <a:pt x="4813" y="5359"/>
                    <a:pt x="4960" y="4543"/>
                    <a:pt x="4562" y="3957"/>
                  </a:cubicBezTo>
                  <a:cubicBezTo>
                    <a:pt x="3851" y="2911"/>
                    <a:pt x="3202" y="1823"/>
                    <a:pt x="2637" y="714"/>
                  </a:cubicBezTo>
                  <a:cubicBezTo>
                    <a:pt x="2403" y="260"/>
                    <a:pt x="1953" y="0"/>
                    <a:pt x="1482" y="0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7"/>
            <p:cNvSpPr/>
            <p:nvPr/>
          </p:nvSpPr>
          <p:spPr>
            <a:xfrm>
              <a:off x="2546975" y="2589000"/>
              <a:ext cx="104650" cy="164325"/>
            </a:xfrm>
            <a:custGeom>
              <a:rect b="b" l="l" r="r" t="t"/>
              <a:pathLst>
                <a:path extrusionOk="0" h="6573" w="4186">
                  <a:moveTo>
                    <a:pt x="1504" y="0"/>
                  </a:moveTo>
                  <a:cubicBezTo>
                    <a:pt x="1402" y="0"/>
                    <a:pt x="1298" y="12"/>
                    <a:pt x="1194" y="38"/>
                  </a:cubicBezTo>
                  <a:cubicBezTo>
                    <a:pt x="419" y="205"/>
                    <a:pt x="1" y="1021"/>
                    <a:pt x="273" y="1774"/>
                  </a:cubicBezTo>
                  <a:cubicBezTo>
                    <a:pt x="587" y="3092"/>
                    <a:pt x="984" y="4411"/>
                    <a:pt x="1466" y="5708"/>
                  </a:cubicBezTo>
                  <a:cubicBezTo>
                    <a:pt x="1640" y="6230"/>
                    <a:pt x="2152" y="6573"/>
                    <a:pt x="2708" y="6573"/>
                  </a:cubicBezTo>
                  <a:cubicBezTo>
                    <a:pt x="2754" y="6573"/>
                    <a:pt x="2800" y="6571"/>
                    <a:pt x="2847" y="6566"/>
                  </a:cubicBezTo>
                  <a:cubicBezTo>
                    <a:pt x="3683" y="6440"/>
                    <a:pt x="4186" y="5582"/>
                    <a:pt x="3893" y="4787"/>
                  </a:cubicBezTo>
                  <a:lnTo>
                    <a:pt x="3872" y="4787"/>
                  </a:lnTo>
                  <a:cubicBezTo>
                    <a:pt x="3453" y="3616"/>
                    <a:pt x="3077" y="2402"/>
                    <a:pt x="2805" y="1167"/>
                  </a:cubicBezTo>
                  <a:cubicBezTo>
                    <a:pt x="2732" y="498"/>
                    <a:pt x="2159" y="0"/>
                    <a:pt x="1504" y="0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7"/>
            <p:cNvSpPr/>
            <p:nvPr/>
          </p:nvSpPr>
          <p:spPr>
            <a:xfrm>
              <a:off x="2727450" y="2939900"/>
              <a:ext cx="140750" cy="135975"/>
            </a:xfrm>
            <a:custGeom>
              <a:rect b="b" l="l" r="r" t="t"/>
              <a:pathLst>
                <a:path extrusionOk="0" h="5439" w="5630">
                  <a:moveTo>
                    <a:pt x="1449" y="0"/>
                  </a:moveTo>
                  <a:cubicBezTo>
                    <a:pt x="1140" y="0"/>
                    <a:pt x="829" y="111"/>
                    <a:pt x="586" y="334"/>
                  </a:cubicBezTo>
                  <a:cubicBezTo>
                    <a:pt x="42" y="815"/>
                    <a:pt x="1" y="1652"/>
                    <a:pt x="482" y="2196"/>
                  </a:cubicBezTo>
                  <a:cubicBezTo>
                    <a:pt x="1361" y="3222"/>
                    <a:pt x="2323" y="4184"/>
                    <a:pt x="3327" y="5105"/>
                  </a:cubicBezTo>
                  <a:cubicBezTo>
                    <a:pt x="3570" y="5328"/>
                    <a:pt x="3876" y="5439"/>
                    <a:pt x="4183" y="5439"/>
                  </a:cubicBezTo>
                  <a:cubicBezTo>
                    <a:pt x="4536" y="5439"/>
                    <a:pt x="4890" y="5292"/>
                    <a:pt x="5148" y="5000"/>
                  </a:cubicBezTo>
                  <a:cubicBezTo>
                    <a:pt x="5629" y="4456"/>
                    <a:pt x="5587" y="3640"/>
                    <a:pt x="5043" y="3138"/>
                  </a:cubicBezTo>
                  <a:cubicBezTo>
                    <a:pt x="4123" y="2301"/>
                    <a:pt x="3244" y="1401"/>
                    <a:pt x="2407" y="439"/>
                  </a:cubicBezTo>
                  <a:cubicBezTo>
                    <a:pt x="2160" y="147"/>
                    <a:pt x="1806" y="0"/>
                    <a:pt x="1449" y="0"/>
                  </a:cubicBezTo>
                  <a:close/>
                </a:path>
              </a:pathLst>
            </a:custGeom>
            <a:solidFill>
              <a:srgbClr val="FF81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7"/>
            <p:cNvSpPr/>
            <p:nvPr/>
          </p:nvSpPr>
          <p:spPr>
            <a:xfrm>
              <a:off x="2741575" y="2940075"/>
              <a:ext cx="126625" cy="136025"/>
            </a:xfrm>
            <a:custGeom>
              <a:rect b="b" l="l" r="r" t="t"/>
              <a:pathLst>
                <a:path extrusionOk="0" h="5441" w="5065">
                  <a:moveTo>
                    <a:pt x="874" y="0"/>
                  </a:moveTo>
                  <a:cubicBezTo>
                    <a:pt x="814" y="0"/>
                    <a:pt x="752" y="5"/>
                    <a:pt x="691" y="13"/>
                  </a:cubicBezTo>
                  <a:cubicBezTo>
                    <a:pt x="503" y="788"/>
                    <a:pt x="273" y="1541"/>
                    <a:pt x="1" y="2294"/>
                  </a:cubicBezTo>
                  <a:cubicBezTo>
                    <a:pt x="879" y="3277"/>
                    <a:pt x="1800" y="4219"/>
                    <a:pt x="2762" y="5098"/>
                  </a:cubicBezTo>
                  <a:cubicBezTo>
                    <a:pt x="3000" y="5317"/>
                    <a:pt x="3317" y="5441"/>
                    <a:pt x="3658" y="5441"/>
                  </a:cubicBezTo>
                  <a:cubicBezTo>
                    <a:pt x="3708" y="5441"/>
                    <a:pt x="3758" y="5438"/>
                    <a:pt x="3809" y="5433"/>
                  </a:cubicBezTo>
                  <a:cubicBezTo>
                    <a:pt x="4102" y="5391"/>
                    <a:pt x="4374" y="5223"/>
                    <a:pt x="4583" y="4993"/>
                  </a:cubicBezTo>
                  <a:cubicBezTo>
                    <a:pt x="5064" y="4449"/>
                    <a:pt x="5022" y="3633"/>
                    <a:pt x="4478" y="3131"/>
                  </a:cubicBezTo>
                  <a:cubicBezTo>
                    <a:pt x="3558" y="2294"/>
                    <a:pt x="2679" y="1394"/>
                    <a:pt x="1842" y="432"/>
                  </a:cubicBezTo>
                  <a:cubicBezTo>
                    <a:pt x="1590" y="162"/>
                    <a:pt x="1245" y="0"/>
                    <a:pt x="874" y="0"/>
                  </a:cubicBezTo>
                  <a:close/>
                </a:path>
              </a:pathLst>
            </a:custGeom>
            <a:solidFill>
              <a:srgbClr val="F565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0" name="Google Shape;300;p27"/>
          <p:cNvGrpSpPr/>
          <p:nvPr/>
        </p:nvGrpSpPr>
        <p:grpSpPr>
          <a:xfrm>
            <a:off x="5110896" y="1562513"/>
            <a:ext cx="791085" cy="791085"/>
            <a:chOff x="2622825" y="1006000"/>
            <a:chExt cx="3347800" cy="3347800"/>
          </a:xfrm>
        </p:grpSpPr>
        <p:sp>
          <p:nvSpPr>
            <p:cNvPr id="301" name="Google Shape;301;p27"/>
            <p:cNvSpPr/>
            <p:nvPr/>
          </p:nvSpPr>
          <p:spPr>
            <a:xfrm>
              <a:off x="2622825" y="1006000"/>
              <a:ext cx="3347800" cy="3347800"/>
            </a:xfrm>
            <a:custGeom>
              <a:rect b="b" l="l" r="r" t="t"/>
              <a:pathLst>
                <a:path extrusionOk="0" h="133912" w="133912">
                  <a:moveTo>
                    <a:pt x="66936" y="1"/>
                  </a:moveTo>
                  <a:cubicBezTo>
                    <a:pt x="29963" y="1"/>
                    <a:pt x="1" y="29984"/>
                    <a:pt x="1" y="66956"/>
                  </a:cubicBezTo>
                  <a:cubicBezTo>
                    <a:pt x="1" y="103928"/>
                    <a:pt x="29963" y="133912"/>
                    <a:pt x="66956" y="133912"/>
                  </a:cubicBezTo>
                  <a:cubicBezTo>
                    <a:pt x="103928" y="133912"/>
                    <a:pt x="133912" y="103928"/>
                    <a:pt x="133912" y="66956"/>
                  </a:cubicBezTo>
                  <a:cubicBezTo>
                    <a:pt x="133912" y="29984"/>
                    <a:pt x="103928" y="1"/>
                    <a:pt x="66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7"/>
            <p:cNvSpPr/>
            <p:nvPr/>
          </p:nvSpPr>
          <p:spPr>
            <a:xfrm>
              <a:off x="2735825" y="2854100"/>
              <a:ext cx="2534875" cy="1091700"/>
            </a:xfrm>
            <a:custGeom>
              <a:rect b="b" l="l" r="r" t="t"/>
              <a:pathLst>
                <a:path extrusionOk="0" h="43668" w="101395">
                  <a:moveTo>
                    <a:pt x="21928" y="0"/>
                  </a:moveTo>
                  <a:cubicBezTo>
                    <a:pt x="19941" y="0"/>
                    <a:pt x="17890" y="1569"/>
                    <a:pt x="17493" y="3515"/>
                  </a:cubicBezTo>
                  <a:cubicBezTo>
                    <a:pt x="16907" y="6277"/>
                    <a:pt x="19020" y="8872"/>
                    <a:pt x="21845" y="8872"/>
                  </a:cubicBezTo>
                  <a:lnTo>
                    <a:pt x="23205" y="8872"/>
                  </a:lnTo>
                  <a:cubicBezTo>
                    <a:pt x="23351" y="8893"/>
                    <a:pt x="23519" y="8893"/>
                    <a:pt x="23686" y="8913"/>
                  </a:cubicBezTo>
                  <a:cubicBezTo>
                    <a:pt x="23686" y="8913"/>
                    <a:pt x="24653" y="8867"/>
                    <a:pt x="25509" y="8867"/>
                  </a:cubicBezTo>
                  <a:cubicBezTo>
                    <a:pt x="25936" y="8867"/>
                    <a:pt x="26336" y="8879"/>
                    <a:pt x="26573" y="8913"/>
                  </a:cubicBezTo>
                  <a:cubicBezTo>
                    <a:pt x="29168" y="9269"/>
                    <a:pt x="30863" y="11152"/>
                    <a:pt x="30863" y="12931"/>
                  </a:cubicBezTo>
                  <a:cubicBezTo>
                    <a:pt x="30863" y="15002"/>
                    <a:pt x="28498" y="16990"/>
                    <a:pt x="25255" y="17241"/>
                  </a:cubicBezTo>
                  <a:cubicBezTo>
                    <a:pt x="22926" y="17421"/>
                    <a:pt x="19026" y="17481"/>
                    <a:pt x="14866" y="17481"/>
                  </a:cubicBezTo>
                  <a:cubicBezTo>
                    <a:pt x="9350" y="17481"/>
                    <a:pt x="3376" y="17375"/>
                    <a:pt x="0" y="17304"/>
                  </a:cubicBezTo>
                  <a:lnTo>
                    <a:pt x="0" y="17304"/>
                  </a:lnTo>
                  <a:cubicBezTo>
                    <a:pt x="1172" y="20296"/>
                    <a:pt x="2553" y="23204"/>
                    <a:pt x="4122" y="26008"/>
                  </a:cubicBezTo>
                  <a:cubicBezTo>
                    <a:pt x="6759" y="25962"/>
                    <a:pt x="9834" y="25928"/>
                    <a:pt x="12766" y="25928"/>
                  </a:cubicBezTo>
                  <a:cubicBezTo>
                    <a:pt x="16464" y="25928"/>
                    <a:pt x="19935" y="25982"/>
                    <a:pt x="22012" y="26134"/>
                  </a:cubicBezTo>
                  <a:cubicBezTo>
                    <a:pt x="25255" y="26385"/>
                    <a:pt x="27599" y="28372"/>
                    <a:pt x="27599" y="30444"/>
                  </a:cubicBezTo>
                  <a:cubicBezTo>
                    <a:pt x="27599" y="32515"/>
                    <a:pt x="25255" y="34503"/>
                    <a:pt x="22012" y="34754"/>
                  </a:cubicBezTo>
                  <a:cubicBezTo>
                    <a:pt x="21077" y="34824"/>
                    <a:pt x="19520" y="34847"/>
                    <a:pt x="17858" y="34847"/>
                  </a:cubicBezTo>
                  <a:cubicBezTo>
                    <a:pt x="14535" y="34847"/>
                    <a:pt x="10797" y="34754"/>
                    <a:pt x="10797" y="34754"/>
                  </a:cubicBezTo>
                  <a:cubicBezTo>
                    <a:pt x="10567" y="34754"/>
                    <a:pt x="10337" y="34775"/>
                    <a:pt x="10106" y="34817"/>
                  </a:cubicBezTo>
                  <a:cubicBezTo>
                    <a:pt x="12659" y="38018"/>
                    <a:pt x="15505" y="40968"/>
                    <a:pt x="18581" y="43668"/>
                  </a:cubicBezTo>
                  <a:lnTo>
                    <a:pt x="96479" y="43668"/>
                  </a:lnTo>
                  <a:cubicBezTo>
                    <a:pt x="98572" y="43668"/>
                    <a:pt x="100664" y="41973"/>
                    <a:pt x="100978" y="39880"/>
                  </a:cubicBezTo>
                  <a:cubicBezTo>
                    <a:pt x="101394" y="37214"/>
                    <a:pt x="99322" y="34775"/>
                    <a:pt x="96618" y="34775"/>
                  </a:cubicBezTo>
                  <a:cubicBezTo>
                    <a:pt x="96607" y="34775"/>
                    <a:pt x="96595" y="34775"/>
                    <a:pt x="96584" y="34775"/>
                  </a:cubicBezTo>
                  <a:lnTo>
                    <a:pt x="64968" y="34775"/>
                  </a:lnTo>
                  <a:cubicBezTo>
                    <a:pt x="61767" y="34273"/>
                    <a:pt x="59361" y="32515"/>
                    <a:pt x="59361" y="30444"/>
                  </a:cubicBezTo>
                  <a:cubicBezTo>
                    <a:pt x="59361" y="28372"/>
                    <a:pt x="61767" y="26636"/>
                    <a:pt x="64968" y="26134"/>
                  </a:cubicBezTo>
                  <a:lnTo>
                    <a:pt x="82983" y="26134"/>
                  </a:lnTo>
                  <a:cubicBezTo>
                    <a:pt x="85076" y="26134"/>
                    <a:pt x="87168" y="24439"/>
                    <a:pt x="87482" y="22367"/>
                  </a:cubicBezTo>
                  <a:cubicBezTo>
                    <a:pt x="87880" y="19668"/>
                    <a:pt x="85808" y="17262"/>
                    <a:pt x="83088" y="17241"/>
                  </a:cubicBezTo>
                  <a:cubicBezTo>
                    <a:pt x="83088" y="17241"/>
                    <a:pt x="78122" y="17371"/>
                    <a:pt x="73708" y="17371"/>
                  </a:cubicBezTo>
                  <a:cubicBezTo>
                    <a:pt x="71501" y="17371"/>
                    <a:pt x="69432" y="17339"/>
                    <a:pt x="68190" y="17241"/>
                  </a:cubicBezTo>
                  <a:cubicBezTo>
                    <a:pt x="64947" y="16990"/>
                    <a:pt x="62583" y="15002"/>
                    <a:pt x="62583" y="12931"/>
                  </a:cubicBezTo>
                  <a:cubicBezTo>
                    <a:pt x="62583" y="11152"/>
                    <a:pt x="64278" y="9269"/>
                    <a:pt x="66872" y="8893"/>
                  </a:cubicBezTo>
                  <a:cubicBezTo>
                    <a:pt x="67165" y="8882"/>
                    <a:pt x="67463" y="8877"/>
                    <a:pt x="67761" y="8877"/>
                  </a:cubicBezTo>
                  <a:cubicBezTo>
                    <a:pt x="68060" y="8877"/>
                    <a:pt x="68358" y="8882"/>
                    <a:pt x="68651" y="8893"/>
                  </a:cubicBezTo>
                  <a:cubicBezTo>
                    <a:pt x="68839" y="8893"/>
                    <a:pt x="68986" y="8872"/>
                    <a:pt x="69153" y="8872"/>
                  </a:cubicBezTo>
                  <a:cubicBezTo>
                    <a:pt x="69271" y="8865"/>
                    <a:pt x="69467" y="8862"/>
                    <a:pt x="69674" y="8862"/>
                  </a:cubicBezTo>
                  <a:cubicBezTo>
                    <a:pt x="70090" y="8862"/>
                    <a:pt x="70555" y="8872"/>
                    <a:pt x="70555" y="8872"/>
                  </a:cubicBezTo>
                  <a:cubicBezTo>
                    <a:pt x="73275" y="8872"/>
                    <a:pt x="75367" y="6444"/>
                    <a:pt x="74949" y="3745"/>
                  </a:cubicBezTo>
                  <a:cubicBezTo>
                    <a:pt x="74635" y="1674"/>
                    <a:pt x="72563" y="0"/>
                    <a:pt x="70471" y="0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7"/>
            <p:cNvSpPr/>
            <p:nvPr/>
          </p:nvSpPr>
          <p:spPr>
            <a:xfrm>
              <a:off x="4203100" y="1905700"/>
              <a:ext cx="1761775" cy="804050"/>
            </a:xfrm>
            <a:custGeom>
              <a:rect b="b" l="l" r="r" t="t"/>
              <a:pathLst>
                <a:path extrusionOk="0" h="32162" w="70471">
                  <a:moveTo>
                    <a:pt x="22742" y="0"/>
                  </a:moveTo>
                  <a:cubicBezTo>
                    <a:pt x="21147" y="0"/>
                    <a:pt x="19789" y="1138"/>
                    <a:pt x="19501" y="2701"/>
                  </a:cubicBezTo>
                  <a:cubicBezTo>
                    <a:pt x="19145" y="4709"/>
                    <a:pt x="20694" y="6551"/>
                    <a:pt x="22744" y="6572"/>
                  </a:cubicBezTo>
                  <a:cubicBezTo>
                    <a:pt x="22744" y="6572"/>
                    <a:pt x="23088" y="6562"/>
                    <a:pt x="23398" y="6562"/>
                  </a:cubicBezTo>
                  <a:cubicBezTo>
                    <a:pt x="23553" y="6562"/>
                    <a:pt x="23700" y="6565"/>
                    <a:pt x="23790" y="6572"/>
                  </a:cubicBezTo>
                  <a:cubicBezTo>
                    <a:pt x="23895" y="6572"/>
                    <a:pt x="24020" y="6592"/>
                    <a:pt x="24146" y="6592"/>
                  </a:cubicBezTo>
                  <a:cubicBezTo>
                    <a:pt x="24366" y="6572"/>
                    <a:pt x="24585" y="6561"/>
                    <a:pt x="24805" y="6561"/>
                  </a:cubicBezTo>
                  <a:cubicBezTo>
                    <a:pt x="25025" y="6561"/>
                    <a:pt x="25244" y="6572"/>
                    <a:pt x="25464" y="6592"/>
                  </a:cubicBezTo>
                  <a:cubicBezTo>
                    <a:pt x="27389" y="6844"/>
                    <a:pt x="28645" y="8245"/>
                    <a:pt x="28645" y="9564"/>
                  </a:cubicBezTo>
                  <a:cubicBezTo>
                    <a:pt x="28645" y="11091"/>
                    <a:pt x="26908" y="12577"/>
                    <a:pt x="24502" y="12744"/>
                  </a:cubicBezTo>
                  <a:cubicBezTo>
                    <a:pt x="23588" y="12821"/>
                    <a:pt x="22058" y="12846"/>
                    <a:pt x="20425" y="12846"/>
                  </a:cubicBezTo>
                  <a:cubicBezTo>
                    <a:pt x="17157" y="12846"/>
                    <a:pt x="13475" y="12744"/>
                    <a:pt x="13475" y="12744"/>
                  </a:cubicBezTo>
                  <a:cubicBezTo>
                    <a:pt x="11445" y="12765"/>
                    <a:pt x="9876" y="14606"/>
                    <a:pt x="10232" y="16615"/>
                  </a:cubicBezTo>
                  <a:cubicBezTo>
                    <a:pt x="10546" y="18205"/>
                    <a:pt x="11947" y="19356"/>
                    <a:pt x="13580" y="19356"/>
                  </a:cubicBezTo>
                  <a:lnTo>
                    <a:pt x="26929" y="19356"/>
                  </a:lnTo>
                  <a:cubicBezTo>
                    <a:pt x="29272" y="19712"/>
                    <a:pt x="31009" y="20988"/>
                    <a:pt x="31009" y="22494"/>
                  </a:cubicBezTo>
                  <a:cubicBezTo>
                    <a:pt x="31009" y="24001"/>
                    <a:pt x="29272" y="25256"/>
                    <a:pt x="26929" y="25633"/>
                  </a:cubicBezTo>
                  <a:lnTo>
                    <a:pt x="3557" y="25633"/>
                  </a:lnTo>
                  <a:cubicBezTo>
                    <a:pt x="3530" y="25632"/>
                    <a:pt x="3502" y="25632"/>
                    <a:pt x="3475" y="25632"/>
                  </a:cubicBezTo>
                  <a:cubicBezTo>
                    <a:pt x="1795" y="25632"/>
                    <a:pt x="374" y="26895"/>
                    <a:pt x="188" y="28583"/>
                  </a:cubicBezTo>
                  <a:cubicBezTo>
                    <a:pt x="0" y="30487"/>
                    <a:pt x="1507" y="32161"/>
                    <a:pt x="3432" y="32161"/>
                  </a:cubicBezTo>
                  <a:lnTo>
                    <a:pt x="66914" y="32161"/>
                  </a:lnTo>
                  <a:cubicBezTo>
                    <a:pt x="66928" y="32161"/>
                    <a:pt x="66942" y="32161"/>
                    <a:pt x="66955" y="32161"/>
                  </a:cubicBezTo>
                  <a:cubicBezTo>
                    <a:pt x="68653" y="32161"/>
                    <a:pt x="70096" y="30892"/>
                    <a:pt x="70283" y="29190"/>
                  </a:cubicBezTo>
                  <a:cubicBezTo>
                    <a:pt x="70471" y="27265"/>
                    <a:pt x="68964" y="25612"/>
                    <a:pt x="67039" y="25612"/>
                  </a:cubicBezTo>
                  <a:cubicBezTo>
                    <a:pt x="67039" y="25612"/>
                    <a:pt x="64277" y="25677"/>
                    <a:pt x="61829" y="25677"/>
                  </a:cubicBezTo>
                  <a:cubicBezTo>
                    <a:pt x="60604" y="25677"/>
                    <a:pt x="59458" y="25661"/>
                    <a:pt x="58775" y="25612"/>
                  </a:cubicBezTo>
                  <a:cubicBezTo>
                    <a:pt x="56389" y="25424"/>
                    <a:pt x="54653" y="23959"/>
                    <a:pt x="54653" y="22432"/>
                  </a:cubicBezTo>
                  <a:cubicBezTo>
                    <a:pt x="54653" y="20904"/>
                    <a:pt x="56389" y="19440"/>
                    <a:pt x="58775" y="19251"/>
                  </a:cubicBezTo>
                  <a:cubicBezTo>
                    <a:pt x="60281" y="19140"/>
                    <a:pt x="62820" y="19102"/>
                    <a:pt x="65529" y="19102"/>
                  </a:cubicBezTo>
                  <a:cubicBezTo>
                    <a:pt x="66884" y="19102"/>
                    <a:pt x="68281" y="19112"/>
                    <a:pt x="69613" y="19126"/>
                  </a:cubicBezTo>
                  <a:cubicBezTo>
                    <a:pt x="69236" y="16991"/>
                    <a:pt x="68755" y="14899"/>
                    <a:pt x="68169" y="12849"/>
                  </a:cubicBezTo>
                  <a:cubicBezTo>
                    <a:pt x="66762" y="12862"/>
                    <a:pt x="65300" y="12871"/>
                    <a:pt x="63883" y="12871"/>
                  </a:cubicBezTo>
                  <a:cubicBezTo>
                    <a:pt x="60876" y="12871"/>
                    <a:pt x="58067" y="12830"/>
                    <a:pt x="56389" y="12702"/>
                  </a:cubicBezTo>
                  <a:cubicBezTo>
                    <a:pt x="54004" y="12514"/>
                    <a:pt x="52267" y="11049"/>
                    <a:pt x="52267" y="9522"/>
                  </a:cubicBezTo>
                  <a:cubicBezTo>
                    <a:pt x="52267" y="8204"/>
                    <a:pt x="53502" y="6823"/>
                    <a:pt x="55406" y="6551"/>
                  </a:cubicBezTo>
                  <a:cubicBezTo>
                    <a:pt x="55762" y="6530"/>
                    <a:pt x="56117" y="6519"/>
                    <a:pt x="56473" y="6519"/>
                  </a:cubicBezTo>
                  <a:cubicBezTo>
                    <a:pt x="56829" y="6519"/>
                    <a:pt x="57184" y="6530"/>
                    <a:pt x="57540" y="6551"/>
                  </a:cubicBezTo>
                  <a:cubicBezTo>
                    <a:pt x="57645" y="6551"/>
                    <a:pt x="57770" y="6551"/>
                    <a:pt x="57896" y="6530"/>
                  </a:cubicBezTo>
                  <a:lnTo>
                    <a:pt x="58712" y="6530"/>
                  </a:lnTo>
                  <a:cubicBezTo>
                    <a:pt x="58726" y="6530"/>
                    <a:pt x="58739" y="6530"/>
                    <a:pt x="58753" y="6530"/>
                  </a:cubicBezTo>
                  <a:cubicBezTo>
                    <a:pt x="60451" y="6530"/>
                    <a:pt x="61873" y="5261"/>
                    <a:pt x="62080" y="3579"/>
                  </a:cubicBezTo>
                  <a:cubicBezTo>
                    <a:pt x="62248" y="1654"/>
                    <a:pt x="60741" y="1"/>
                    <a:pt x="58816" y="1"/>
                  </a:cubicBezTo>
                  <a:lnTo>
                    <a:pt x="22828" y="1"/>
                  </a:lnTo>
                  <a:cubicBezTo>
                    <a:pt x="22799" y="1"/>
                    <a:pt x="22770" y="0"/>
                    <a:pt x="22742" y="0"/>
                  </a:cubicBezTo>
                  <a:close/>
                </a:path>
              </a:pathLst>
            </a:custGeom>
            <a:solidFill>
              <a:srgbClr val="FFAB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7"/>
            <p:cNvSpPr/>
            <p:nvPr/>
          </p:nvSpPr>
          <p:spPr>
            <a:xfrm>
              <a:off x="3451400" y="1739825"/>
              <a:ext cx="2085075" cy="2480600"/>
            </a:xfrm>
            <a:custGeom>
              <a:rect b="b" l="l" r="r" t="t"/>
              <a:pathLst>
                <a:path extrusionOk="0" h="99224" w="83403">
                  <a:moveTo>
                    <a:pt x="59276" y="1"/>
                  </a:moveTo>
                  <a:cubicBezTo>
                    <a:pt x="58005" y="1"/>
                    <a:pt x="56853" y="912"/>
                    <a:pt x="56599" y="2201"/>
                  </a:cubicBezTo>
                  <a:cubicBezTo>
                    <a:pt x="56306" y="3707"/>
                    <a:pt x="57311" y="5151"/>
                    <a:pt x="58817" y="5423"/>
                  </a:cubicBezTo>
                  <a:cubicBezTo>
                    <a:pt x="65868" y="6804"/>
                    <a:pt x="71016" y="9754"/>
                    <a:pt x="74112" y="14211"/>
                  </a:cubicBezTo>
                  <a:cubicBezTo>
                    <a:pt x="77460" y="19002"/>
                    <a:pt x="77544" y="24296"/>
                    <a:pt x="77042" y="27874"/>
                  </a:cubicBezTo>
                  <a:cubicBezTo>
                    <a:pt x="76184" y="33544"/>
                    <a:pt x="73506" y="38796"/>
                    <a:pt x="69404" y="42792"/>
                  </a:cubicBezTo>
                  <a:cubicBezTo>
                    <a:pt x="65537" y="46508"/>
                    <a:pt x="60862" y="48507"/>
                    <a:pt x="56080" y="48507"/>
                  </a:cubicBezTo>
                  <a:cubicBezTo>
                    <a:pt x="55584" y="48507"/>
                    <a:pt x="55088" y="48485"/>
                    <a:pt x="54591" y="48442"/>
                  </a:cubicBezTo>
                  <a:cubicBezTo>
                    <a:pt x="53377" y="48335"/>
                    <a:pt x="52149" y="48282"/>
                    <a:pt x="50912" y="48282"/>
                  </a:cubicBezTo>
                  <a:cubicBezTo>
                    <a:pt x="36682" y="48282"/>
                    <a:pt x="21173" y="55244"/>
                    <a:pt x="11279" y="66332"/>
                  </a:cubicBezTo>
                  <a:cubicBezTo>
                    <a:pt x="3453" y="75099"/>
                    <a:pt x="1" y="85623"/>
                    <a:pt x="1403" y="96210"/>
                  </a:cubicBezTo>
                  <a:cubicBezTo>
                    <a:pt x="3390" y="97299"/>
                    <a:pt x="5441" y="98324"/>
                    <a:pt x="7533" y="99223"/>
                  </a:cubicBezTo>
                  <a:cubicBezTo>
                    <a:pt x="7408" y="98659"/>
                    <a:pt x="7282" y="98115"/>
                    <a:pt x="7157" y="97571"/>
                  </a:cubicBezTo>
                  <a:cubicBezTo>
                    <a:pt x="4625" y="85184"/>
                    <a:pt x="10212" y="75726"/>
                    <a:pt x="15359" y="69993"/>
                  </a:cubicBezTo>
                  <a:cubicBezTo>
                    <a:pt x="24139" y="60130"/>
                    <a:pt x="38408" y="53752"/>
                    <a:pt x="51026" y="53752"/>
                  </a:cubicBezTo>
                  <a:cubicBezTo>
                    <a:pt x="52059" y="53752"/>
                    <a:pt x="53081" y="53795"/>
                    <a:pt x="54088" y="53882"/>
                  </a:cubicBezTo>
                  <a:cubicBezTo>
                    <a:pt x="54758" y="53945"/>
                    <a:pt x="55428" y="53987"/>
                    <a:pt x="56097" y="53987"/>
                  </a:cubicBezTo>
                  <a:cubicBezTo>
                    <a:pt x="62290" y="53987"/>
                    <a:pt x="68275" y="51434"/>
                    <a:pt x="73192" y="46747"/>
                  </a:cubicBezTo>
                  <a:cubicBezTo>
                    <a:pt x="77795" y="42332"/>
                    <a:pt x="81457" y="35448"/>
                    <a:pt x="82440" y="28648"/>
                  </a:cubicBezTo>
                  <a:cubicBezTo>
                    <a:pt x="83402" y="22099"/>
                    <a:pt x="82042" y="16031"/>
                    <a:pt x="78590" y="11072"/>
                  </a:cubicBezTo>
                  <a:cubicBezTo>
                    <a:pt x="74698" y="5507"/>
                    <a:pt x="68233" y="1699"/>
                    <a:pt x="59863" y="66"/>
                  </a:cubicBezTo>
                  <a:cubicBezTo>
                    <a:pt x="59667" y="22"/>
                    <a:pt x="59470" y="1"/>
                    <a:pt x="59276" y="1"/>
                  </a:cubicBezTo>
                  <a:close/>
                </a:path>
              </a:pathLst>
            </a:custGeom>
            <a:solidFill>
              <a:srgbClr val="BF4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7"/>
            <p:cNvSpPr/>
            <p:nvPr/>
          </p:nvSpPr>
          <p:spPr>
            <a:xfrm>
              <a:off x="4454700" y="1730975"/>
              <a:ext cx="615700" cy="502250"/>
            </a:xfrm>
            <a:custGeom>
              <a:rect b="b" l="l" r="r" t="t"/>
              <a:pathLst>
                <a:path extrusionOk="0" h="20090" w="24628">
                  <a:moveTo>
                    <a:pt x="12668" y="3164"/>
                  </a:moveTo>
                  <a:cubicBezTo>
                    <a:pt x="16456" y="3164"/>
                    <a:pt x="19687" y="5526"/>
                    <a:pt x="20192" y="8874"/>
                  </a:cubicBezTo>
                  <a:cubicBezTo>
                    <a:pt x="20757" y="12598"/>
                    <a:pt x="17681" y="16155"/>
                    <a:pt x="13329" y="16804"/>
                  </a:cubicBezTo>
                  <a:cubicBezTo>
                    <a:pt x="12855" y="16877"/>
                    <a:pt x="12385" y="16912"/>
                    <a:pt x="11924" y="16912"/>
                  </a:cubicBezTo>
                  <a:cubicBezTo>
                    <a:pt x="8151" y="16912"/>
                    <a:pt x="4940" y="14555"/>
                    <a:pt x="4436" y="11217"/>
                  </a:cubicBezTo>
                  <a:cubicBezTo>
                    <a:pt x="3892" y="7472"/>
                    <a:pt x="6947" y="3915"/>
                    <a:pt x="11299" y="3266"/>
                  </a:cubicBezTo>
                  <a:cubicBezTo>
                    <a:pt x="11761" y="3197"/>
                    <a:pt x="12218" y="3164"/>
                    <a:pt x="12668" y="3164"/>
                  </a:cubicBezTo>
                  <a:close/>
                  <a:moveTo>
                    <a:pt x="12831" y="1"/>
                  </a:moveTo>
                  <a:cubicBezTo>
                    <a:pt x="12177" y="1"/>
                    <a:pt x="11511" y="49"/>
                    <a:pt x="10839" y="148"/>
                  </a:cubicBezTo>
                  <a:cubicBezTo>
                    <a:pt x="4478" y="1090"/>
                    <a:pt x="0" y="6300"/>
                    <a:pt x="816" y="11761"/>
                  </a:cubicBezTo>
                  <a:cubicBezTo>
                    <a:pt x="1546" y="16645"/>
                    <a:pt x="6276" y="20090"/>
                    <a:pt x="11802" y="20090"/>
                  </a:cubicBezTo>
                  <a:cubicBezTo>
                    <a:pt x="12455" y="20090"/>
                    <a:pt x="13119" y="20042"/>
                    <a:pt x="13789" y="19942"/>
                  </a:cubicBezTo>
                  <a:cubicBezTo>
                    <a:pt x="20150" y="18980"/>
                    <a:pt x="24627" y="13791"/>
                    <a:pt x="23811" y="8330"/>
                  </a:cubicBezTo>
                  <a:cubicBezTo>
                    <a:pt x="23082" y="3446"/>
                    <a:pt x="18369" y="1"/>
                    <a:pt x="12831" y="1"/>
                  </a:cubicBezTo>
                  <a:close/>
                </a:path>
              </a:pathLst>
            </a:custGeom>
            <a:solidFill>
              <a:srgbClr val="0025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7"/>
            <p:cNvSpPr/>
            <p:nvPr/>
          </p:nvSpPr>
          <p:spPr>
            <a:xfrm>
              <a:off x="2797550" y="1738250"/>
              <a:ext cx="2239900" cy="890400"/>
            </a:xfrm>
            <a:custGeom>
              <a:rect b="b" l="l" r="r" t="t"/>
              <a:pathLst>
                <a:path extrusionOk="0" h="35616" w="89596">
                  <a:moveTo>
                    <a:pt x="58368" y="0"/>
                  </a:moveTo>
                  <a:cubicBezTo>
                    <a:pt x="55824" y="0"/>
                    <a:pt x="53280" y="531"/>
                    <a:pt x="50908" y="1594"/>
                  </a:cubicBezTo>
                  <a:lnTo>
                    <a:pt x="0" y="25049"/>
                  </a:lnTo>
                  <a:lnTo>
                    <a:pt x="18936" y="35616"/>
                  </a:lnTo>
                  <a:lnTo>
                    <a:pt x="89595" y="13793"/>
                  </a:lnTo>
                  <a:lnTo>
                    <a:pt x="66705" y="2013"/>
                  </a:lnTo>
                  <a:cubicBezTo>
                    <a:pt x="64090" y="672"/>
                    <a:pt x="61229" y="0"/>
                    <a:pt x="58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7"/>
            <p:cNvSpPr/>
            <p:nvPr/>
          </p:nvSpPr>
          <p:spPr>
            <a:xfrm>
              <a:off x="4558275" y="1812625"/>
              <a:ext cx="512125" cy="420625"/>
            </a:xfrm>
            <a:custGeom>
              <a:rect b="b" l="l" r="r" t="t"/>
              <a:pathLst>
                <a:path extrusionOk="0" h="16825" w="20485">
                  <a:moveTo>
                    <a:pt x="12659" y="0"/>
                  </a:moveTo>
                  <a:cubicBezTo>
                    <a:pt x="11989" y="0"/>
                    <a:pt x="11341" y="63"/>
                    <a:pt x="10692" y="167"/>
                  </a:cubicBezTo>
                  <a:cubicBezTo>
                    <a:pt x="13475" y="858"/>
                    <a:pt x="15651" y="2908"/>
                    <a:pt x="16049" y="5608"/>
                  </a:cubicBezTo>
                  <a:cubicBezTo>
                    <a:pt x="16614" y="9332"/>
                    <a:pt x="13538" y="12889"/>
                    <a:pt x="9186" y="13538"/>
                  </a:cubicBezTo>
                  <a:cubicBezTo>
                    <a:pt x="8257" y="13676"/>
                    <a:pt x="7349" y="13756"/>
                    <a:pt x="6488" y="13756"/>
                  </a:cubicBezTo>
                  <a:cubicBezTo>
                    <a:pt x="3703" y="13756"/>
                    <a:pt x="1422" y="12918"/>
                    <a:pt x="607" y="10504"/>
                  </a:cubicBezTo>
                  <a:cubicBezTo>
                    <a:pt x="251" y="11675"/>
                    <a:pt x="0" y="11362"/>
                    <a:pt x="0" y="12659"/>
                  </a:cubicBezTo>
                  <a:cubicBezTo>
                    <a:pt x="0" y="13203"/>
                    <a:pt x="42" y="13747"/>
                    <a:pt x="105" y="14291"/>
                  </a:cubicBezTo>
                  <a:cubicBezTo>
                    <a:pt x="2102" y="15878"/>
                    <a:pt x="4766" y="16825"/>
                    <a:pt x="7657" y="16825"/>
                  </a:cubicBezTo>
                  <a:cubicBezTo>
                    <a:pt x="8310" y="16825"/>
                    <a:pt x="8975" y="16777"/>
                    <a:pt x="9646" y="16676"/>
                  </a:cubicBezTo>
                  <a:cubicBezTo>
                    <a:pt x="16007" y="15714"/>
                    <a:pt x="20484" y="10525"/>
                    <a:pt x="19668" y="5064"/>
                  </a:cubicBezTo>
                  <a:cubicBezTo>
                    <a:pt x="19459" y="3683"/>
                    <a:pt x="18936" y="2385"/>
                    <a:pt x="18141" y="1256"/>
                  </a:cubicBezTo>
                  <a:cubicBezTo>
                    <a:pt x="16425" y="439"/>
                    <a:pt x="14542" y="0"/>
                    <a:pt x="12659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7"/>
            <p:cNvSpPr/>
            <p:nvPr/>
          </p:nvSpPr>
          <p:spPr>
            <a:xfrm>
              <a:off x="3261000" y="2000825"/>
              <a:ext cx="1941225" cy="1159725"/>
            </a:xfrm>
            <a:custGeom>
              <a:rect b="b" l="l" r="r" t="t"/>
              <a:pathLst>
                <a:path extrusionOk="0" h="46389" w="77649">
                  <a:moveTo>
                    <a:pt x="61105" y="0"/>
                  </a:moveTo>
                  <a:cubicBezTo>
                    <a:pt x="58162" y="0"/>
                    <a:pt x="54974" y="687"/>
                    <a:pt x="51682" y="2160"/>
                  </a:cubicBezTo>
                  <a:cubicBezTo>
                    <a:pt x="51347" y="2306"/>
                    <a:pt x="51012" y="2453"/>
                    <a:pt x="50699" y="2620"/>
                  </a:cubicBezTo>
                  <a:lnTo>
                    <a:pt x="398" y="25113"/>
                  </a:lnTo>
                  <a:lnTo>
                    <a:pt x="1" y="34780"/>
                  </a:lnTo>
                  <a:lnTo>
                    <a:pt x="1" y="34780"/>
                  </a:lnTo>
                  <a:lnTo>
                    <a:pt x="31867" y="31620"/>
                  </a:lnTo>
                  <a:cubicBezTo>
                    <a:pt x="31921" y="31615"/>
                    <a:pt x="31975" y="31613"/>
                    <a:pt x="32028" y="31613"/>
                  </a:cubicBezTo>
                  <a:cubicBezTo>
                    <a:pt x="32865" y="31613"/>
                    <a:pt x="33613" y="32218"/>
                    <a:pt x="33750" y="33064"/>
                  </a:cubicBezTo>
                  <a:cubicBezTo>
                    <a:pt x="33834" y="33461"/>
                    <a:pt x="33918" y="33859"/>
                    <a:pt x="34022" y="34257"/>
                  </a:cubicBezTo>
                  <a:cubicBezTo>
                    <a:pt x="35940" y="41990"/>
                    <a:pt x="42214" y="46389"/>
                    <a:pt x="49737" y="46389"/>
                  </a:cubicBezTo>
                  <a:cubicBezTo>
                    <a:pt x="52310" y="46389"/>
                    <a:pt x="55030" y="45874"/>
                    <a:pt x="57771" y="44802"/>
                  </a:cubicBezTo>
                  <a:cubicBezTo>
                    <a:pt x="68818" y="40492"/>
                    <a:pt x="77648" y="28168"/>
                    <a:pt x="77167" y="16325"/>
                  </a:cubicBezTo>
                  <a:cubicBezTo>
                    <a:pt x="76773" y="6383"/>
                    <a:pt x="70079" y="0"/>
                    <a:pt x="61105" y="0"/>
                  </a:cubicBezTo>
                  <a:close/>
                </a:path>
              </a:pathLst>
            </a:custGeom>
            <a:solidFill>
              <a:srgbClr val="294C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7"/>
            <p:cNvSpPr/>
            <p:nvPr/>
          </p:nvSpPr>
          <p:spPr>
            <a:xfrm>
              <a:off x="3261000" y="2000825"/>
              <a:ext cx="1941225" cy="1159725"/>
            </a:xfrm>
            <a:custGeom>
              <a:rect b="b" l="l" r="r" t="t"/>
              <a:pathLst>
                <a:path extrusionOk="0" h="46389" w="77649">
                  <a:moveTo>
                    <a:pt x="61105" y="0"/>
                  </a:moveTo>
                  <a:cubicBezTo>
                    <a:pt x="58162" y="0"/>
                    <a:pt x="54974" y="687"/>
                    <a:pt x="51682" y="2160"/>
                  </a:cubicBezTo>
                  <a:cubicBezTo>
                    <a:pt x="51347" y="2306"/>
                    <a:pt x="51012" y="2453"/>
                    <a:pt x="50699" y="2620"/>
                  </a:cubicBezTo>
                  <a:lnTo>
                    <a:pt x="398" y="25113"/>
                  </a:lnTo>
                  <a:lnTo>
                    <a:pt x="1" y="34780"/>
                  </a:lnTo>
                  <a:lnTo>
                    <a:pt x="1" y="34780"/>
                  </a:lnTo>
                  <a:lnTo>
                    <a:pt x="31867" y="31620"/>
                  </a:lnTo>
                  <a:cubicBezTo>
                    <a:pt x="31921" y="31615"/>
                    <a:pt x="31975" y="31613"/>
                    <a:pt x="32028" y="31613"/>
                  </a:cubicBezTo>
                  <a:cubicBezTo>
                    <a:pt x="32865" y="31613"/>
                    <a:pt x="33613" y="32218"/>
                    <a:pt x="33750" y="33064"/>
                  </a:cubicBezTo>
                  <a:cubicBezTo>
                    <a:pt x="33834" y="33461"/>
                    <a:pt x="33918" y="33859"/>
                    <a:pt x="34022" y="34257"/>
                  </a:cubicBezTo>
                  <a:cubicBezTo>
                    <a:pt x="35940" y="41990"/>
                    <a:pt x="42214" y="46389"/>
                    <a:pt x="49737" y="46389"/>
                  </a:cubicBezTo>
                  <a:cubicBezTo>
                    <a:pt x="52310" y="46389"/>
                    <a:pt x="55030" y="45874"/>
                    <a:pt x="57771" y="44802"/>
                  </a:cubicBezTo>
                  <a:cubicBezTo>
                    <a:pt x="68818" y="40492"/>
                    <a:pt x="77648" y="28168"/>
                    <a:pt x="77167" y="16325"/>
                  </a:cubicBezTo>
                  <a:cubicBezTo>
                    <a:pt x="76773" y="6383"/>
                    <a:pt x="70079" y="0"/>
                    <a:pt x="61105" y="0"/>
                  </a:cubicBez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7"/>
            <p:cNvSpPr/>
            <p:nvPr/>
          </p:nvSpPr>
          <p:spPr>
            <a:xfrm>
              <a:off x="3261000" y="2000750"/>
              <a:ext cx="1835025" cy="1059275"/>
            </a:xfrm>
            <a:custGeom>
              <a:rect b="b" l="l" r="r" t="t"/>
              <a:pathLst>
                <a:path extrusionOk="0" h="42371" w="73401">
                  <a:moveTo>
                    <a:pt x="61084" y="1"/>
                  </a:moveTo>
                  <a:cubicBezTo>
                    <a:pt x="58147" y="1"/>
                    <a:pt x="54966" y="687"/>
                    <a:pt x="51682" y="2163"/>
                  </a:cubicBezTo>
                  <a:lnTo>
                    <a:pt x="398" y="25116"/>
                  </a:lnTo>
                  <a:lnTo>
                    <a:pt x="1" y="34804"/>
                  </a:lnTo>
                  <a:lnTo>
                    <a:pt x="1" y="34804"/>
                  </a:lnTo>
                  <a:lnTo>
                    <a:pt x="31637" y="31665"/>
                  </a:lnTo>
                  <a:cubicBezTo>
                    <a:pt x="31718" y="31624"/>
                    <a:pt x="31782" y="31601"/>
                    <a:pt x="31822" y="31601"/>
                  </a:cubicBezTo>
                  <a:cubicBezTo>
                    <a:pt x="31845" y="31601"/>
                    <a:pt x="31860" y="31608"/>
                    <a:pt x="31867" y="31623"/>
                  </a:cubicBezTo>
                  <a:cubicBezTo>
                    <a:pt x="31921" y="31618"/>
                    <a:pt x="31974" y="31616"/>
                    <a:pt x="32026" y="31616"/>
                  </a:cubicBezTo>
                  <a:cubicBezTo>
                    <a:pt x="32867" y="31616"/>
                    <a:pt x="33494" y="32239"/>
                    <a:pt x="33750" y="33067"/>
                  </a:cubicBezTo>
                  <a:cubicBezTo>
                    <a:pt x="34721" y="36175"/>
                    <a:pt x="42239" y="42370"/>
                    <a:pt x="51202" y="42370"/>
                  </a:cubicBezTo>
                  <a:cubicBezTo>
                    <a:pt x="54609" y="42370"/>
                    <a:pt x="58224" y="41476"/>
                    <a:pt x="61767" y="39177"/>
                  </a:cubicBezTo>
                  <a:cubicBezTo>
                    <a:pt x="72417" y="32272"/>
                    <a:pt x="73401" y="22270"/>
                    <a:pt x="72919" y="10407"/>
                  </a:cubicBezTo>
                  <a:cubicBezTo>
                    <a:pt x="72836" y="8084"/>
                    <a:pt x="72355" y="5803"/>
                    <a:pt x="71497" y="3669"/>
                  </a:cubicBezTo>
                  <a:cubicBezTo>
                    <a:pt x="68740" y="1314"/>
                    <a:pt x="65146" y="1"/>
                    <a:pt x="610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7"/>
            <p:cNvSpPr/>
            <p:nvPr/>
          </p:nvSpPr>
          <p:spPr>
            <a:xfrm>
              <a:off x="3570675" y="1927175"/>
              <a:ext cx="652850" cy="354675"/>
            </a:xfrm>
            <a:custGeom>
              <a:rect b="b" l="l" r="r" t="t"/>
              <a:pathLst>
                <a:path extrusionOk="0" h="14187" w="26114">
                  <a:moveTo>
                    <a:pt x="7073" y="0"/>
                  </a:moveTo>
                  <a:lnTo>
                    <a:pt x="0" y="3244"/>
                  </a:lnTo>
                  <a:lnTo>
                    <a:pt x="18957" y="14187"/>
                  </a:lnTo>
                  <a:lnTo>
                    <a:pt x="26113" y="10985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7"/>
            <p:cNvSpPr/>
            <p:nvPr/>
          </p:nvSpPr>
          <p:spPr>
            <a:xfrm>
              <a:off x="2786050" y="2362550"/>
              <a:ext cx="503750" cy="511275"/>
            </a:xfrm>
            <a:custGeom>
              <a:rect b="b" l="l" r="r" t="t"/>
              <a:pathLst>
                <a:path extrusionOk="0" h="20451" w="20150">
                  <a:moveTo>
                    <a:pt x="451" y="1"/>
                  </a:moveTo>
                  <a:cubicBezTo>
                    <a:pt x="211" y="1"/>
                    <a:pt x="0" y="196"/>
                    <a:pt x="0" y="454"/>
                  </a:cubicBezTo>
                  <a:lnTo>
                    <a:pt x="0" y="8824"/>
                  </a:lnTo>
                  <a:cubicBezTo>
                    <a:pt x="0" y="9389"/>
                    <a:pt x="293" y="9891"/>
                    <a:pt x="795" y="10163"/>
                  </a:cubicBezTo>
                  <a:lnTo>
                    <a:pt x="19103" y="20373"/>
                  </a:lnTo>
                  <a:cubicBezTo>
                    <a:pt x="19199" y="20426"/>
                    <a:pt x="19301" y="20450"/>
                    <a:pt x="19401" y="20450"/>
                  </a:cubicBezTo>
                  <a:cubicBezTo>
                    <a:pt x="19735" y="20450"/>
                    <a:pt x="20045" y="20179"/>
                    <a:pt x="20045" y="19808"/>
                  </a:cubicBezTo>
                  <a:lnTo>
                    <a:pt x="20149" y="11648"/>
                  </a:lnTo>
                  <a:cubicBezTo>
                    <a:pt x="20149" y="10895"/>
                    <a:pt x="19731" y="10205"/>
                    <a:pt x="19082" y="9849"/>
                  </a:cubicBezTo>
                  <a:lnTo>
                    <a:pt x="670" y="57"/>
                  </a:lnTo>
                  <a:cubicBezTo>
                    <a:pt x="597" y="18"/>
                    <a:pt x="523" y="1"/>
                    <a:pt x="451" y="1"/>
                  </a:cubicBezTo>
                  <a:close/>
                </a:path>
              </a:pathLst>
            </a:custGeom>
            <a:solidFill>
              <a:srgbClr val="00254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7"/>
            <p:cNvSpPr/>
            <p:nvPr/>
          </p:nvSpPr>
          <p:spPr>
            <a:xfrm>
              <a:off x="2838350" y="2457550"/>
              <a:ext cx="392350" cy="322850"/>
            </a:xfrm>
            <a:custGeom>
              <a:rect b="b" l="l" r="r" t="t"/>
              <a:pathLst>
                <a:path extrusionOk="0" h="12914" w="15694">
                  <a:moveTo>
                    <a:pt x="707" y="1"/>
                  </a:moveTo>
                  <a:cubicBezTo>
                    <a:pt x="334" y="1"/>
                    <a:pt x="0" y="295"/>
                    <a:pt x="0" y="713"/>
                  </a:cubicBezTo>
                  <a:lnTo>
                    <a:pt x="0" y="4270"/>
                  </a:lnTo>
                  <a:cubicBezTo>
                    <a:pt x="0" y="4542"/>
                    <a:pt x="147" y="4772"/>
                    <a:pt x="377" y="4898"/>
                  </a:cubicBezTo>
                  <a:lnTo>
                    <a:pt x="14605" y="12828"/>
                  </a:lnTo>
                  <a:cubicBezTo>
                    <a:pt x="14712" y="12886"/>
                    <a:pt x="14826" y="12913"/>
                    <a:pt x="14938" y="12913"/>
                  </a:cubicBezTo>
                  <a:cubicBezTo>
                    <a:pt x="15306" y="12913"/>
                    <a:pt x="15651" y="12623"/>
                    <a:pt x="15651" y="12221"/>
                  </a:cubicBezTo>
                  <a:lnTo>
                    <a:pt x="15693" y="8309"/>
                  </a:lnTo>
                  <a:cubicBezTo>
                    <a:pt x="15693" y="8037"/>
                    <a:pt x="15547" y="7806"/>
                    <a:pt x="15316" y="7681"/>
                  </a:cubicBezTo>
                  <a:lnTo>
                    <a:pt x="1047" y="86"/>
                  </a:lnTo>
                  <a:cubicBezTo>
                    <a:pt x="935" y="27"/>
                    <a:pt x="819" y="1"/>
                    <a:pt x="707" y="1"/>
                  </a:cubicBezTo>
                  <a:close/>
                </a:path>
              </a:pathLst>
            </a:custGeom>
            <a:solidFill>
              <a:srgbClr val="001A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7"/>
            <p:cNvSpPr/>
            <p:nvPr/>
          </p:nvSpPr>
          <p:spPr>
            <a:xfrm>
              <a:off x="4312425" y="2222850"/>
              <a:ext cx="748025" cy="690775"/>
            </a:xfrm>
            <a:custGeom>
              <a:rect b="b" l="l" r="r" t="t"/>
              <a:pathLst>
                <a:path extrusionOk="0" h="27631" w="29921">
                  <a:moveTo>
                    <a:pt x="15956" y="0"/>
                  </a:moveTo>
                  <a:cubicBezTo>
                    <a:pt x="11049" y="0"/>
                    <a:pt x="6137" y="2939"/>
                    <a:pt x="3557" y="7946"/>
                  </a:cubicBezTo>
                  <a:cubicBezTo>
                    <a:pt x="0" y="14851"/>
                    <a:pt x="2218" y="23074"/>
                    <a:pt x="8516" y="26317"/>
                  </a:cubicBezTo>
                  <a:cubicBezTo>
                    <a:pt x="10241" y="27208"/>
                    <a:pt x="12095" y="27630"/>
                    <a:pt x="13952" y="27630"/>
                  </a:cubicBezTo>
                  <a:cubicBezTo>
                    <a:pt x="18851" y="27630"/>
                    <a:pt x="23763" y="24692"/>
                    <a:pt x="26343" y="19684"/>
                  </a:cubicBezTo>
                  <a:cubicBezTo>
                    <a:pt x="29921" y="12780"/>
                    <a:pt x="27703" y="4557"/>
                    <a:pt x="21405" y="1313"/>
                  </a:cubicBezTo>
                  <a:cubicBezTo>
                    <a:pt x="19674" y="422"/>
                    <a:pt x="17816" y="0"/>
                    <a:pt x="15956" y="0"/>
                  </a:cubicBezTo>
                  <a:close/>
                </a:path>
              </a:pathLst>
            </a:custGeom>
            <a:solidFill>
              <a:srgbClr val="EACE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7"/>
            <p:cNvSpPr/>
            <p:nvPr/>
          </p:nvSpPr>
          <p:spPr>
            <a:xfrm>
              <a:off x="4347975" y="2222325"/>
              <a:ext cx="615725" cy="570975"/>
            </a:xfrm>
            <a:custGeom>
              <a:rect b="b" l="l" r="r" t="t"/>
              <a:pathLst>
                <a:path extrusionOk="0" h="22839" w="24629">
                  <a:moveTo>
                    <a:pt x="14534" y="0"/>
                  </a:moveTo>
                  <a:cubicBezTo>
                    <a:pt x="9627" y="0"/>
                    <a:pt x="4715" y="2939"/>
                    <a:pt x="2135" y="7946"/>
                  </a:cubicBezTo>
                  <a:cubicBezTo>
                    <a:pt x="440" y="11189"/>
                    <a:pt x="1" y="14956"/>
                    <a:pt x="922" y="18513"/>
                  </a:cubicBezTo>
                  <a:cubicBezTo>
                    <a:pt x="1947" y="19747"/>
                    <a:pt x="3202" y="20772"/>
                    <a:pt x="4646" y="21526"/>
                  </a:cubicBezTo>
                  <a:cubicBezTo>
                    <a:pt x="6371" y="22417"/>
                    <a:pt x="8225" y="22839"/>
                    <a:pt x="10082" y="22839"/>
                  </a:cubicBezTo>
                  <a:cubicBezTo>
                    <a:pt x="14981" y="22839"/>
                    <a:pt x="19893" y="19900"/>
                    <a:pt x="22473" y="14893"/>
                  </a:cubicBezTo>
                  <a:cubicBezTo>
                    <a:pt x="24189" y="11650"/>
                    <a:pt x="24628" y="7883"/>
                    <a:pt x="23707" y="4326"/>
                  </a:cubicBezTo>
                  <a:cubicBezTo>
                    <a:pt x="22682" y="3092"/>
                    <a:pt x="21427" y="2067"/>
                    <a:pt x="19983" y="1313"/>
                  </a:cubicBezTo>
                  <a:cubicBezTo>
                    <a:pt x="18252" y="422"/>
                    <a:pt x="16394" y="0"/>
                    <a:pt x="145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7"/>
            <p:cNvSpPr/>
            <p:nvPr/>
          </p:nvSpPr>
          <p:spPr>
            <a:xfrm>
              <a:off x="4952150" y="2027475"/>
              <a:ext cx="321200" cy="311525"/>
            </a:xfrm>
            <a:custGeom>
              <a:rect b="b" l="l" r="r" t="t"/>
              <a:pathLst>
                <a:path extrusionOk="0" h="12461" w="12848">
                  <a:moveTo>
                    <a:pt x="6424" y="0"/>
                  </a:moveTo>
                  <a:cubicBezTo>
                    <a:pt x="6105" y="0"/>
                    <a:pt x="5786" y="184"/>
                    <a:pt x="5671" y="550"/>
                  </a:cubicBezTo>
                  <a:lnTo>
                    <a:pt x="4771" y="4023"/>
                  </a:lnTo>
                  <a:cubicBezTo>
                    <a:pt x="4688" y="4295"/>
                    <a:pt x="4478" y="4504"/>
                    <a:pt x="4206" y="4567"/>
                  </a:cubicBezTo>
                  <a:lnTo>
                    <a:pt x="733" y="5488"/>
                  </a:lnTo>
                  <a:cubicBezTo>
                    <a:pt x="1" y="5718"/>
                    <a:pt x="1" y="6764"/>
                    <a:pt x="733" y="6994"/>
                  </a:cubicBezTo>
                  <a:lnTo>
                    <a:pt x="4206" y="7915"/>
                  </a:lnTo>
                  <a:cubicBezTo>
                    <a:pt x="4478" y="7978"/>
                    <a:pt x="4688" y="8187"/>
                    <a:pt x="4771" y="8459"/>
                  </a:cubicBezTo>
                  <a:lnTo>
                    <a:pt x="5671" y="11911"/>
                  </a:lnTo>
                  <a:cubicBezTo>
                    <a:pt x="5786" y="12277"/>
                    <a:pt x="6105" y="12460"/>
                    <a:pt x="6424" y="12460"/>
                  </a:cubicBezTo>
                  <a:cubicBezTo>
                    <a:pt x="6743" y="12460"/>
                    <a:pt x="7062" y="12277"/>
                    <a:pt x="7178" y="11911"/>
                  </a:cubicBezTo>
                  <a:lnTo>
                    <a:pt x="8098" y="8438"/>
                  </a:lnTo>
                  <a:cubicBezTo>
                    <a:pt x="8161" y="8166"/>
                    <a:pt x="8370" y="7957"/>
                    <a:pt x="8642" y="7894"/>
                  </a:cubicBezTo>
                  <a:lnTo>
                    <a:pt x="12115" y="6973"/>
                  </a:lnTo>
                  <a:cubicBezTo>
                    <a:pt x="12848" y="6743"/>
                    <a:pt x="12848" y="5718"/>
                    <a:pt x="12115" y="5488"/>
                  </a:cubicBezTo>
                  <a:lnTo>
                    <a:pt x="8642" y="4567"/>
                  </a:lnTo>
                  <a:cubicBezTo>
                    <a:pt x="8370" y="4483"/>
                    <a:pt x="8161" y="4274"/>
                    <a:pt x="8098" y="4023"/>
                  </a:cubicBezTo>
                  <a:lnTo>
                    <a:pt x="7178" y="550"/>
                  </a:lnTo>
                  <a:cubicBezTo>
                    <a:pt x="7062" y="184"/>
                    <a:pt x="6743" y="0"/>
                    <a:pt x="6424" y="0"/>
                  </a:cubicBez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7"/>
            <p:cNvSpPr/>
            <p:nvPr/>
          </p:nvSpPr>
          <p:spPr>
            <a:xfrm>
              <a:off x="4903500" y="2432275"/>
              <a:ext cx="224950" cy="216925"/>
            </a:xfrm>
            <a:custGeom>
              <a:rect b="b" l="l" r="r" t="t"/>
              <a:pathLst>
                <a:path extrusionOk="0" h="8677" w="8998">
                  <a:moveTo>
                    <a:pt x="4506" y="1"/>
                  </a:moveTo>
                  <a:cubicBezTo>
                    <a:pt x="4274" y="1"/>
                    <a:pt x="4040" y="142"/>
                    <a:pt x="3976" y="427"/>
                  </a:cubicBezTo>
                  <a:lnTo>
                    <a:pt x="3349" y="2812"/>
                  </a:lnTo>
                  <a:cubicBezTo>
                    <a:pt x="3307" y="3001"/>
                    <a:pt x="3160" y="3147"/>
                    <a:pt x="2972" y="3189"/>
                  </a:cubicBezTo>
                  <a:lnTo>
                    <a:pt x="587" y="3817"/>
                  </a:lnTo>
                  <a:cubicBezTo>
                    <a:pt x="1" y="3921"/>
                    <a:pt x="1" y="4758"/>
                    <a:pt x="587" y="4863"/>
                  </a:cubicBezTo>
                  <a:lnTo>
                    <a:pt x="2972" y="5491"/>
                  </a:lnTo>
                  <a:cubicBezTo>
                    <a:pt x="3160" y="5532"/>
                    <a:pt x="3307" y="5679"/>
                    <a:pt x="3349" y="5867"/>
                  </a:cubicBezTo>
                  <a:lnTo>
                    <a:pt x="3976" y="8252"/>
                  </a:lnTo>
                  <a:cubicBezTo>
                    <a:pt x="4029" y="8535"/>
                    <a:pt x="4264" y="8676"/>
                    <a:pt x="4499" y="8676"/>
                  </a:cubicBezTo>
                  <a:cubicBezTo>
                    <a:pt x="4735" y="8676"/>
                    <a:pt x="4970" y="8535"/>
                    <a:pt x="5022" y="8252"/>
                  </a:cubicBezTo>
                  <a:lnTo>
                    <a:pt x="5650" y="5867"/>
                  </a:lnTo>
                  <a:cubicBezTo>
                    <a:pt x="5692" y="5679"/>
                    <a:pt x="5839" y="5532"/>
                    <a:pt x="6027" y="5470"/>
                  </a:cubicBezTo>
                  <a:lnTo>
                    <a:pt x="8412" y="4842"/>
                  </a:lnTo>
                  <a:cubicBezTo>
                    <a:pt x="8998" y="4737"/>
                    <a:pt x="8998" y="3921"/>
                    <a:pt x="8412" y="3817"/>
                  </a:cubicBezTo>
                  <a:lnTo>
                    <a:pt x="6027" y="3189"/>
                  </a:lnTo>
                  <a:cubicBezTo>
                    <a:pt x="5839" y="3147"/>
                    <a:pt x="5692" y="3001"/>
                    <a:pt x="5650" y="2812"/>
                  </a:cubicBezTo>
                  <a:lnTo>
                    <a:pt x="5022" y="406"/>
                  </a:lnTo>
                  <a:cubicBezTo>
                    <a:pt x="4960" y="137"/>
                    <a:pt x="4734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7"/>
            <p:cNvSpPr/>
            <p:nvPr/>
          </p:nvSpPr>
          <p:spPr>
            <a:xfrm>
              <a:off x="3017775" y="1740225"/>
              <a:ext cx="2930900" cy="2206625"/>
            </a:xfrm>
            <a:custGeom>
              <a:rect b="b" l="l" r="r" t="t"/>
              <a:pathLst>
                <a:path extrusionOk="0" h="88265" w="117236">
                  <a:moveTo>
                    <a:pt x="78069" y="0"/>
                  </a:moveTo>
                  <a:cubicBezTo>
                    <a:pt x="76733" y="0"/>
                    <a:pt x="75384" y="58"/>
                    <a:pt x="74028" y="176"/>
                  </a:cubicBezTo>
                  <a:cubicBezTo>
                    <a:pt x="72542" y="322"/>
                    <a:pt x="71433" y="1641"/>
                    <a:pt x="71559" y="3147"/>
                  </a:cubicBezTo>
                  <a:cubicBezTo>
                    <a:pt x="71699" y="4568"/>
                    <a:pt x="72891" y="5644"/>
                    <a:pt x="74313" y="5644"/>
                  </a:cubicBezTo>
                  <a:cubicBezTo>
                    <a:pt x="74378" y="5644"/>
                    <a:pt x="74443" y="5642"/>
                    <a:pt x="74509" y="5637"/>
                  </a:cubicBezTo>
                  <a:cubicBezTo>
                    <a:pt x="75729" y="5529"/>
                    <a:pt x="76942" y="5475"/>
                    <a:pt x="78142" y="5475"/>
                  </a:cubicBezTo>
                  <a:cubicBezTo>
                    <a:pt x="90138" y="5475"/>
                    <a:pt x="100968" y="10810"/>
                    <a:pt x="106941" y="19844"/>
                  </a:cubicBezTo>
                  <a:cubicBezTo>
                    <a:pt x="113260" y="29406"/>
                    <a:pt x="113197" y="41375"/>
                    <a:pt x="106732" y="53552"/>
                  </a:cubicBezTo>
                  <a:cubicBezTo>
                    <a:pt x="102693" y="61168"/>
                    <a:pt x="96270" y="66044"/>
                    <a:pt x="87628" y="68073"/>
                  </a:cubicBezTo>
                  <a:cubicBezTo>
                    <a:pt x="84726" y="68750"/>
                    <a:pt x="81605" y="69088"/>
                    <a:pt x="78331" y="69088"/>
                  </a:cubicBezTo>
                  <a:cubicBezTo>
                    <a:pt x="73817" y="69088"/>
                    <a:pt x="69013" y="68447"/>
                    <a:pt x="64089" y="67173"/>
                  </a:cubicBezTo>
                  <a:cubicBezTo>
                    <a:pt x="56285" y="65123"/>
                    <a:pt x="48585" y="61566"/>
                    <a:pt x="42412" y="57130"/>
                  </a:cubicBezTo>
                  <a:cubicBezTo>
                    <a:pt x="36877" y="53155"/>
                    <a:pt x="30305" y="51139"/>
                    <a:pt x="24035" y="51139"/>
                  </a:cubicBezTo>
                  <a:cubicBezTo>
                    <a:pt x="18621" y="51139"/>
                    <a:pt x="13433" y="52642"/>
                    <a:pt x="9332" y="55686"/>
                  </a:cubicBezTo>
                  <a:cubicBezTo>
                    <a:pt x="4792" y="59055"/>
                    <a:pt x="1800" y="64119"/>
                    <a:pt x="670" y="70333"/>
                  </a:cubicBezTo>
                  <a:cubicBezTo>
                    <a:pt x="63" y="73681"/>
                    <a:pt x="0" y="77363"/>
                    <a:pt x="461" y="81339"/>
                  </a:cubicBezTo>
                  <a:cubicBezTo>
                    <a:pt x="2595" y="83808"/>
                    <a:pt x="4917" y="86130"/>
                    <a:pt x="7386" y="88264"/>
                  </a:cubicBezTo>
                  <a:cubicBezTo>
                    <a:pt x="3829" y="75166"/>
                    <a:pt x="5629" y="65228"/>
                    <a:pt x="12596" y="60059"/>
                  </a:cubicBezTo>
                  <a:cubicBezTo>
                    <a:pt x="15753" y="57718"/>
                    <a:pt x="19781" y="56562"/>
                    <a:pt x="24028" y="56562"/>
                  </a:cubicBezTo>
                  <a:cubicBezTo>
                    <a:pt x="29154" y="56562"/>
                    <a:pt x="34599" y="58247"/>
                    <a:pt x="39211" y="61566"/>
                  </a:cubicBezTo>
                  <a:cubicBezTo>
                    <a:pt x="49024" y="68617"/>
                    <a:pt x="63880" y="74559"/>
                    <a:pt x="78317" y="74559"/>
                  </a:cubicBezTo>
                  <a:cubicBezTo>
                    <a:pt x="81874" y="74559"/>
                    <a:pt x="85410" y="74162"/>
                    <a:pt x="88884" y="73388"/>
                  </a:cubicBezTo>
                  <a:cubicBezTo>
                    <a:pt x="98990" y="71023"/>
                    <a:pt x="106815" y="65060"/>
                    <a:pt x="111565" y="56126"/>
                  </a:cubicBezTo>
                  <a:cubicBezTo>
                    <a:pt x="115373" y="48928"/>
                    <a:pt x="117235" y="41751"/>
                    <a:pt x="117089" y="34784"/>
                  </a:cubicBezTo>
                  <a:cubicBezTo>
                    <a:pt x="116963" y="28381"/>
                    <a:pt x="115017" y="22167"/>
                    <a:pt x="111502" y="16831"/>
                  </a:cubicBezTo>
                  <a:cubicBezTo>
                    <a:pt x="104480" y="6240"/>
                    <a:pt x="91922" y="0"/>
                    <a:pt x="78069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" name="Google Shape;319;p27"/>
          <p:cNvGrpSpPr/>
          <p:nvPr/>
        </p:nvGrpSpPr>
        <p:grpSpPr>
          <a:xfrm>
            <a:off x="7089718" y="1571239"/>
            <a:ext cx="786398" cy="786398"/>
            <a:chOff x="2405225" y="1202175"/>
            <a:chExt cx="3347800" cy="3347800"/>
          </a:xfrm>
        </p:grpSpPr>
        <p:sp>
          <p:nvSpPr>
            <p:cNvPr id="320" name="Google Shape;320;p27"/>
            <p:cNvSpPr/>
            <p:nvPr/>
          </p:nvSpPr>
          <p:spPr>
            <a:xfrm>
              <a:off x="2405225" y="1202175"/>
              <a:ext cx="3347800" cy="3347800"/>
            </a:xfrm>
            <a:custGeom>
              <a:rect b="b" l="l" r="r" t="t"/>
              <a:pathLst>
                <a:path extrusionOk="0" h="133912" w="133912">
                  <a:moveTo>
                    <a:pt x="66956" y="0"/>
                  </a:moveTo>
                  <a:cubicBezTo>
                    <a:pt x="29963" y="0"/>
                    <a:pt x="1" y="29963"/>
                    <a:pt x="1" y="66956"/>
                  </a:cubicBezTo>
                  <a:cubicBezTo>
                    <a:pt x="1" y="103928"/>
                    <a:pt x="29963" y="133911"/>
                    <a:pt x="66956" y="133911"/>
                  </a:cubicBezTo>
                  <a:cubicBezTo>
                    <a:pt x="103928" y="133911"/>
                    <a:pt x="133912" y="103928"/>
                    <a:pt x="133912" y="66956"/>
                  </a:cubicBezTo>
                  <a:cubicBezTo>
                    <a:pt x="133912" y="29963"/>
                    <a:pt x="103928" y="0"/>
                    <a:pt x="66956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7"/>
            <p:cNvSpPr/>
            <p:nvPr/>
          </p:nvSpPr>
          <p:spPr>
            <a:xfrm>
              <a:off x="2762500" y="1202175"/>
              <a:ext cx="2632750" cy="2632725"/>
            </a:xfrm>
            <a:custGeom>
              <a:rect b="b" l="l" r="r" t="t"/>
              <a:pathLst>
                <a:path extrusionOk="0" h="105309" w="105310">
                  <a:moveTo>
                    <a:pt x="52665" y="0"/>
                  </a:moveTo>
                  <a:cubicBezTo>
                    <a:pt x="23581" y="0"/>
                    <a:pt x="0" y="23581"/>
                    <a:pt x="0" y="52665"/>
                  </a:cubicBezTo>
                  <a:cubicBezTo>
                    <a:pt x="0" y="81728"/>
                    <a:pt x="23581" y="105309"/>
                    <a:pt x="52665" y="105309"/>
                  </a:cubicBezTo>
                  <a:cubicBezTo>
                    <a:pt x="81749" y="105309"/>
                    <a:pt x="105309" y="81728"/>
                    <a:pt x="105309" y="52665"/>
                  </a:cubicBezTo>
                  <a:cubicBezTo>
                    <a:pt x="105309" y="23581"/>
                    <a:pt x="81749" y="0"/>
                    <a:pt x="52665" y="0"/>
                  </a:cubicBezTo>
                  <a:close/>
                </a:path>
              </a:pathLst>
            </a:custGeom>
            <a:solidFill>
              <a:srgbClr val="1F8E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7"/>
            <p:cNvSpPr/>
            <p:nvPr/>
          </p:nvSpPr>
          <p:spPr>
            <a:xfrm>
              <a:off x="2859800" y="1916925"/>
              <a:ext cx="2447550" cy="2179275"/>
            </a:xfrm>
            <a:custGeom>
              <a:rect b="b" l="l" r="r" t="t"/>
              <a:pathLst>
                <a:path extrusionOk="0" h="87171" w="97902">
                  <a:moveTo>
                    <a:pt x="70928" y="1"/>
                  </a:moveTo>
                  <a:cubicBezTo>
                    <a:pt x="69282" y="1"/>
                    <a:pt x="67595" y="145"/>
                    <a:pt x="65868" y="431"/>
                  </a:cubicBezTo>
                  <a:cubicBezTo>
                    <a:pt x="60156" y="1373"/>
                    <a:pt x="55280" y="4072"/>
                    <a:pt x="51305" y="8340"/>
                  </a:cubicBezTo>
                  <a:cubicBezTo>
                    <a:pt x="50594" y="9094"/>
                    <a:pt x="49882" y="9847"/>
                    <a:pt x="49129" y="10663"/>
                  </a:cubicBezTo>
                  <a:cubicBezTo>
                    <a:pt x="49024" y="10768"/>
                    <a:pt x="48883" y="10820"/>
                    <a:pt x="48744" y="10820"/>
                  </a:cubicBezTo>
                  <a:cubicBezTo>
                    <a:pt x="48606" y="10820"/>
                    <a:pt x="48470" y="10768"/>
                    <a:pt x="48376" y="10663"/>
                  </a:cubicBezTo>
                  <a:lnTo>
                    <a:pt x="48313" y="10600"/>
                  </a:lnTo>
                  <a:cubicBezTo>
                    <a:pt x="47539" y="9763"/>
                    <a:pt x="46744" y="8905"/>
                    <a:pt x="45969" y="8068"/>
                  </a:cubicBezTo>
                  <a:cubicBezTo>
                    <a:pt x="43500" y="5453"/>
                    <a:pt x="40508" y="3382"/>
                    <a:pt x="37202" y="2042"/>
                  </a:cubicBezTo>
                  <a:cubicBezTo>
                    <a:pt x="33876" y="720"/>
                    <a:pt x="30479" y="99"/>
                    <a:pt x="27022" y="99"/>
                  </a:cubicBezTo>
                  <a:cubicBezTo>
                    <a:pt x="25173" y="99"/>
                    <a:pt x="23307" y="277"/>
                    <a:pt x="21426" y="620"/>
                  </a:cubicBezTo>
                  <a:cubicBezTo>
                    <a:pt x="17262" y="1394"/>
                    <a:pt x="13454" y="3026"/>
                    <a:pt x="10253" y="5809"/>
                  </a:cubicBezTo>
                  <a:cubicBezTo>
                    <a:pt x="3139" y="12023"/>
                    <a:pt x="0" y="19848"/>
                    <a:pt x="1046" y="29264"/>
                  </a:cubicBezTo>
                  <a:cubicBezTo>
                    <a:pt x="1507" y="33449"/>
                    <a:pt x="3034" y="37278"/>
                    <a:pt x="5336" y="40793"/>
                  </a:cubicBezTo>
                  <a:cubicBezTo>
                    <a:pt x="6780" y="43011"/>
                    <a:pt x="8621" y="44873"/>
                    <a:pt x="10441" y="46798"/>
                  </a:cubicBezTo>
                  <a:cubicBezTo>
                    <a:pt x="23079" y="60189"/>
                    <a:pt x="35738" y="73601"/>
                    <a:pt x="48397" y="87013"/>
                  </a:cubicBezTo>
                  <a:cubicBezTo>
                    <a:pt x="48491" y="87118"/>
                    <a:pt x="48622" y="87170"/>
                    <a:pt x="48752" y="87170"/>
                  </a:cubicBezTo>
                  <a:cubicBezTo>
                    <a:pt x="48883" y="87170"/>
                    <a:pt x="49014" y="87118"/>
                    <a:pt x="49108" y="87013"/>
                  </a:cubicBezTo>
                  <a:lnTo>
                    <a:pt x="49129" y="86992"/>
                  </a:lnTo>
                  <a:cubicBezTo>
                    <a:pt x="62499" y="72890"/>
                    <a:pt x="75807" y="58766"/>
                    <a:pt x="89093" y="44622"/>
                  </a:cubicBezTo>
                  <a:cubicBezTo>
                    <a:pt x="95454" y="37843"/>
                    <a:pt x="97902" y="29766"/>
                    <a:pt x="96123" y="20581"/>
                  </a:cubicBezTo>
                  <a:cubicBezTo>
                    <a:pt x="95203" y="15538"/>
                    <a:pt x="92713" y="10935"/>
                    <a:pt x="89009" y="7420"/>
                  </a:cubicBezTo>
                  <a:cubicBezTo>
                    <a:pt x="83775" y="2438"/>
                    <a:pt x="77700" y="1"/>
                    <a:pt x="70928" y="1"/>
                  </a:cubicBezTo>
                  <a:close/>
                </a:path>
              </a:pathLst>
            </a:custGeom>
            <a:solidFill>
              <a:srgbClr val="BF4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7"/>
            <p:cNvSpPr/>
            <p:nvPr/>
          </p:nvSpPr>
          <p:spPr>
            <a:xfrm>
              <a:off x="2860325" y="1917150"/>
              <a:ext cx="2058375" cy="1895275"/>
            </a:xfrm>
            <a:custGeom>
              <a:rect b="b" l="l" r="r" t="t"/>
              <a:pathLst>
                <a:path extrusionOk="0" h="75811" w="82335">
                  <a:moveTo>
                    <a:pt x="70824" y="0"/>
                  </a:moveTo>
                  <a:cubicBezTo>
                    <a:pt x="69161" y="0"/>
                    <a:pt x="67503" y="147"/>
                    <a:pt x="65868" y="443"/>
                  </a:cubicBezTo>
                  <a:cubicBezTo>
                    <a:pt x="60135" y="1385"/>
                    <a:pt x="55259" y="4063"/>
                    <a:pt x="51284" y="8331"/>
                  </a:cubicBezTo>
                  <a:cubicBezTo>
                    <a:pt x="50593" y="9085"/>
                    <a:pt x="49882" y="9838"/>
                    <a:pt x="49108" y="10654"/>
                  </a:cubicBezTo>
                  <a:cubicBezTo>
                    <a:pt x="49003" y="10759"/>
                    <a:pt x="48867" y="10811"/>
                    <a:pt x="48731" y="10811"/>
                  </a:cubicBezTo>
                  <a:cubicBezTo>
                    <a:pt x="48595" y="10811"/>
                    <a:pt x="48459" y="10759"/>
                    <a:pt x="48355" y="10654"/>
                  </a:cubicBezTo>
                  <a:lnTo>
                    <a:pt x="48313" y="10591"/>
                  </a:lnTo>
                  <a:cubicBezTo>
                    <a:pt x="47518" y="9754"/>
                    <a:pt x="46744" y="8917"/>
                    <a:pt x="45948" y="8080"/>
                  </a:cubicBezTo>
                  <a:cubicBezTo>
                    <a:pt x="43500" y="5444"/>
                    <a:pt x="40508" y="3393"/>
                    <a:pt x="37181" y="2033"/>
                  </a:cubicBezTo>
                  <a:cubicBezTo>
                    <a:pt x="33885" y="718"/>
                    <a:pt x="30501" y="105"/>
                    <a:pt x="27063" y="105"/>
                  </a:cubicBezTo>
                  <a:cubicBezTo>
                    <a:pt x="25198" y="105"/>
                    <a:pt x="23317" y="286"/>
                    <a:pt x="21426" y="632"/>
                  </a:cubicBezTo>
                  <a:cubicBezTo>
                    <a:pt x="17262" y="1385"/>
                    <a:pt x="13433" y="3038"/>
                    <a:pt x="10232" y="5821"/>
                  </a:cubicBezTo>
                  <a:cubicBezTo>
                    <a:pt x="3118" y="12014"/>
                    <a:pt x="0" y="19839"/>
                    <a:pt x="1025" y="29255"/>
                  </a:cubicBezTo>
                  <a:cubicBezTo>
                    <a:pt x="1507" y="33440"/>
                    <a:pt x="3013" y="37269"/>
                    <a:pt x="5315" y="40805"/>
                  </a:cubicBezTo>
                  <a:cubicBezTo>
                    <a:pt x="6779" y="43002"/>
                    <a:pt x="8621" y="44885"/>
                    <a:pt x="10420" y="46789"/>
                  </a:cubicBezTo>
                  <a:lnTo>
                    <a:pt x="37809" y="75810"/>
                  </a:lnTo>
                  <a:cubicBezTo>
                    <a:pt x="55615" y="74241"/>
                    <a:pt x="72291" y="59866"/>
                    <a:pt x="78338" y="39005"/>
                  </a:cubicBezTo>
                  <a:cubicBezTo>
                    <a:pt x="82335" y="25217"/>
                    <a:pt x="80891" y="11323"/>
                    <a:pt x="75346" y="360"/>
                  </a:cubicBezTo>
                  <a:cubicBezTo>
                    <a:pt x="73844" y="121"/>
                    <a:pt x="72332" y="0"/>
                    <a:pt x="70824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7"/>
            <p:cNvSpPr/>
            <p:nvPr/>
          </p:nvSpPr>
          <p:spPr>
            <a:xfrm>
              <a:off x="2664150" y="2414725"/>
              <a:ext cx="2829425" cy="1001700"/>
            </a:xfrm>
            <a:custGeom>
              <a:rect b="b" l="l" r="r" t="t"/>
              <a:pathLst>
                <a:path extrusionOk="0" h="40068" w="113177">
                  <a:moveTo>
                    <a:pt x="38624" y="1"/>
                  </a:moveTo>
                  <a:cubicBezTo>
                    <a:pt x="37869" y="1"/>
                    <a:pt x="37110" y="382"/>
                    <a:pt x="36701" y="1171"/>
                  </a:cubicBezTo>
                  <a:lnTo>
                    <a:pt x="26574" y="20693"/>
                  </a:lnTo>
                  <a:lnTo>
                    <a:pt x="2219" y="20693"/>
                  </a:lnTo>
                  <a:cubicBezTo>
                    <a:pt x="1005" y="20693"/>
                    <a:pt x="1" y="21697"/>
                    <a:pt x="22" y="22931"/>
                  </a:cubicBezTo>
                  <a:cubicBezTo>
                    <a:pt x="22" y="24166"/>
                    <a:pt x="1026" y="25149"/>
                    <a:pt x="2261" y="25149"/>
                  </a:cubicBezTo>
                  <a:lnTo>
                    <a:pt x="27892" y="25149"/>
                  </a:lnTo>
                  <a:cubicBezTo>
                    <a:pt x="28708" y="25149"/>
                    <a:pt x="29440" y="24689"/>
                    <a:pt x="29817" y="23978"/>
                  </a:cubicBezTo>
                  <a:lnTo>
                    <a:pt x="38228" y="7783"/>
                  </a:lnTo>
                  <a:lnTo>
                    <a:pt x="48711" y="38603"/>
                  </a:lnTo>
                  <a:cubicBezTo>
                    <a:pt x="49004" y="39440"/>
                    <a:pt x="49757" y="40026"/>
                    <a:pt x="50657" y="40068"/>
                  </a:cubicBezTo>
                  <a:lnTo>
                    <a:pt x="50762" y="40068"/>
                  </a:lnTo>
                  <a:cubicBezTo>
                    <a:pt x="51598" y="40068"/>
                    <a:pt x="52373" y="39587"/>
                    <a:pt x="52728" y="38833"/>
                  </a:cubicBezTo>
                  <a:lnTo>
                    <a:pt x="59947" y="23308"/>
                  </a:lnTo>
                  <a:lnTo>
                    <a:pt x="110959" y="23308"/>
                  </a:lnTo>
                  <a:cubicBezTo>
                    <a:pt x="112193" y="23308"/>
                    <a:pt x="113177" y="22304"/>
                    <a:pt x="113177" y="21069"/>
                  </a:cubicBezTo>
                  <a:cubicBezTo>
                    <a:pt x="113156" y="19848"/>
                    <a:pt x="112172" y="18872"/>
                    <a:pt x="110976" y="18872"/>
                  </a:cubicBezTo>
                  <a:cubicBezTo>
                    <a:pt x="110963" y="18872"/>
                    <a:pt x="110951" y="18872"/>
                    <a:pt x="110938" y="18872"/>
                  </a:cubicBezTo>
                  <a:lnTo>
                    <a:pt x="58566" y="18872"/>
                  </a:lnTo>
                  <a:cubicBezTo>
                    <a:pt x="57708" y="18872"/>
                    <a:pt x="56955" y="19354"/>
                    <a:pt x="56599" y="20107"/>
                  </a:cubicBezTo>
                  <a:lnTo>
                    <a:pt x="51054" y="31991"/>
                  </a:lnTo>
                  <a:lnTo>
                    <a:pt x="40676" y="1464"/>
                  </a:lnTo>
                  <a:cubicBezTo>
                    <a:pt x="40352" y="502"/>
                    <a:pt x="39490" y="1"/>
                    <a:pt x="38624" y="1"/>
                  </a:cubicBezTo>
                  <a:close/>
                </a:path>
              </a:pathLst>
            </a:custGeom>
            <a:solidFill>
              <a:srgbClr val="F6E1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28"/>
          <p:cNvSpPr txBox="1"/>
          <p:nvPr>
            <p:ph idx="15" type="ctrTitle"/>
          </p:nvPr>
        </p:nvSpPr>
        <p:spPr>
          <a:xfrm>
            <a:off x="615225" y="2098650"/>
            <a:ext cx="14325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SPORTS</a:t>
            </a:r>
            <a:endParaRPr/>
          </a:p>
        </p:txBody>
      </p:sp>
      <p:sp>
        <p:nvSpPr>
          <p:cNvPr id="330" name="Google Shape;330;p28"/>
          <p:cNvSpPr/>
          <p:nvPr/>
        </p:nvSpPr>
        <p:spPr>
          <a:xfrm>
            <a:off x="7222775" y="-1292275"/>
            <a:ext cx="2834100" cy="2834100"/>
          </a:xfrm>
          <a:prstGeom prst="ellipse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28"/>
          <p:cNvSpPr txBox="1"/>
          <p:nvPr>
            <p:ph idx="1" type="subTitle"/>
          </p:nvPr>
        </p:nvSpPr>
        <p:spPr>
          <a:xfrm>
            <a:off x="2372084" y="194474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   </a:t>
            </a:r>
            <a:endParaRPr/>
          </a:p>
        </p:txBody>
      </p:sp>
      <p:sp>
        <p:nvSpPr>
          <p:cNvPr id="332" name="Google Shape;332;p28"/>
          <p:cNvSpPr txBox="1"/>
          <p:nvPr>
            <p:ph idx="3" type="subTitle"/>
          </p:nvPr>
        </p:nvSpPr>
        <p:spPr>
          <a:xfrm>
            <a:off x="4483284" y="1947526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Venus has a beautiful name, but it’s terribly hot</a:t>
            </a:r>
            <a:endParaRPr/>
          </a:p>
        </p:txBody>
      </p:sp>
      <p:sp>
        <p:nvSpPr>
          <p:cNvPr id="333" name="Google Shape;333;p28"/>
          <p:cNvSpPr txBox="1"/>
          <p:nvPr>
            <p:ph idx="5" type="subTitle"/>
          </p:nvPr>
        </p:nvSpPr>
        <p:spPr>
          <a:xfrm>
            <a:off x="6518284" y="1944748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334" name="Google Shape;334;p28"/>
          <p:cNvSpPr txBox="1"/>
          <p:nvPr>
            <p:ph idx="7" type="subTitle"/>
          </p:nvPr>
        </p:nvSpPr>
        <p:spPr>
          <a:xfrm>
            <a:off x="2372775" y="396144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</a:t>
            </a:r>
            <a:r>
              <a:rPr lang="es"/>
              <a:t> the biggest planet in our Solar System</a:t>
            </a:r>
            <a:endParaRPr/>
          </a:p>
        </p:txBody>
      </p:sp>
      <p:sp>
        <p:nvSpPr>
          <p:cNvPr id="335" name="Google Shape;335;p28"/>
          <p:cNvSpPr txBox="1"/>
          <p:nvPr>
            <p:ph idx="9" type="subTitle"/>
          </p:nvPr>
        </p:nvSpPr>
        <p:spPr>
          <a:xfrm>
            <a:off x="4483975" y="3964223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the ringed one and a gas giant</a:t>
            </a:r>
            <a:endParaRPr/>
          </a:p>
        </p:txBody>
      </p:sp>
      <p:sp>
        <p:nvSpPr>
          <p:cNvPr id="336" name="Google Shape;336;p28"/>
          <p:cNvSpPr txBox="1"/>
          <p:nvPr>
            <p:ph idx="14" type="subTitle"/>
          </p:nvPr>
        </p:nvSpPr>
        <p:spPr>
          <a:xfrm>
            <a:off x="6518975" y="3961445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</a:t>
            </a:r>
            <a:endParaRPr/>
          </a:p>
        </p:txBody>
      </p:sp>
      <p:sp>
        <p:nvSpPr>
          <p:cNvPr id="337" name="Google Shape;337;p28"/>
          <p:cNvSpPr txBox="1"/>
          <p:nvPr>
            <p:ph type="ctrTitle"/>
          </p:nvPr>
        </p:nvSpPr>
        <p:spPr>
          <a:xfrm>
            <a:off x="1895025" y="1438477"/>
            <a:ext cx="28356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FOOTBALL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38" name="Google Shape;338;p28"/>
          <p:cNvSpPr txBox="1"/>
          <p:nvPr>
            <p:ph idx="2" type="ctrTitle"/>
          </p:nvPr>
        </p:nvSpPr>
        <p:spPr>
          <a:xfrm>
            <a:off x="3987925" y="1441252"/>
            <a:ext cx="28719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WEIGHTLIFTING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39" name="Google Shape;339;p28"/>
          <p:cNvSpPr txBox="1"/>
          <p:nvPr>
            <p:ph idx="4" type="ctrTitle"/>
          </p:nvPr>
        </p:nvSpPr>
        <p:spPr>
          <a:xfrm>
            <a:off x="6058250" y="1438477"/>
            <a:ext cx="28014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TENNIS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40" name="Google Shape;340;p28"/>
          <p:cNvSpPr txBox="1"/>
          <p:nvPr>
            <p:ph idx="6" type="ctrTitle"/>
          </p:nvPr>
        </p:nvSpPr>
        <p:spPr>
          <a:xfrm>
            <a:off x="1896375" y="3455177"/>
            <a:ext cx="28341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BASKETBALL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41" name="Google Shape;341;p28"/>
          <p:cNvSpPr txBox="1"/>
          <p:nvPr>
            <p:ph idx="8" type="ctrTitle"/>
          </p:nvPr>
        </p:nvSpPr>
        <p:spPr>
          <a:xfrm>
            <a:off x="3988690" y="3457952"/>
            <a:ext cx="28719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SOCCER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42" name="Google Shape;342;p28"/>
          <p:cNvSpPr txBox="1"/>
          <p:nvPr>
            <p:ph idx="13" type="ctrTitle"/>
          </p:nvPr>
        </p:nvSpPr>
        <p:spPr>
          <a:xfrm>
            <a:off x="6023663" y="3455177"/>
            <a:ext cx="28719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2"/>
                </a:solidFill>
              </a:rPr>
              <a:t>BOXING</a:t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43" name="Google Shape;343;p28"/>
          <p:cNvGrpSpPr/>
          <p:nvPr/>
        </p:nvGrpSpPr>
        <p:grpSpPr>
          <a:xfrm>
            <a:off x="6950141" y="2686412"/>
            <a:ext cx="1018942" cy="880005"/>
            <a:chOff x="1747700" y="1246625"/>
            <a:chExt cx="4147100" cy="3581625"/>
          </a:xfrm>
        </p:grpSpPr>
        <p:sp>
          <p:nvSpPr>
            <p:cNvPr id="344" name="Google Shape;344;p28"/>
            <p:cNvSpPr/>
            <p:nvPr/>
          </p:nvSpPr>
          <p:spPr>
            <a:xfrm>
              <a:off x="2030175" y="1246625"/>
              <a:ext cx="3581625" cy="3581625"/>
            </a:xfrm>
            <a:custGeom>
              <a:rect b="b" l="l" r="r" t="t"/>
              <a:pathLst>
                <a:path extrusionOk="0" h="143265" w="143265">
                  <a:moveTo>
                    <a:pt x="71643" y="1"/>
                  </a:moveTo>
                  <a:cubicBezTo>
                    <a:pt x="32076" y="1"/>
                    <a:pt x="0" y="32056"/>
                    <a:pt x="0" y="71622"/>
                  </a:cubicBezTo>
                  <a:cubicBezTo>
                    <a:pt x="0" y="111189"/>
                    <a:pt x="32076" y="143265"/>
                    <a:pt x="71643" y="143265"/>
                  </a:cubicBezTo>
                  <a:cubicBezTo>
                    <a:pt x="111209" y="143265"/>
                    <a:pt x="143264" y="111189"/>
                    <a:pt x="143264" y="71622"/>
                  </a:cubicBezTo>
                  <a:cubicBezTo>
                    <a:pt x="143264" y="32056"/>
                    <a:pt x="111188" y="1"/>
                    <a:pt x="71643" y="1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8"/>
            <p:cNvSpPr/>
            <p:nvPr/>
          </p:nvSpPr>
          <p:spPr>
            <a:xfrm>
              <a:off x="2782900" y="4034175"/>
              <a:ext cx="2173475" cy="441525"/>
            </a:xfrm>
            <a:custGeom>
              <a:rect b="b" l="l" r="r" t="t"/>
              <a:pathLst>
                <a:path extrusionOk="0" h="17661" w="86939">
                  <a:moveTo>
                    <a:pt x="43480" y="1"/>
                  </a:moveTo>
                  <a:cubicBezTo>
                    <a:pt x="19459" y="1"/>
                    <a:pt x="0" y="3955"/>
                    <a:pt x="0" y="8830"/>
                  </a:cubicBezTo>
                  <a:cubicBezTo>
                    <a:pt x="0" y="13706"/>
                    <a:pt x="19459" y="17660"/>
                    <a:pt x="43480" y="17660"/>
                  </a:cubicBezTo>
                  <a:cubicBezTo>
                    <a:pt x="67479" y="17660"/>
                    <a:pt x="86938" y="13706"/>
                    <a:pt x="86938" y="8830"/>
                  </a:cubicBezTo>
                  <a:cubicBezTo>
                    <a:pt x="86938" y="3955"/>
                    <a:pt x="67479" y="1"/>
                    <a:pt x="43480" y="1"/>
                  </a:cubicBezTo>
                  <a:close/>
                </a:path>
              </a:pathLst>
            </a:custGeom>
            <a:solidFill>
              <a:srgbClr val="FFAB24">
                <a:alpha val="580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8"/>
            <p:cNvSpPr/>
            <p:nvPr/>
          </p:nvSpPr>
          <p:spPr>
            <a:xfrm>
              <a:off x="3753750" y="2056600"/>
              <a:ext cx="2055250" cy="1672625"/>
            </a:xfrm>
            <a:custGeom>
              <a:rect b="b" l="l" r="r" t="t"/>
              <a:pathLst>
                <a:path extrusionOk="0" h="66905" w="82210">
                  <a:moveTo>
                    <a:pt x="42824" y="5476"/>
                  </a:moveTo>
                  <a:lnTo>
                    <a:pt x="42476" y="5620"/>
                  </a:lnTo>
                  <a:cubicBezTo>
                    <a:pt x="42496" y="5540"/>
                    <a:pt x="42630" y="5498"/>
                    <a:pt x="42824" y="5476"/>
                  </a:cubicBezTo>
                  <a:close/>
                  <a:moveTo>
                    <a:pt x="58225" y="0"/>
                  </a:moveTo>
                  <a:cubicBezTo>
                    <a:pt x="56430" y="0"/>
                    <a:pt x="54606" y="361"/>
                    <a:pt x="52854" y="1121"/>
                  </a:cubicBezTo>
                  <a:lnTo>
                    <a:pt x="45656" y="4239"/>
                  </a:lnTo>
                  <a:cubicBezTo>
                    <a:pt x="44798" y="4030"/>
                    <a:pt x="43731" y="3779"/>
                    <a:pt x="42329" y="3465"/>
                  </a:cubicBezTo>
                  <a:cubicBezTo>
                    <a:pt x="39866" y="2914"/>
                    <a:pt x="37924" y="2343"/>
                    <a:pt x="35795" y="2343"/>
                  </a:cubicBezTo>
                  <a:cubicBezTo>
                    <a:pt x="34850" y="2343"/>
                    <a:pt x="33869" y="2456"/>
                    <a:pt x="32788" y="2732"/>
                  </a:cubicBezTo>
                  <a:lnTo>
                    <a:pt x="11174" y="4720"/>
                  </a:lnTo>
                  <a:cubicBezTo>
                    <a:pt x="5462" y="6185"/>
                    <a:pt x="4437" y="13864"/>
                    <a:pt x="9584" y="16772"/>
                  </a:cubicBezTo>
                  <a:cubicBezTo>
                    <a:pt x="2951" y="19869"/>
                    <a:pt x="1" y="27653"/>
                    <a:pt x="2909" y="34348"/>
                  </a:cubicBezTo>
                  <a:lnTo>
                    <a:pt x="14668" y="61507"/>
                  </a:lnTo>
                  <a:cubicBezTo>
                    <a:pt x="16368" y="65421"/>
                    <a:pt x="19164" y="66905"/>
                    <a:pt x="22526" y="66905"/>
                  </a:cubicBezTo>
                  <a:cubicBezTo>
                    <a:pt x="25041" y="66905"/>
                    <a:pt x="27873" y="66075"/>
                    <a:pt x="30800" y="64813"/>
                  </a:cubicBezTo>
                  <a:lnTo>
                    <a:pt x="50573" y="56234"/>
                  </a:lnTo>
                  <a:cubicBezTo>
                    <a:pt x="52937" y="54832"/>
                    <a:pt x="55720" y="53514"/>
                    <a:pt x="61328" y="47237"/>
                  </a:cubicBezTo>
                  <a:lnTo>
                    <a:pt x="70618" y="42111"/>
                  </a:lnTo>
                  <a:cubicBezTo>
                    <a:pt x="77460" y="39160"/>
                    <a:pt x="82210" y="34913"/>
                    <a:pt x="79259" y="28071"/>
                  </a:cubicBezTo>
                  <a:lnTo>
                    <a:pt x="70597" y="8131"/>
                  </a:lnTo>
                  <a:cubicBezTo>
                    <a:pt x="68402" y="3041"/>
                    <a:pt x="63440" y="0"/>
                    <a:pt x="58225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8"/>
            <p:cNvSpPr/>
            <p:nvPr/>
          </p:nvSpPr>
          <p:spPr>
            <a:xfrm>
              <a:off x="5047350" y="1956075"/>
              <a:ext cx="846925" cy="1167425"/>
            </a:xfrm>
            <a:custGeom>
              <a:rect b="b" l="l" r="r" t="t"/>
              <a:pathLst>
                <a:path extrusionOk="0" h="46697" w="33877">
                  <a:moveTo>
                    <a:pt x="14075" y="0"/>
                  </a:moveTo>
                  <a:cubicBezTo>
                    <a:pt x="13379" y="0"/>
                    <a:pt x="12671" y="140"/>
                    <a:pt x="11990" y="435"/>
                  </a:cubicBezTo>
                  <a:lnTo>
                    <a:pt x="1" y="5624"/>
                  </a:lnTo>
                  <a:lnTo>
                    <a:pt x="17807" y="46697"/>
                  </a:lnTo>
                  <a:lnTo>
                    <a:pt x="30989" y="40985"/>
                  </a:lnTo>
                  <a:cubicBezTo>
                    <a:pt x="32976" y="40106"/>
                    <a:pt x="33876" y="37804"/>
                    <a:pt x="33018" y="35816"/>
                  </a:cubicBezTo>
                  <a:lnTo>
                    <a:pt x="18874" y="3155"/>
                  </a:lnTo>
                  <a:cubicBezTo>
                    <a:pt x="18018" y="1178"/>
                    <a:pt x="16097" y="0"/>
                    <a:pt x="14075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8"/>
            <p:cNvSpPr/>
            <p:nvPr/>
          </p:nvSpPr>
          <p:spPr>
            <a:xfrm>
              <a:off x="4191050" y="2503700"/>
              <a:ext cx="675350" cy="929100"/>
            </a:xfrm>
            <a:custGeom>
              <a:rect b="b" l="l" r="r" t="t"/>
              <a:pathLst>
                <a:path extrusionOk="0" h="37164" w="27014">
                  <a:moveTo>
                    <a:pt x="10809" y="0"/>
                  </a:moveTo>
                  <a:cubicBezTo>
                    <a:pt x="10219" y="0"/>
                    <a:pt x="9617" y="120"/>
                    <a:pt x="9040" y="374"/>
                  </a:cubicBezTo>
                  <a:lnTo>
                    <a:pt x="3265" y="2885"/>
                  </a:lnTo>
                  <a:cubicBezTo>
                    <a:pt x="1026" y="3847"/>
                    <a:pt x="1" y="6442"/>
                    <a:pt x="963" y="8680"/>
                  </a:cubicBezTo>
                  <a:lnTo>
                    <a:pt x="12157" y="34521"/>
                  </a:lnTo>
                  <a:cubicBezTo>
                    <a:pt x="12890" y="36173"/>
                    <a:pt x="14516" y="37164"/>
                    <a:pt x="16215" y="37164"/>
                  </a:cubicBezTo>
                  <a:cubicBezTo>
                    <a:pt x="16797" y="37164"/>
                    <a:pt x="17387" y="37047"/>
                    <a:pt x="17953" y="36802"/>
                  </a:cubicBezTo>
                  <a:lnTo>
                    <a:pt x="23749" y="34291"/>
                  </a:lnTo>
                  <a:cubicBezTo>
                    <a:pt x="25988" y="33329"/>
                    <a:pt x="27013" y="30734"/>
                    <a:pt x="26051" y="28495"/>
                  </a:cubicBezTo>
                  <a:lnTo>
                    <a:pt x="14836" y="2654"/>
                  </a:lnTo>
                  <a:cubicBezTo>
                    <a:pt x="14122" y="993"/>
                    <a:pt x="12509" y="0"/>
                    <a:pt x="10809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8"/>
            <p:cNvSpPr/>
            <p:nvPr/>
          </p:nvSpPr>
          <p:spPr>
            <a:xfrm>
              <a:off x="3778350" y="2582075"/>
              <a:ext cx="2116450" cy="1147150"/>
            </a:xfrm>
            <a:custGeom>
              <a:rect b="b" l="l" r="r" t="t"/>
              <a:pathLst>
                <a:path extrusionOk="0" h="45886" w="84658">
                  <a:moveTo>
                    <a:pt x="3411" y="1"/>
                  </a:moveTo>
                  <a:cubicBezTo>
                    <a:pt x="586" y="3851"/>
                    <a:pt x="0" y="8935"/>
                    <a:pt x="1904" y="13329"/>
                  </a:cubicBezTo>
                  <a:lnTo>
                    <a:pt x="13684" y="40488"/>
                  </a:lnTo>
                  <a:cubicBezTo>
                    <a:pt x="15384" y="44402"/>
                    <a:pt x="18180" y="45886"/>
                    <a:pt x="21542" y="45886"/>
                  </a:cubicBezTo>
                  <a:cubicBezTo>
                    <a:pt x="24057" y="45886"/>
                    <a:pt x="26889" y="45056"/>
                    <a:pt x="29816" y="43794"/>
                  </a:cubicBezTo>
                  <a:lnTo>
                    <a:pt x="49589" y="35215"/>
                  </a:lnTo>
                  <a:cubicBezTo>
                    <a:pt x="51953" y="33792"/>
                    <a:pt x="54736" y="32495"/>
                    <a:pt x="60344" y="26218"/>
                  </a:cubicBezTo>
                  <a:lnTo>
                    <a:pt x="68776" y="21573"/>
                  </a:lnTo>
                  <a:lnTo>
                    <a:pt x="81749" y="15945"/>
                  </a:lnTo>
                  <a:cubicBezTo>
                    <a:pt x="83736" y="15087"/>
                    <a:pt x="84657" y="12764"/>
                    <a:pt x="83778" y="10776"/>
                  </a:cubicBezTo>
                  <a:lnTo>
                    <a:pt x="82083" y="6864"/>
                  </a:lnTo>
                  <a:lnTo>
                    <a:pt x="71224" y="11571"/>
                  </a:lnTo>
                  <a:lnTo>
                    <a:pt x="62792" y="16217"/>
                  </a:lnTo>
                  <a:cubicBezTo>
                    <a:pt x="57184" y="22494"/>
                    <a:pt x="54402" y="23812"/>
                    <a:pt x="52037" y="25214"/>
                  </a:cubicBezTo>
                  <a:lnTo>
                    <a:pt x="32264" y="33792"/>
                  </a:lnTo>
                  <a:cubicBezTo>
                    <a:pt x="29348" y="35063"/>
                    <a:pt x="26520" y="35893"/>
                    <a:pt x="24006" y="35893"/>
                  </a:cubicBezTo>
                  <a:cubicBezTo>
                    <a:pt x="20638" y="35893"/>
                    <a:pt x="17833" y="34404"/>
                    <a:pt x="16132" y="30486"/>
                  </a:cubicBezTo>
                  <a:lnTo>
                    <a:pt x="4373" y="3328"/>
                  </a:lnTo>
                  <a:cubicBezTo>
                    <a:pt x="3913" y="2260"/>
                    <a:pt x="3578" y="1152"/>
                    <a:pt x="3411" y="1"/>
                  </a:cubicBezTo>
                  <a:close/>
                </a:path>
              </a:pathLst>
            </a:custGeom>
            <a:solidFill>
              <a:srgbClr val="AD4741">
                <a:alpha val="513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8"/>
            <p:cNvSpPr/>
            <p:nvPr/>
          </p:nvSpPr>
          <p:spPr>
            <a:xfrm>
              <a:off x="1833500" y="2056675"/>
              <a:ext cx="2055225" cy="1672550"/>
            </a:xfrm>
            <a:custGeom>
              <a:rect b="b" l="l" r="r" t="t"/>
              <a:pathLst>
                <a:path extrusionOk="0" h="66902" w="82209">
                  <a:moveTo>
                    <a:pt x="39357" y="5470"/>
                  </a:moveTo>
                  <a:cubicBezTo>
                    <a:pt x="39567" y="5491"/>
                    <a:pt x="39692" y="5533"/>
                    <a:pt x="39713" y="5617"/>
                  </a:cubicBezTo>
                  <a:lnTo>
                    <a:pt x="39357" y="5470"/>
                  </a:lnTo>
                  <a:close/>
                  <a:moveTo>
                    <a:pt x="23997" y="0"/>
                  </a:moveTo>
                  <a:cubicBezTo>
                    <a:pt x="18777" y="0"/>
                    <a:pt x="13804" y="3049"/>
                    <a:pt x="11592" y="8128"/>
                  </a:cubicBezTo>
                  <a:lnTo>
                    <a:pt x="2971" y="28068"/>
                  </a:lnTo>
                  <a:cubicBezTo>
                    <a:pt x="0" y="34910"/>
                    <a:pt x="4750" y="39157"/>
                    <a:pt x="11592" y="42108"/>
                  </a:cubicBezTo>
                  <a:lnTo>
                    <a:pt x="20903" y="47234"/>
                  </a:lnTo>
                  <a:cubicBezTo>
                    <a:pt x="26510" y="53511"/>
                    <a:pt x="29272" y="54808"/>
                    <a:pt x="31658" y="56231"/>
                  </a:cubicBezTo>
                  <a:lnTo>
                    <a:pt x="51430" y="64810"/>
                  </a:lnTo>
                  <a:cubicBezTo>
                    <a:pt x="54349" y="66072"/>
                    <a:pt x="57175" y="66902"/>
                    <a:pt x="59687" y="66902"/>
                  </a:cubicBezTo>
                  <a:cubicBezTo>
                    <a:pt x="63046" y="66902"/>
                    <a:pt x="65842" y="65418"/>
                    <a:pt x="67542" y="61504"/>
                  </a:cubicBezTo>
                  <a:lnTo>
                    <a:pt x="79301" y="34345"/>
                  </a:lnTo>
                  <a:cubicBezTo>
                    <a:pt x="82209" y="27650"/>
                    <a:pt x="79259" y="19866"/>
                    <a:pt x="72626" y="16769"/>
                  </a:cubicBezTo>
                  <a:cubicBezTo>
                    <a:pt x="74969" y="15451"/>
                    <a:pt x="76246" y="12857"/>
                    <a:pt x="75911" y="10199"/>
                  </a:cubicBezTo>
                  <a:cubicBezTo>
                    <a:pt x="75555" y="7563"/>
                    <a:pt x="73630" y="5387"/>
                    <a:pt x="71036" y="4717"/>
                  </a:cubicBezTo>
                  <a:lnTo>
                    <a:pt x="49422" y="2750"/>
                  </a:lnTo>
                  <a:cubicBezTo>
                    <a:pt x="48337" y="2466"/>
                    <a:pt x="47349" y="2351"/>
                    <a:pt x="46398" y="2351"/>
                  </a:cubicBezTo>
                  <a:cubicBezTo>
                    <a:pt x="44269" y="2351"/>
                    <a:pt x="42325" y="2927"/>
                    <a:pt x="39881" y="3462"/>
                  </a:cubicBezTo>
                  <a:cubicBezTo>
                    <a:pt x="38479" y="3776"/>
                    <a:pt x="37391" y="4027"/>
                    <a:pt x="36554" y="4236"/>
                  </a:cubicBezTo>
                  <a:lnTo>
                    <a:pt x="29356" y="1118"/>
                  </a:lnTo>
                  <a:cubicBezTo>
                    <a:pt x="27608" y="359"/>
                    <a:pt x="25788" y="0"/>
                    <a:pt x="23997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8"/>
            <p:cNvSpPr/>
            <p:nvPr/>
          </p:nvSpPr>
          <p:spPr>
            <a:xfrm>
              <a:off x="1747700" y="1956075"/>
              <a:ext cx="847425" cy="1167425"/>
            </a:xfrm>
            <a:custGeom>
              <a:rect b="b" l="l" r="r" t="t"/>
              <a:pathLst>
                <a:path extrusionOk="0" h="46697" w="33897">
                  <a:moveTo>
                    <a:pt x="19840" y="0"/>
                  </a:moveTo>
                  <a:cubicBezTo>
                    <a:pt x="17813" y="0"/>
                    <a:pt x="15880" y="1178"/>
                    <a:pt x="15024" y="3155"/>
                  </a:cubicBezTo>
                  <a:lnTo>
                    <a:pt x="859" y="35816"/>
                  </a:lnTo>
                  <a:cubicBezTo>
                    <a:pt x="1" y="37804"/>
                    <a:pt x="921" y="40127"/>
                    <a:pt x="2909" y="40985"/>
                  </a:cubicBezTo>
                  <a:lnTo>
                    <a:pt x="16091" y="46697"/>
                  </a:lnTo>
                  <a:lnTo>
                    <a:pt x="33897" y="5624"/>
                  </a:lnTo>
                  <a:lnTo>
                    <a:pt x="21929" y="435"/>
                  </a:lnTo>
                  <a:cubicBezTo>
                    <a:pt x="21248" y="140"/>
                    <a:pt x="20539" y="0"/>
                    <a:pt x="19840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8"/>
            <p:cNvSpPr/>
            <p:nvPr/>
          </p:nvSpPr>
          <p:spPr>
            <a:xfrm>
              <a:off x="2776100" y="2503700"/>
              <a:ext cx="674800" cy="929100"/>
            </a:xfrm>
            <a:custGeom>
              <a:rect b="b" l="l" r="r" t="t"/>
              <a:pathLst>
                <a:path extrusionOk="0" h="37164" w="26992">
                  <a:moveTo>
                    <a:pt x="16204" y="0"/>
                  </a:moveTo>
                  <a:cubicBezTo>
                    <a:pt x="14505" y="0"/>
                    <a:pt x="12892" y="993"/>
                    <a:pt x="12178" y="2654"/>
                  </a:cubicBezTo>
                  <a:lnTo>
                    <a:pt x="963" y="28495"/>
                  </a:lnTo>
                  <a:cubicBezTo>
                    <a:pt x="0" y="30734"/>
                    <a:pt x="1026" y="33329"/>
                    <a:pt x="3244" y="34291"/>
                  </a:cubicBezTo>
                  <a:lnTo>
                    <a:pt x="9039" y="36802"/>
                  </a:lnTo>
                  <a:cubicBezTo>
                    <a:pt x="9605" y="37047"/>
                    <a:pt x="10196" y="37164"/>
                    <a:pt x="10778" y="37164"/>
                  </a:cubicBezTo>
                  <a:cubicBezTo>
                    <a:pt x="12476" y="37164"/>
                    <a:pt x="14103" y="36173"/>
                    <a:pt x="14835" y="34521"/>
                  </a:cubicBezTo>
                  <a:lnTo>
                    <a:pt x="26029" y="8680"/>
                  </a:lnTo>
                  <a:cubicBezTo>
                    <a:pt x="26992" y="6442"/>
                    <a:pt x="25988" y="3847"/>
                    <a:pt x="23749" y="2885"/>
                  </a:cubicBezTo>
                  <a:lnTo>
                    <a:pt x="17974" y="374"/>
                  </a:lnTo>
                  <a:cubicBezTo>
                    <a:pt x="17396" y="120"/>
                    <a:pt x="16795" y="0"/>
                    <a:pt x="16204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8"/>
            <p:cNvSpPr/>
            <p:nvPr/>
          </p:nvSpPr>
          <p:spPr>
            <a:xfrm>
              <a:off x="1747700" y="2582075"/>
              <a:ext cx="2115925" cy="1147150"/>
            </a:xfrm>
            <a:custGeom>
              <a:rect b="b" l="l" r="r" t="t"/>
              <a:pathLst>
                <a:path extrusionOk="0" h="45886" w="84637">
                  <a:moveTo>
                    <a:pt x="81226" y="1"/>
                  </a:moveTo>
                  <a:cubicBezTo>
                    <a:pt x="81059" y="1152"/>
                    <a:pt x="80745" y="2260"/>
                    <a:pt x="80285" y="3328"/>
                  </a:cubicBezTo>
                  <a:lnTo>
                    <a:pt x="68505" y="30486"/>
                  </a:lnTo>
                  <a:cubicBezTo>
                    <a:pt x="66816" y="34391"/>
                    <a:pt x="64016" y="35882"/>
                    <a:pt x="60647" y="35882"/>
                  </a:cubicBezTo>
                  <a:cubicBezTo>
                    <a:pt x="58131" y="35882"/>
                    <a:pt x="55298" y="35051"/>
                    <a:pt x="52372" y="33771"/>
                  </a:cubicBezTo>
                  <a:lnTo>
                    <a:pt x="32600" y="25214"/>
                  </a:lnTo>
                  <a:cubicBezTo>
                    <a:pt x="30235" y="23812"/>
                    <a:pt x="27452" y="22494"/>
                    <a:pt x="21845" y="16217"/>
                  </a:cubicBezTo>
                  <a:lnTo>
                    <a:pt x="13413" y="11571"/>
                  </a:lnTo>
                  <a:lnTo>
                    <a:pt x="2574" y="6864"/>
                  </a:lnTo>
                  <a:lnTo>
                    <a:pt x="859" y="10797"/>
                  </a:lnTo>
                  <a:cubicBezTo>
                    <a:pt x="1" y="12785"/>
                    <a:pt x="921" y="15087"/>
                    <a:pt x="2909" y="15945"/>
                  </a:cubicBezTo>
                  <a:lnTo>
                    <a:pt x="15882" y="21573"/>
                  </a:lnTo>
                  <a:lnTo>
                    <a:pt x="24314" y="26218"/>
                  </a:lnTo>
                  <a:cubicBezTo>
                    <a:pt x="29921" y="32495"/>
                    <a:pt x="32683" y="33792"/>
                    <a:pt x="35069" y="35215"/>
                  </a:cubicBezTo>
                  <a:lnTo>
                    <a:pt x="54841" y="43794"/>
                  </a:lnTo>
                  <a:cubicBezTo>
                    <a:pt x="57760" y="45056"/>
                    <a:pt x="60590" y="45886"/>
                    <a:pt x="63107" y="45886"/>
                  </a:cubicBezTo>
                  <a:cubicBezTo>
                    <a:pt x="66471" y="45886"/>
                    <a:pt x="69274" y="44402"/>
                    <a:pt x="70974" y="40488"/>
                  </a:cubicBezTo>
                  <a:lnTo>
                    <a:pt x="82733" y="13329"/>
                  </a:lnTo>
                  <a:cubicBezTo>
                    <a:pt x="84637" y="8935"/>
                    <a:pt x="84072" y="3851"/>
                    <a:pt x="81226" y="1"/>
                  </a:cubicBezTo>
                  <a:close/>
                </a:path>
              </a:pathLst>
            </a:custGeom>
            <a:solidFill>
              <a:srgbClr val="AD4741">
                <a:alpha val="513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" name="Google Shape;354;p28"/>
          <p:cNvGrpSpPr/>
          <p:nvPr/>
        </p:nvGrpSpPr>
        <p:grpSpPr>
          <a:xfrm>
            <a:off x="4915826" y="772030"/>
            <a:ext cx="957888" cy="872156"/>
            <a:chOff x="1979950" y="901925"/>
            <a:chExt cx="3945175" cy="3592075"/>
          </a:xfrm>
        </p:grpSpPr>
        <p:sp>
          <p:nvSpPr>
            <p:cNvPr id="355" name="Google Shape;355;p28"/>
            <p:cNvSpPr/>
            <p:nvPr/>
          </p:nvSpPr>
          <p:spPr>
            <a:xfrm>
              <a:off x="2158850" y="901925"/>
              <a:ext cx="3592100" cy="3592075"/>
            </a:xfrm>
            <a:custGeom>
              <a:rect b="b" l="l" r="r" t="t"/>
              <a:pathLst>
                <a:path extrusionOk="0" h="143683" w="143684">
                  <a:moveTo>
                    <a:pt x="71831" y="0"/>
                  </a:moveTo>
                  <a:cubicBezTo>
                    <a:pt x="32160" y="0"/>
                    <a:pt x="1" y="32160"/>
                    <a:pt x="1" y="71831"/>
                  </a:cubicBezTo>
                  <a:cubicBezTo>
                    <a:pt x="1" y="111502"/>
                    <a:pt x="32160" y="143683"/>
                    <a:pt x="71831" y="143683"/>
                  </a:cubicBezTo>
                  <a:cubicBezTo>
                    <a:pt x="111523" y="143683"/>
                    <a:pt x="143683" y="111502"/>
                    <a:pt x="143683" y="71831"/>
                  </a:cubicBezTo>
                  <a:cubicBezTo>
                    <a:pt x="143683" y="32160"/>
                    <a:pt x="111503" y="0"/>
                    <a:pt x="71831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8"/>
            <p:cNvSpPr/>
            <p:nvPr/>
          </p:nvSpPr>
          <p:spPr>
            <a:xfrm>
              <a:off x="2158850" y="901925"/>
              <a:ext cx="3592100" cy="3592075"/>
            </a:xfrm>
            <a:custGeom>
              <a:rect b="b" l="l" r="r" t="t"/>
              <a:pathLst>
                <a:path extrusionOk="0" h="143683" w="143684">
                  <a:moveTo>
                    <a:pt x="71831" y="0"/>
                  </a:moveTo>
                  <a:cubicBezTo>
                    <a:pt x="32160" y="0"/>
                    <a:pt x="1" y="32160"/>
                    <a:pt x="1" y="71831"/>
                  </a:cubicBezTo>
                  <a:cubicBezTo>
                    <a:pt x="1" y="111502"/>
                    <a:pt x="32160" y="143683"/>
                    <a:pt x="71831" y="143683"/>
                  </a:cubicBezTo>
                  <a:cubicBezTo>
                    <a:pt x="111523" y="143683"/>
                    <a:pt x="143683" y="111502"/>
                    <a:pt x="143683" y="71831"/>
                  </a:cubicBezTo>
                  <a:cubicBezTo>
                    <a:pt x="143683" y="32160"/>
                    <a:pt x="111503" y="0"/>
                    <a:pt x="71831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8"/>
            <p:cNvSpPr/>
            <p:nvPr/>
          </p:nvSpPr>
          <p:spPr>
            <a:xfrm>
              <a:off x="2158850" y="901925"/>
              <a:ext cx="3592100" cy="3592075"/>
            </a:xfrm>
            <a:custGeom>
              <a:rect b="b" l="l" r="r" t="t"/>
              <a:pathLst>
                <a:path extrusionOk="0" h="143683" w="143684">
                  <a:moveTo>
                    <a:pt x="71831" y="0"/>
                  </a:moveTo>
                  <a:cubicBezTo>
                    <a:pt x="32160" y="0"/>
                    <a:pt x="1" y="32160"/>
                    <a:pt x="1" y="71831"/>
                  </a:cubicBezTo>
                  <a:cubicBezTo>
                    <a:pt x="1" y="111502"/>
                    <a:pt x="32160" y="143683"/>
                    <a:pt x="71831" y="143683"/>
                  </a:cubicBezTo>
                  <a:cubicBezTo>
                    <a:pt x="111523" y="143683"/>
                    <a:pt x="143683" y="111502"/>
                    <a:pt x="143683" y="71831"/>
                  </a:cubicBezTo>
                  <a:cubicBezTo>
                    <a:pt x="143683" y="32160"/>
                    <a:pt x="111503" y="0"/>
                    <a:pt x="71831" y="0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8"/>
            <p:cNvSpPr/>
            <p:nvPr/>
          </p:nvSpPr>
          <p:spPr>
            <a:xfrm>
              <a:off x="2379075" y="3557125"/>
              <a:ext cx="3151650" cy="260000"/>
            </a:xfrm>
            <a:custGeom>
              <a:rect b="b" l="l" r="r" t="t"/>
              <a:pathLst>
                <a:path extrusionOk="0" h="10400" w="126066">
                  <a:moveTo>
                    <a:pt x="126065" y="0"/>
                  </a:moveTo>
                  <a:lnTo>
                    <a:pt x="0" y="21"/>
                  </a:lnTo>
                  <a:cubicBezTo>
                    <a:pt x="1967" y="3662"/>
                    <a:pt x="4227" y="7135"/>
                    <a:pt x="6801" y="10399"/>
                  </a:cubicBezTo>
                  <a:lnTo>
                    <a:pt x="119265" y="10399"/>
                  </a:lnTo>
                  <a:cubicBezTo>
                    <a:pt x="121818" y="7135"/>
                    <a:pt x="124098" y="3662"/>
                    <a:pt x="126065" y="0"/>
                  </a:cubicBez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8"/>
            <p:cNvSpPr/>
            <p:nvPr/>
          </p:nvSpPr>
          <p:spPr>
            <a:xfrm>
              <a:off x="2379075" y="3557125"/>
              <a:ext cx="3151650" cy="260000"/>
            </a:xfrm>
            <a:custGeom>
              <a:rect b="b" l="l" r="r" t="t"/>
              <a:pathLst>
                <a:path extrusionOk="0" h="10400" w="126066">
                  <a:moveTo>
                    <a:pt x="126065" y="0"/>
                  </a:moveTo>
                  <a:lnTo>
                    <a:pt x="0" y="21"/>
                  </a:lnTo>
                  <a:cubicBezTo>
                    <a:pt x="1967" y="3662"/>
                    <a:pt x="4227" y="7135"/>
                    <a:pt x="6801" y="10399"/>
                  </a:cubicBezTo>
                  <a:lnTo>
                    <a:pt x="119265" y="10399"/>
                  </a:lnTo>
                  <a:cubicBezTo>
                    <a:pt x="121818" y="7135"/>
                    <a:pt x="124098" y="3662"/>
                    <a:pt x="126065" y="0"/>
                  </a:cubicBezTo>
                  <a:close/>
                </a:path>
              </a:pathLst>
            </a:custGeom>
            <a:solidFill>
              <a:srgbClr val="FFAB24">
                <a:alpha val="580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8"/>
            <p:cNvSpPr/>
            <p:nvPr/>
          </p:nvSpPr>
          <p:spPr>
            <a:xfrm>
              <a:off x="1979950" y="2666300"/>
              <a:ext cx="3945175" cy="173175"/>
            </a:xfrm>
            <a:custGeom>
              <a:rect b="b" l="l" r="r" t="t"/>
              <a:pathLst>
                <a:path extrusionOk="0" h="6927" w="157807">
                  <a:moveTo>
                    <a:pt x="1" y="0"/>
                  </a:moveTo>
                  <a:lnTo>
                    <a:pt x="1" y="6926"/>
                  </a:lnTo>
                  <a:lnTo>
                    <a:pt x="157807" y="6926"/>
                  </a:lnTo>
                  <a:lnTo>
                    <a:pt x="157807" y="0"/>
                  </a:ln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8"/>
            <p:cNvSpPr/>
            <p:nvPr/>
          </p:nvSpPr>
          <p:spPr>
            <a:xfrm>
              <a:off x="4878400" y="1827250"/>
              <a:ext cx="787275" cy="1860150"/>
            </a:xfrm>
            <a:custGeom>
              <a:rect b="b" l="l" r="r" t="t"/>
              <a:pathLst>
                <a:path extrusionOk="0" h="74406" w="31491">
                  <a:moveTo>
                    <a:pt x="11909" y="1"/>
                  </a:moveTo>
                  <a:cubicBezTo>
                    <a:pt x="5315" y="1"/>
                    <a:pt x="0" y="5349"/>
                    <a:pt x="0" y="11927"/>
                  </a:cubicBezTo>
                  <a:lnTo>
                    <a:pt x="0" y="62458"/>
                  </a:lnTo>
                  <a:cubicBezTo>
                    <a:pt x="0" y="69049"/>
                    <a:pt x="5336" y="74405"/>
                    <a:pt x="11948" y="74405"/>
                  </a:cubicBezTo>
                  <a:lnTo>
                    <a:pt x="19543" y="74405"/>
                  </a:lnTo>
                  <a:cubicBezTo>
                    <a:pt x="26155" y="74405"/>
                    <a:pt x="31491" y="69049"/>
                    <a:pt x="31491" y="62458"/>
                  </a:cubicBezTo>
                  <a:lnTo>
                    <a:pt x="31491" y="11927"/>
                  </a:lnTo>
                  <a:cubicBezTo>
                    <a:pt x="31491" y="5349"/>
                    <a:pt x="26176" y="1"/>
                    <a:pt x="19582" y="1"/>
                  </a:cubicBezTo>
                  <a:cubicBezTo>
                    <a:pt x="19569" y="1"/>
                    <a:pt x="19556" y="1"/>
                    <a:pt x="19543" y="1"/>
                  </a:cubicBezTo>
                  <a:lnTo>
                    <a:pt x="11948" y="1"/>
                  </a:lnTo>
                  <a:cubicBezTo>
                    <a:pt x="11935" y="1"/>
                    <a:pt x="11922" y="1"/>
                    <a:pt x="11909" y="1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8"/>
            <p:cNvSpPr/>
            <p:nvPr/>
          </p:nvSpPr>
          <p:spPr>
            <a:xfrm>
              <a:off x="2239400" y="1827250"/>
              <a:ext cx="787275" cy="1860150"/>
            </a:xfrm>
            <a:custGeom>
              <a:rect b="b" l="l" r="r" t="t"/>
              <a:pathLst>
                <a:path extrusionOk="0" h="74406" w="31491">
                  <a:moveTo>
                    <a:pt x="11910" y="1"/>
                  </a:moveTo>
                  <a:cubicBezTo>
                    <a:pt x="5336" y="1"/>
                    <a:pt x="1" y="5349"/>
                    <a:pt x="1" y="11927"/>
                  </a:cubicBezTo>
                  <a:lnTo>
                    <a:pt x="1" y="62458"/>
                  </a:lnTo>
                  <a:cubicBezTo>
                    <a:pt x="1" y="69049"/>
                    <a:pt x="5336" y="74405"/>
                    <a:pt x="11948" y="74405"/>
                  </a:cubicBezTo>
                  <a:lnTo>
                    <a:pt x="19523" y="74405"/>
                  </a:lnTo>
                  <a:cubicBezTo>
                    <a:pt x="26134" y="74405"/>
                    <a:pt x="31491" y="69070"/>
                    <a:pt x="31491" y="62458"/>
                  </a:cubicBezTo>
                  <a:lnTo>
                    <a:pt x="31491" y="11927"/>
                  </a:lnTo>
                  <a:cubicBezTo>
                    <a:pt x="31491" y="5336"/>
                    <a:pt x="26155" y="1"/>
                    <a:pt x="19564" y="1"/>
                  </a:cubicBezTo>
                  <a:lnTo>
                    <a:pt x="11948" y="1"/>
                  </a:lnTo>
                  <a:cubicBezTo>
                    <a:pt x="11935" y="1"/>
                    <a:pt x="11923" y="1"/>
                    <a:pt x="11910" y="1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8"/>
            <p:cNvSpPr/>
            <p:nvPr/>
          </p:nvSpPr>
          <p:spPr>
            <a:xfrm>
              <a:off x="2101325" y="2424100"/>
              <a:ext cx="69050" cy="665925"/>
            </a:xfrm>
            <a:custGeom>
              <a:rect b="b" l="l" r="r" t="t"/>
              <a:pathLst>
                <a:path extrusionOk="0" h="26637" w="2762">
                  <a:moveTo>
                    <a:pt x="0" y="1"/>
                  </a:moveTo>
                  <a:lnTo>
                    <a:pt x="0" y="26637"/>
                  </a:lnTo>
                  <a:lnTo>
                    <a:pt x="2762" y="26637"/>
                  </a:lnTo>
                  <a:lnTo>
                    <a:pt x="2762" y="1"/>
                  </a:lnTo>
                  <a:close/>
                </a:path>
              </a:pathLst>
            </a:custGeom>
            <a:solidFill>
              <a:srgbClr val="002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8"/>
            <p:cNvSpPr/>
            <p:nvPr/>
          </p:nvSpPr>
          <p:spPr>
            <a:xfrm>
              <a:off x="5734700" y="2424100"/>
              <a:ext cx="69600" cy="665925"/>
            </a:xfrm>
            <a:custGeom>
              <a:rect b="b" l="l" r="r" t="t"/>
              <a:pathLst>
                <a:path extrusionOk="0" h="26637" w="2784">
                  <a:moveTo>
                    <a:pt x="0" y="1"/>
                  </a:moveTo>
                  <a:lnTo>
                    <a:pt x="0" y="26637"/>
                  </a:lnTo>
                  <a:lnTo>
                    <a:pt x="2783" y="26637"/>
                  </a:lnTo>
                  <a:lnTo>
                    <a:pt x="2783" y="1"/>
                  </a:lnTo>
                  <a:close/>
                </a:path>
              </a:pathLst>
            </a:custGeom>
            <a:solidFill>
              <a:srgbClr val="0026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8"/>
            <p:cNvSpPr/>
            <p:nvPr/>
          </p:nvSpPr>
          <p:spPr>
            <a:xfrm>
              <a:off x="3346800" y="2666300"/>
              <a:ext cx="415350" cy="173175"/>
            </a:xfrm>
            <a:custGeom>
              <a:rect b="b" l="l" r="r" t="t"/>
              <a:pathLst>
                <a:path extrusionOk="0" h="6927" w="16614">
                  <a:moveTo>
                    <a:pt x="0" y="0"/>
                  </a:moveTo>
                  <a:lnTo>
                    <a:pt x="0" y="6926"/>
                  </a:lnTo>
                  <a:lnTo>
                    <a:pt x="16613" y="6926"/>
                  </a:lnTo>
                  <a:lnTo>
                    <a:pt x="166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8"/>
            <p:cNvSpPr/>
            <p:nvPr/>
          </p:nvSpPr>
          <p:spPr>
            <a:xfrm>
              <a:off x="4151825" y="2666300"/>
              <a:ext cx="415350" cy="173175"/>
            </a:xfrm>
            <a:custGeom>
              <a:rect b="b" l="l" r="r" t="t"/>
              <a:pathLst>
                <a:path extrusionOk="0" h="6927" w="16614">
                  <a:moveTo>
                    <a:pt x="1" y="0"/>
                  </a:moveTo>
                  <a:lnTo>
                    <a:pt x="1" y="6926"/>
                  </a:lnTo>
                  <a:lnTo>
                    <a:pt x="16614" y="6926"/>
                  </a:lnTo>
                  <a:lnTo>
                    <a:pt x="166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" name="Google Shape;367;p28"/>
          <p:cNvGrpSpPr/>
          <p:nvPr/>
        </p:nvGrpSpPr>
        <p:grpSpPr>
          <a:xfrm>
            <a:off x="2891804" y="2620574"/>
            <a:ext cx="879843" cy="915748"/>
            <a:chOff x="1825125" y="1014650"/>
            <a:chExt cx="3792425" cy="3945490"/>
          </a:xfrm>
        </p:grpSpPr>
        <p:sp>
          <p:nvSpPr>
            <p:cNvPr id="368" name="Google Shape;368;p28"/>
            <p:cNvSpPr/>
            <p:nvPr/>
          </p:nvSpPr>
          <p:spPr>
            <a:xfrm>
              <a:off x="1825125" y="1151425"/>
              <a:ext cx="3792425" cy="3792425"/>
            </a:xfrm>
            <a:custGeom>
              <a:rect b="b" l="l" r="r" t="t"/>
              <a:pathLst>
                <a:path extrusionOk="0" h="151697" w="151697">
                  <a:moveTo>
                    <a:pt x="75848" y="1"/>
                  </a:moveTo>
                  <a:cubicBezTo>
                    <a:pt x="33938" y="1"/>
                    <a:pt x="0" y="33960"/>
                    <a:pt x="0" y="75849"/>
                  </a:cubicBezTo>
                  <a:cubicBezTo>
                    <a:pt x="0" y="117738"/>
                    <a:pt x="33938" y="151697"/>
                    <a:pt x="75848" y="151697"/>
                  </a:cubicBezTo>
                  <a:cubicBezTo>
                    <a:pt x="117738" y="151697"/>
                    <a:pt x="151697" y="117717"/>
                    <a:pt x="151697" y="75849"/>
                  </a:cubicBezTo>
                  <a:cubicBezTo>
                    <a:pt x="151697" y="33960"/>
                    <a:pt x="117738" y="1"/>
                    <a:pt x="75848" y="1"/>
                  </a:cubicBezTo>
                  <a:close/>
                </a:path>
              </a:pathLst>
            </a:custGeom>
            <a:solidFill>
              <a:srgbClr val="FFA9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8"/>
            <p:cNvSpPr/>
            <p:nvPr/>
          </p:nvSpPr>
          <p:spPr>
            <a:xfrm>
              <a:off x="1825125" y="1151425"/>
              <a:ext cx="3792425" cy="3792425"/>
            </a:xfrm>
            <a:custGeom>
              <a:rect b="b" l="l" r="r" t="t"/>
              <a:pathLst>
                <a:path extrusionOk="0" h="151697" w="151697">
                  <a:moveTo>
                    <a:pt x="75848" y="1"/>
                  </a:moveTo>
                  <a:cubicBezTo>
                    <a:pt x="33938" y="1"/>
                    <a:pt x="0" y="33960"/>
                    <a:pt x="0" y="75849"/>
                  </a:cubicBezTo>
                  <a:cubicBezTo>
                    <a:pt x="0" y="117738"/>
                    <a:pt x="33938" y="151697"/>
                    <a:pt x="75848" y="151697"/>
                  </a:cubicBezTo>
                  <a:cubicBezTo>
                    <a:pt x="117738" y="151697"/>
                    <a:pt x="151697" y="117717"/>
                    <a:pt x="151697" y="75849"/>
                  </a:cubicBezTo>
                  <a:cubicBezTo>
                    <a:pt x="151697" y="33960"/>
                    <a:pt x="117738" y="1"/>
                    <a:pt x="75848" y="1"/>
                  </a:cubicBez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8"/>
            <p:cNvSpPr/>
            <p:nvPr/>
          </p:nvSpPr>
          <p:spPr>
            <a:xfrm>
              <a:off x="3066950" y="1014650"/>
              <a:ext cx="2419825" cy="2211775"/>
            </a:xfrm>
            <a:custGeom>
              <a:rect b="b" l="l" r="r" t="t"/>
              <a:pathLst>
                <a:path extrusionOk="0" h="88471" w="96793">
                  <a:moveTo>
                    <a:pt x="46578" y="0"/>
                  </a:moveTo>
                  <a:cubicBezTo>
                    <a:pt x="43298" y="0"/>
                    <a:pt x="39986" y="366"/>
                    <a:pt x="36700" y="1120"/>
                  </a:cubicBezTo>
                  <a:cubicBezTo>
                    <a:pt x="19271" y="5116"/>
                    <a:pt x="5942" y="19239"/>
                    <a:pt x="2971" y="36878"/>
                  </a:cubicBezTo>
                  <a:cubicBezTo>
                    <a:pt x="0" y="54517"/>
                    <a:pt x="7930" y="72197"/>
                    <a:pt x="23079" y="81717"/>
                  </a:cubicBezTo>
                  <a:cubicBezTo>
                    <a:pt x="30284" y="86229"/>
                    <a:pt x="38438" y="88471"/>
                    <a:pt x="46577" y="88471"/>
                  </a:cubicBezTo>
                  <a:cubicBezTo>
                    <a:pt x="55573" y="88471"/>
                    <a:pt x="64551" y="85732"/>
                    <a:pt x="72207" y="80294"/>
                  </a:cubicBezTo>
                  <a:cubicBezTo>
                    <a:pt x="92127" y="66129"/>
                    <a:pt x="96793" y="38510"/>
                    <a:pt x="82627" y="18612"/>
                  </a:cubicBezTo>
                  <a:cubicBezTo>
                    <a:pt x="74223" y="6778"/>
                    <a:pt x="60694" y="0"/>
                    <a:pt x="46578" y="0"/>
                  </a:cubicBezTo>
                  <a:close/>
                </a:path>
              </a:pathLst>
            </a:custGeom>
            <a:solidFill>
              <a:srgbClr val="FF6D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8"/>
            <p:cNvSpPr/>
            <p:nvPr/>
          </p:nvSpPr>
          <p:spPr>
            <a:xfrm>
              <a:off x="3136500" y="1134925"/>
              <a:ext cx="1773825" cy="1339950"/>
            </a:xfrm>
            <a:custGeom>
              <a:rect b="b" l="l" r="r" t="t"/>
              <a:pathLst>
                <a:path extrusionOk="0" h="53598" w="70953">
                  <a:moveTo>
                    <a:pt x="62898" y="0"/>
                  </a:moveTo>
                  <a:cubicBezTo>
                    <a:pt x="51386" y="0"/>
                    <a:pt x="37739" y="4519"/>
                    <a:pt x="25298" y="13382"/>
                  </a:cubicBezTo>
                  <a:cubicBezTo>
                    <a:pt x="12471" y="22484"/>
                    <a:pt x="3579" y="34306"/>
                    <a:pt x="1" y="45437"/>
                  </a:cubicBezTo>
                  <a:cubicBezTo>
                    <a:pt x="377" y="48220"/>
                    <a:pt x="1005" y="50940"/>
                    <a:pt x="1905" y="53597"/>
                  </a:cubicBezTo>
                  <a:cubicBezTo>
                    <a:pt x="2930" y="41545"/>
                    <a:pt x="12325" y="27066"/>
                    <a:pt x="27390" y="16353"/>
                  </a:cubicBezTo>
                  <a:cubicBezTo>
                    <a:pt x="39272" y="7899"/>
                    <a:pt x="52192" y="3560"/>
                    <a:pt x="62869" y="3560"/>
                  </a:cubicBezTo>
                  <a:cubicBezTo>
                    <a:pt x="65748" y="3560"/>
                    <a:pt x="68464" y="3875"/>
                    <a:pt x="70953" y="4511"/>
                  </a:cubicBezTo>
                  <a:cubicBezTo>
                    <a:pt x="68756" y="2795"/>
                    <a:pt x="66391" y="1288"/>
                    <a:pt x="63902" y="12"/>
                  </a:cubicBezTo>
                  <a:cubicBezTo>
                    <a:pt x="63569" y="4"/>
                    <a:pt x="63234" y="0"/>
                    <a:pt x="62898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8"/>
            <p:cNvSpPr/>
            <p:nvPr/>
          </p:nvSpPr>
          <p:spPr>
            <a:xfrm>
              <a:off x="3304950" y="1443325"/>
              <a:ext cx="1853325" cy="1354300"/>
            </a:xfrm>
            <a:custGeom>
              <a:rect b="b" l="l" r="r" t="t"/>
              <a:pathLst>
                <a:path extrusionOk="0" h="54172" w="74133">
                  <a:moveTo>
                    <a:pt x="72019" y="0"/>
                  </a:moveTo>
                  <a:lnTo>
                    <a:pt x="0" y="51200"/>
                  </a:lnTo>
                  <a:cubicBezTo>
                    <a:pt x="314" y="51702"/>
                    <a:pt x="649" y="52204"/>
                    <a:pt x="1005" y="52707"/>
                  </a:cubicBezTo>
                  <a:cubicBezTo>
                    <a:pt x="1360" y="53209"/>
                    <a:pt x="1737" y="53690"/>
                    <a:pt x="2114" y="54171"/>
                  </a:cubicBezTo>
                  <a:lnTo>
                    <a:pt x="74133" y="2971"/>
                  </a:lnTo>
                  <a:cubicBezTo>
                    <a:pt x="73798" y="2469"/>
                    <a:pt x="73484" y="1967"/>
                    <a:pt x="73128" y="1486"/>
                  </a:cubicBezTo>
                  <a:cubicBezTo>
                    <a:pt x="72773" y="983"/>
                    <a:pt x="72396" y="481"/>
                    <a:pt x="72019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8"/>
            <p:cNvSpPr/>
            <p:nvPr/>
          </p:nvSpPr>
          <p:spPr>
            <a:xfrm>
              <a:off x="3552375" y="1766050"/>
              <a:ext cx="1774350" cy="1339950"/>
            </a:xfrm>
            <a:custGeom>
              <a:rect b="b" l="l" r="r" t="t"/>
              <a:pathLst>
                <a:path extrusionOk="0" h="53598" w="70974">
                  <a:moveTo>
                    <a:pt x="69069" y="1"/>
                  </a:moveTo>
                  <a:cubicBezTo>
                    <a:pt x="68044" y="12074"/>
                    <a:pt x="58649" y="26532"/>
                    <a:pt x="43563" y="37266"/>
                  </a:cubicBezTo>
                  <a:cubicBezTo>
                    <a:pt x="31691" y="45708"/>
                    <a:pt x="18766" y="50057"/>
                    <a:pt x="8076" y="50057"/>
                  </a:cubicBezTo>
                  <a:cubicBezTo>
                    <a:pt x="5201" y="50057"/>
                    <a:pt x="2488" y="49743"/>
                    <a:pt x="0" y="49109"/>
                  </a:cubicBezTo>
                  <a:lnTo>
                    <a:pt x="0" y="49109"/>
                  </a:lnTo>
                  <a:cubicBezTo>
                    <a:pt x="2218" y="50824"/>
                    <a:pt x="4582" y="52310"/>
                    <a:pt x="7093" y="53586"/>
                  </a:cubicBezTo>
                  <a:cubicBezTo>
                    <a:pt x="7425" y="53594"/>
                    <a:pt x="7760" y="53598"/>
                    <a:pt x="8096" y="53598"/>
                  </a:cubicBezTo>
                  <a:cubicBezTo>
                    <a:pt x="19588" y="53598"/>
                    <a:pt x="33235" y="49080"/>
                    <a:pt x="45697" y="40237"/>
                  </a:cubicBezTo>
                  <a:cubicBezTo>
                    <a:pt x="58503" y="31114"/>
                    <a:pt x="67395" y="19313"/>
                    <a:pt x="70973" y="8161"/>
                  </a:cubicBezTo>
                  <a:cubicBezTo>
                    <a:pt x="70596" y="5378"/>
                    <a:pt x="69969" y="2658"/>
                    <a:pt x="69069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8"/>
            <p:cNvSpPr/>
            <p:nvPr/>
          </p:nvSpPr>
          <p:spPr>
            <a:xfrm>
              <a:off x="3529875" y="1148300"/>
              <a:ext cx="1885250" cy="2078325"/>
            </a:xfrm>
            <a:custGeom>
              <a:rect b="b" l="l" r="r" t="t"/>
              <a:pathLst>
                <a:path extrusionOk="0" h="83133" w="75410">
                  <a:moveTo>
                    <a:pt x="49108" y="0"/>
                  </a:moveTo>
                  <a:lnTo>
                    <a:pt x="49108" y="0"/>
                  </a:lnTo>
                  <a:cubicBezTo>
                    <a:pt x="51619" y="2072"/>
                    <a:pt x="53879" y="4415"/>
                    <a:pt x="55866" y="6989"/>
                  </a:cubicBezTo>
                  <a:cubicBezTo>
                    <a:pt x="56243" y="7491"/>
                    <a:pt x="56620" y="7972"/>
                    <a:pt x="56975" y="8474"/>
                  </a:cubicBezTo>
                  <a:cubicBezTo>
                    <a:pt x="57331" y="8976"/>
                    <a:pt x="57666" y="9478"/>
                    <a:pt x="58001" y="9981"/>
                  </a:cubicBezTo>
                  <a:cubicBezTo>
                    <a:pt x="60030" y="13056"/>
                    <a:pt x="61600" y="16404"/>
                    <a:pt x="62708" y="19919"/>
                  </a:cubicBezTo>
                  <a:lnTo>
                    <a:pt x="62834" y="19919"/>
                  </a:lnTo>
                  <a:cubicBezTo>
                    <a:pt x="63043" y="20568"/>
                    <a:pt x="63252" y="21217"/>
                    <a:pt x="63441" y="21886"/>
                  </a:cubicBezTo>
                  <a:cubicBezTo>
                    <a:pt x="63441" y="21907"/>
                    <a:pt x="63441" y="21907"/>
                    <a:pt x="63462" y="21928"/>
                  </a:cubicBezTo>
                  <a:cubicBezTo>
                    <a:pt x="68609" y="39964"/>
                    <a:pt x="61830" y="59256"/>
                    <a:pt x="46555" y="70136"/>
                  </a:cubicBezTo>
                  <a:cubicBezTo>
                    <a:pt x="38742" y="75679"/>
                    <a:pt x="29749" y="78329"/>
                    <a:pt x="20849" y="78329"/>
                  </a:cubicBezTo>
                  <a:cubicBezTo>
                    <a:pt x="13924" y="78329"/>
                    <a:pt x="7054" y="76725"/>
                    <a:pt x="837" y="73630"/>
                  </a:cubicBezTo>
                  <a:lnTo>
                    <a:pt x="837" y="73484"/>
                  </a:lnTo>
                  <a:cubicBezTo>
                    <a:pt x="565" y="73337"/>
                    <a:pt x="272" y="73170"/>
                    <a:pt x="0" y="73024"/>
                  </a:cubicBezTo>
                  <a:lnTo>
                    <a:pt x="0" y="73024"/>
                  </a:lnTo>
                  <a:cubicBezTo>
                    <a:pt x="314" y="73275"/>
                    <a:pt x="607" y="73547"/>
                    <a:pt x="942" y="73798"/>
                  </a:cubicBezTo>
                  <a:cubicBezTo>
                    <a:pt x="1486" y="74237"/>
                    <a:pt x="2030" y="74635"/>
                    <a:pt x="2595" y="75032"/>
                  </a:cubicBezTo>
                  <a:lnTo>
                    <a:pt x="2637" y="75074"/>
                  </a:lnTo>
                  <a:cubicBezTo>
                    <a:pt x="3202" y="75472"/>
                    <a:pt x="3767" y="75848"/>
                    <a:pt x="4353" y="76204"/>
                  </a:cubicBezTo>
                  <a:lnTo>
                    <a:pt x="4394" y="76225"/>
                  </a:lnTo>
                  <a:cubicBezTo>
                    <a:pt x="4959" y="76601"/>
                    <a:pt x="5566" y="76957"/>
                    <a:pt x="6152" y="77292"/>
                  </a:cubicBezTo>
                  <a:lnTo>
                    <a:pt x="6173" y="77292"/>
                  </a:lnTo>
                  <a:cubicBezTo>
                    <a:pt x="6780" y="77648"/>
                    <a:pt x="7386" y="77982"/>
                    <a:pt x="7993" y="78275"/>
                  </a:cubicBezTo>
                  <a:lnTo>
                    <a:pt x="7993" y="78359"/>
                  </a:lnTo>
                  <a:cubicBezTo>
                    <a:pt x="14316" y="81563"/>
                    <a:pt x="21163" y="83133"/>
                    <a:pt x="27973" y="83133"/>
                  </a:cubicBezTo>
                  <a:cubicBezTo>
                    <a:pt x="38063" y="83133"/>
                    <a:pt x="48073" y="79686"/>
                    <a:pt x="56180" y="73003"/>
                  </a:cubicBezTo>
                  <a:cubicBezTo>
                    <a:pt x="69739" y="61829"/>
                    <a:pt x="75409" y="43668"/>
                    <a:pt x="70597" y="26740"/>
                  </a:cubicBezTo>
                  <a:cubicBezTo>
                    <a:pt x="70597" y="26720"/>
                    <a:pt x="70597" y="26720"/>
                    <a:pt x="70597" y="26699"/>
                  </a:cubicBezTo>
                  <a:cubicBezTo>
                    <a:pt x="70408" y="26029"/>
                    <a:pt x="70199" y="25380"/>
                    <a:pt x="69990" y="24732"/>
                  </a:cubicBezTo>
                  <a:lnTo>
                    <a:pt x="70011" y="24732"/>
                  </a:lnTo>
                  <a:cubicBezTo>
                    <a:pt x="68797" y="21217"/>
                    <a:pt x="67165" y="17890"/>
                    <a:pt x="65157" y="14793"/>
                  </a:cubicBezTo>
                  <a:cubicBezTo>
                    <a:pt x="64822" y="14291"/>
                    <a:pt x="64487" y="13789"/>
                    <a:pt x="64131" y="13287"/>
                  </a:cubicBezTo>
                  <a:cubicBezTo>
                    <a:pt x="63797" y="12784"/>
                    <a:pt x="63399" y="12303"/>
                    <a:pt x="63043" y="11801"/>
                  </a:cubicBezTo>
                  <a:cubicBezTo>
                    <a:pt x="60344" y="8328"/>
                    <a:pt x="57164" y="5273"/>
                    <a:pt x="53586" y="2762"/>
                  </a:cubicBezTo>
                  <a:lnTo>
                    <a:pt x="53523" y="2720"/>
                  </a:lnTo>
                  <a:cubicBezTo>
                    <a:pt x="52958" y="2323"/>
                    <a:pt x="52393" y="1925"/>
                    <a:pt x="51828" y="1569"/>
                  </a:cubicBezTo>
                  <a:lnTo>
                    <a:pt x="51786" y="1548"/>
                  </a:lnTo>
                  <a:cubicBezTo>
                    <a:pt x="51200" y="1172"/>
                    <a:pt x="50615" y="837"/>
                    <a:pt x="50008" y="481"/>
                  </a:cubicBezTo>
                  <a:lnTo>
                    <a:pt x="49987" y="481"/>
                  </a:lnTo>
                  <a:cubicBezTo>
                    <a:pt x="49694" y="314"/>
                    <a:pt x="49401" y="147"/>
                    <a:pt x="49108" y="0"/>
                  </a:cubicBezTo>
                  <a:close/>
                </a:path>
              </a:pathLst>
            </a:custGeom>
            <a:solidFill>
              <a:srgbClr val="AD4741">
                <a:alpha val="513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8"/>
            <p:cNvSpPr/>
            <p:nvPr/>
          </p:nvSpPr>
          <p:spPr>
            <a:xfrm>
              <a:off x="1894700" y="3419090"/>
              <a:ext cx="3369775" cy="1541050"/>
            </a:xfrm>
            <a:custGeom>
              <a:rect b="b" l="l" r="r" t="t"/>
              <a:pathLst>
                <a:path extrusionOk="0" h="61642" w="134791">
                  <a:moveTo>
                    <a:pt x="35612" y="1"/>
                  </a:moveTo>
                  <a:cubicBezTo>
                    <a:pt x="26385" y="1"/>
                    <a:pt x="13475" y="1068"/>
                    <a:pt x="0" y="5545"/>
                  </a:cubicBezTo>
                  <a:cubicBezTo>
                    <a:pt x="1130" y="9667"/>
                    <a:pt x="2616" y="13664"/>
                    <a:pt x="4415" y="17534"/>
                  </a:cubicBezTo>
                  <a:cubicBezTo>
                    <a:pt x="16174" y="13685"/>
                    <a:pt x="27494" y="12764"/>
                    <a:pt x="35612" y="12764"/>
                  </a:cubicBezTo>
                  <a:cubicBezTo>
                    <a:pt x="41262" y="12764"/>
                    <a:pt x="46911" y="13182"/>
                    <a:pt x="52518" y="14040"/>
                  </a:cubicBezTo>
                  <a:cubicBezTo>
                    <a:pt x="67311" y="16279"/>
                    <a:pt x="76915" y="20799"/>
                    <a:pt x="79552" y="26720"/>
                  </a:cubicBezTo>
                  <a:cubicBezTo>
                    <a:pt x="79928" y="27578"/>
                    <a:pt x="80179" y="28519"/>
                    <a:pt x="80284" y="29461"/>
                  </a:cubicBezTo>
                  <a:lnTo>
                    <a:pt x="11299" y="29461"/>
                  </a:lnTo>
                  <a:cubicBezTo>
                    <a:pt x="14396" y="33834"/>
                    <a:pt x="17932" y="37872"/>
                    <a:pt x="21844" y="41513"/>
                  </a:cubicBezTo>
                  <a:lnTo>
                    <a:pt x="76769" y="41513"/>
                  </a:lnTo>
                  <a:cubicBezTo>
                    <a:pt x="76371" y="42224"/>
                    <a:pt x="75932" y="42957"/>
                    <a:pt x="75451" y="43689"/>
                  </a:cubicBezTo>
                  <a:cubicBezTo>
                    <a:pt x="70994" y="50615"/>
                    <a:pt x="64968" y="55992"/>
                    <a:pt x="58000" y="60135"/>
                  </a:cubicBezTo>
                  <a:cubicBezTo>
                    <a:pt x="62959" y="61139"/>
                    <a:pt x="68002" y="61641"/>
                    <a:pt x="73065" y="61641"/>
                  </a:cubicBezTo>
                  <a:cubicBezTo>
                    <a:pt x="74405" y="61641"/>
                    <a:pt x="75723" y="61621"/>
                    <a:pt x="77041" y="61537"/>
                  </a:cubicBezTo>
                  <a:cubicBezTo>
                    <a:pt x="80451" y="58273"/>
                    <a:pt x="83464" y="54632"/>
                    <a:pt x="86017" y="50657"/>
                  </a:cubicBezTo>
                  <a:cubicBezTo>
                    <a:pt x="87900" y="47769"/>
                    <a:pt x="89490" y="44714"/>
                    <a:pt x="90746" y="41513"/>
                  </a:cubicBezTo>
                  <a:lnTo>
                    <a:pt x="124245" y="41513"/>
                  </a:lnTo>
                  <a:cubicBezTo>
                    <a:pt x="128178" y="37872"/>
                    <a:pt x="131714" y="33834"/>
                    <a:pt x="134790" y="29461"/>
                  </a:cubicBezTo>
                  <a:lnTo>
                    <a:pt x="92943" y="29461"/>
                  </a:lnTo>
                  <a:cubicBezTo>
                    <a:pt x="92796" y="26699"/>
                    <a:pt x="92169" y="24000"/>
                    <a:pt x="91060" y="21489"/>
                  </a:cubicBezTo>
                  <a:cubicBezTo>
                    <a:pt x="86477" y="11174"/>
                    <a:pt x="74133" y="4415"/>
                    <a:pt x="54381" y="1423"/>
                  </a:cubicBezTo>
                  <a:cubicBezTo>
                    <a:pt x="48166" y="482"/>
                    <a:pt x="41889" y="1"/>
                    <a:pt x="356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8"/>
            <p:cNvSpPr/>
            <p:nvPr/>
          </p:nvSpPr>
          <p:spPr>
            <a:xfrm>
              <a:off x="3135975" y="3612050"/>
              <a:ext cx="1774350" cy="410650"/>
            </a:xfrm>
            <a:custGeom>
              <a:rect b="b" l="l" r="r" t="t"/>
              <a:pathLst>
                <a:path extrusionOk="0" h="16426" w="70974">
                  <a:moveTo>
                    <a:pt x="35487" y="0"/>
                  </a:moveTo>
                  <a:cubicBezTo>
                    <a:pt x="15882" y="0"/>
                    <a:pt x="1" y="3683"/>
                    <a:pt x="1" y="8202"/>
                  </a:cubicBezTo>
                  <a:cubicBezTo>
                    <a:pt x="1" y="12743"/>
                    <a:pt x="15882" y="16425"/>
                    <a:pt x="35487" y="16425"/>
                  </a:cubicBezTo>
                  <a:cubicBezTo>
                    <a:pt x="55093" y="16425"/>
                    <a:pt x="70974" y="12743"/>
                    <a:pt x="70974" y="8202"/>
                  </a:cubicBezTo>
                  <a:cubicBezTo>
                    <a:pt x="70974" y="3683"/>
                    <a:pt x="55093" y="0"/>
                    <a:pt x="35487" y="0"/>
                  </a:cubicBezTo>
                  <a:close/>
                </a:path>
              </a:pathLst>
            </a:custGeom>
            <a:solidFill>
              <a:srgbClr val="FFAB24">
                <a:alpha val="540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" name="Google Shape;377;p28"/>
          <p:cNvGrpSpPr/>
          <p:nvPr/>
        </p:nvGrpSpPr>
        <p:grpSpPr>
          <a:xfrm>
            <a:off x="2838451" y="770112"/>
            <a:ext cx="948749" cy="875989"/>
            <a:chOff x="1864875" y="1196925"/>
            <a:chExt cx="3874025" cy="3576925"/>
          </a:xfrm>
        </p:grpSpPr>
        <p:sp>
          <p:nvSpPr>
            <p:cNvPr id="378" name="Google Shape;378;p28"/>
            <p:cNvSpPr/>
            <p:nvPr/>
          </p:nvSpPr>
          <p:spPr>
            <a:xfrm>
              <a:off x="2162000" y="1196925"/>
              <a:ext cx="3576900" cy="3576925"/>
            </a:xfrm>
            <a:custGeom>
              <a:rect b="b" l="l" r="r" t="t"/>
              <a:pathLst>
                <a:path extrusionOk="0" h="143077" w="143076">
                  <a:moveTo>
                    <a:pt x="71538" y="1"/>
                  </a:moveTo>
                  <a:cubicBezTo>
                    <a:pt x="32034" y="1"/>
                    <a:pt x="0" y="32035"/>
                    <a:pt x="0" y="71539"/>
                  </a:cubicBezTo>
                  <a:cubicBezTo>
                    <a:pt x="0" y="111064"/>
                    <a:pt x="32034" y="143077"/>
                    <a:pt x="71538" y="143077"/>
                  </a:cubicBezTo>
                  <a:cubicBezTo>
                    <a:pt x="111042" y="143077"/>
                    <a:pt x="143076" y="111064"/>
                    <a:pt x="143076" y="71539"/>
                  </a:cubicBezTo>
                  <a:cubicBezTo>
                    <a:pt x="143076" y="32035"/>
                    <a:pt x="111042" y="1"/>
                    <a:pt x="71538" y="1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8"/>
            <p:cNvSpPr/>
            <p:nvPr/>
          </p:nvSpPr>
          <p:spPr>
            <a:xfrm>
              <a:off x="2262567" y="2027075"/>
              <a:ext cx="3395425" cy="415375"/>
            </a:xfrm>
            <a:custGeom>
              <a:rect b="b" l="l" r="r" t="t"/>
              <a:pathLst>
                <a:path extrusionOk="0" h="16615" w="135817">
                  <a:moveTo>
                    <a:pt x="7743" y="1"/>
                  </a:moveTo>
                  <a:cubicBezTo>
                    <a:pt x="4458" y="5169"/>
                    <a:pt x="1842" y="10756"/>
                    <a:pt x="1" y="16614"/>
                  </a:cubicBezTo>
                  <a:lnTo>
                    <a:pt x="135816" y="16614"/>
                  </a:lnTo>
                  <a:cubicBezTo>
                    <a:pt x="133954" y="10756"/>
                    <a:pt x="131338" y="5169"/>
                    <a:pt x="1280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8"/>
            <p:cNvSpPr/>
            <p:nvPr/>
          </p:nvSpPr>
          <p:spPr>
            <a:xfrm>
              <a:off x="2214663" y="3437325"/>
              <a:ext cx="227050" cy="228100"/>
            </a:xfrm>
            <a:custGeom>
              <a:rect b="b" l="l" r="r" t="t"/>
              <a:pathLst>
                <a:path extrusionOk="0" h="9124" w="9082">
                  <a:moveTo>
                    <a:pt x="1" y="1"/>
                  </a:moveTo>
                  <a:cubicBezTo>
                    <a:pt x="817" y="3098"/>
                    <a:pt x="1842" y="6152"/>
                    <a:pt x="3056" y="9124"/>
                  </a:cubicBezTo>
                  <a:lnTo>
                    <a:pt x="90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8"/>
            <p:cNvSpPr/>
            <p:nvPr/>
          </p:nvSpPr>
          <p:spPr>
            <a:xfrm>
              <a:off x="5145862" y="3437325"/>
              <a:ext cx="539325" cy="414850"/>
            </a:xfrm>
            <a:custGeom>
              <a:rect b="b" l="l" r="r" t="t"/>
              <a:pathLst>
                <a:path extrusionOk="0" h="16594" w="21573">
                  <a:moveTo>
                    <a:pt x="10943" y="1"/>
                  </a:moveTo>
                  <a:lnTo>
                    <a:pt x="0" y="16593"/>
                  </a:lnTo>
                  <a:lnTo>
                    <a:pt x="14919" y="16593"/>
                  </a:lnTo>
                  <a:cubicBezTo>
                    <a:pt x="17827" y="11362"/>
                    <a:pt x="20066" y="5797"/>
                    <a:pt x="215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8"/>
            <p:cNvSpPr/>
            <p:nvPr/>
          </p:nvSpPr>
          <p:spPr>
            <a:xfrm>
              <a:off x="3317500" y="3437325"/>
              <a:ext cx="951525" cy="414850"/>
            </a:xfrm>
            <a:custGeom>
              <a:rect b="b" l="l" r="r" t="t"/>
              <a:pathLst>
                <a:path extrusionOk="0" h="16594" w="38061">
                  <a:moveTo>
                    <a:pt x="10943" y="1"/>
                  </a:moveTo>
                  <a:lnTo>
                    <a:pt x="0" y="16593"/>
                  </a:lnTo>
                  <a:lnTo>
                    <a:pt x="27117" y="16593"/>
                  </a:lnTo>
                  <a:lnTo>
                    <a:pt x="3806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8"/>
            <p:cNvSpPr/>
            <p:nvPr/>
          </p:nvSpPr>
          <p:spPr>
            <a:xfrm>
              <a:off x="1864875" y="1404750"/>
              <a:ext cx="2411475" cy="1720375"/>
            </a:xfrm>
            <a:custGeom>
              <a:rect b="b" l="l" r="r" t="t"/>
              <a:pathLst>
                <a:path extrusionOk="0" h="68815" w="96459">
                  <a:moveTo>
                    <a:pt x="55711" y="0"/>
                  </a:moveTo>
                  <a:cubicBezTo>
                    <a:pt x="48357" y="0"/>
                    <a:pt x="40764" y="1262"/>
                    <a:pt x="33729" y="4702"/>
                  </a:cubicBezTo>
                  <a:cubicBezTo>
                    <a:pt x="7868" y="17340"/>
                    <a:pt x="586" y="53957"/>
                    <a:pt x="293" y="55505"/>
                  </a:cubicBezTo>
                  <a:cubicBezTo>
                    <a:pt x="1" y="57032"/>
                    <a:pt x="733" y="58560"/>
                    <a:pt x="2114" y="59271"/>
                  </a:cubicBezTo>
                  <a:cubicBezTo>
                    <a:pt x="3150" y="59789"/>
                    <a:pt x="21112" y="68815"/>
                    <a:pt x="40786" y="68815"/>
                  </a:cubicBezTo>
                  <a:cubicBezTo>
                    <a:pt x="48133" y="68815"/>
                    <a:pt x="55719" y="67556"/>
                    <a:pt x="62750" y="64126"/>
                  </a:cubicBezTo>
                  <a:cubicBezTo>
                    <a:pt x="88591" y="51488"/>
                    <a:pt x="95873" y="14871"/>
                    <a:pt x="96165" y="13323"/>
                  </a:cubicBezTo>
                  <a:cubicBezTo>
                    <a:pt x="96458" y="11796"/>
                    <a:pt x="95726" y="10247"/>
                    <a:pt x="94345" y="9536"/>
                  </a:cubicBezTo>
                  <a:cubicBezTo>
                    <a:pt x="93325" y="9018"/>
                    <a:pt x="75371" y="0"/>
                    <a:pt x="55711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8"/>
            <p:cNvSpPr/>
            <p:nvPr/>
          </p:nvSpPr>
          <p:spPr>
            <a:xfrm>
              <a:off x="1934450" y="2364475"/>
              <a:ext cx="403325" cy="680050"/>
            </a:xfrm>
            <a:custGeom>
              <a:rect b="b" l="l" r="r" t="t"/>
              <a:pathLst>
                <a:path extrusionOk="0" h="27202" w="16133">
                  <a:moveTo>
                    <a:pt x="2846" y="0"/>
                  </a:moveTo>
                  <a:cubicBezTo>
                    <a:pt x="1674" y="2783"/>
                    <a:pt x="754" y="5420"/>
                    <a:pt x="0" y="7742"/>
                  </a:cubicBezTo>
                  <a:lnTo>
                    <a:pt x="8286" y="24669"/>
                  </a:lnTo>
                  <a:cubicBezTo>
                    <a:pt x="10567" y="25506"/>
                    <a:pt x="13224" y="26385"/>
                    <a:pt x="16132" y="27201"/>
                  </a:cubicBezTo>
                  <a:lnTo>
                    <a:pt x="28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8"/>
            <p:cNvSpPr/>
            <p:nvPr/>
          </p:nvSpPr>
          <p:spPr>
            <a:xfrm>
              <a:off x="3832225" y="1493525"/>
              <a:ext cx="384500" cy="645000"/>
            </a:xfrm>
            <a:custGeom>
              <a:rect b="b" l="l" r="r" t="t"/>
              <a:pathLst>
                <a:path extrusionOk="0" h="25800" w="15380">
                  <a:moveTo>
                    <a:pt x="0" y="1"/>
                  </a:moveTo>
                  <a:lnTo>
                    <a:pt x="12617" y="25799"/>
                  </a:lnTo>
                  <a:cubicBezTo>
                    <a:pt x="13747" y="22933"/>
                    <a:pt x="14668" y="20255"/>
                    <a:pt x="15379" y="17953"/>
                  </a:cubicBezTo>
                  <a:lnTo>
                    <a:pt x="7888" y="2637"/>
                  </a:lnTo>
                  <a:cubicBezTo>
                    <a:pt x="5629" y="1779"/>
                    <a:pt x="2971" y="859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8"/>
            <p:cNvSpPr/>
            <p:nvPr/>
          </p:nvSpPr>
          <p:spPr>
            <a:xfrm>
              <a:off x="2308450" y="1784800"/>
              <a:ext cx="1526400" cy="960575"/>
            </a:xfrm>
            <a:custGeom>
              <a:rect b="b" l="l" r="r" t="t"/>
              <a:pathLst>
                <a:path extrusionOk="0" h="38423" w="61056">
                  <a:moveTo>
                    <a:pt x="49938" y="1"/>
                  </a:moveTo>
                  <a:cubicBezTo>
                    <a:pt x="49658" y="1"/>
                    <a:pt x="49375" y="62"/>
                    <a:pt x="49108" y="192"/>
                  </a:cubicBezTo>
                  <a:cubicBezTo>
                    <a:pt x="48167" y="653"/>
                    <a:pt x="47769" y="1804"/>
                    <a:pt x="48230" y="2745"/>
                  </a:cubicBezTo>
                  <a:lnTo>
                    <a:pt x="50469" y="7327"/>
                  </a:lnTo>
                  <a:lnTo>
                    <a:pt x="46388" y="9315"/>
                  </a:lnTo>
                  <a:lnTo>
                    <a:pt x="44150" y="4754"/>
                  </a:lnTo>
                  <a:cubicBezTo>
                    <a:pt x="43822" y="4068"/>
                    <a:pt x="43143" y="3680"/>
                    <a:pt x="42439" y="3680"/>
                  </a:cubicBezTo>
                  <a:cubicBezTo>
                    <a:pt x="42155" y="3680"/>
                    <a:pt x="41868" y="3743"/>
                    <a:pt x="41597" y="3875"/>
                  </a:cubicBezTo>
                  <a:cubicBezTo>
                    <a:pt x="40655" y="4335"/>
                    <a:pt x="40258" y="5465"/>
                    <a:pt x="40718" y="6428"/>
                  </a:cubicBezTo>
                  <a:lnTo>
                    <a:pt x="42957" y="10989"/>
                  </a:lnTo>
                  <a:lnTo>
                    <a:pt x="38877" y="12998"/>
                  </a:lnTo>
                  <a:lnTo>
                    <a:pt x="36638" y="8415"/>
                  </a:lnTo>
                  <a:cubicBezTo>
                    <a:pt x="36299" y="7767"/>
                    <a:pt x="35638" y="7399"/>
                    <a:pt x="34955" y="7399"/>
                  </a:cubicBezTo>
                  <a:cubicBezTo>
                    <a:pt x="34669" y="7399"/>
                    <a:pt x="34378" y="7463"/>
                    <a:pt x="34106" y="7599"/>
                  </a:cubicBezTo>
                  <a:cubicBezTo>
                    <a:pt x="33186" y="8039"/>
                    <a:pt x="32788" y="9148"/>
                    <a:pt x="33207" y="10089"/>
                  </a:cubicBezTo>
                  <a:lnTo>
                    <a:pt x="35445" y="14672"/>
                  </a:lnTo>
                  <a:lnTo>
                    <a:pt x="31365" y="16659"/>
                  </a:lnTo>
                  <a:lnTo>
                    <a:pt x="29126" y="12077"/>
                  </a:lnTo>
                  <a:cubicBezTo>
                    <a:pt x="28811" y="11371"/>
                    <a:pt x="28118" y="10956"/>
                    <a:pt x="27397" y="10956"/>
                  </a:cubicBezTo>
                  <a:cubicBezTo>
                    <a:pt x="27113" y="10956"/>
                    <a:pt x="26825" y="11021"/>
                    <a:pt x="26553" y="11156"/>
                  </a:cubicBezTo>
                  <a:cubicBezTo>
                    <a:pt x="25569" y="11638"/>
                    <a:pt x="25193" y="12809"/>
                    <a:pt x="25695" y="13772"/>
                  </a:cubicBezTo>
                  <a:lnTo>
                    <a:pt x="27934" y="18333"/>
                  </a:lnTo>
                  <a:lnTo>
                    <a:pt x="23854" y="20321"/>
                  </a:lnTo>
                  <a:lnTo>
                    <a:pt x="21615" y="15760"/>
                  </a:lnTo>
                  <a:cubicBezTo>
                    <a:pt x="21272" y="15104"/>
                    <a:pt x="20612" y="14735"/>
                    <a:pt x="19920" y="14735"/>
                  </a:cubicBezTo>
                  <a:cubicBezTo>
                    <a:pt x="19640" y="14735"/>
                    <a:pt x="19355" y="14796"/>
                    <a:pt x="19083" y="14923"/>
                  </a:cubicBezTo>
                  <a:cubicBezTo>
                    <a:pt x="18162" y="15383"/>
                    <a:pt x="17765" y="16492"/>
                    <a:pt x="18183" y="17434"/>
                  </a:cubicBezTo>
                  <a:lnTo>
                    <a:pt x="20422" y="21995"/>
                  </a:lnTo>
                  <a:lnTo>
                    <a:pt x="16342" y="24004"/>
                  </a:lnTo>
                  <a:lnTo>
                    <a:pt x="14103" y="19421"/>
                  </a:lnTo>
                  <a:cubicBezTo>
                    <a:pt x="13788" y="18715"/>
                    <a:pt x="13095" y="18301"/>
                    <a:pt x="12374" y="18301"/>
                  </a:cubicBezTo>
                  <a:cubicBezTo>
                    <a:pt x="12090" y="18301"/>
                    <a:pt x="11801" y="18365"/>
                    <a:pt x="11530" y="18501"/>
                  </a:cubicBezTo>
                  <a:cubicBezTo>
                    <a:pt x="10567" y="18961"/>
                    <a:pt x="10170" y="20154"/>
                    <a:pt x="10672" y="21095"/>
                  </a:cubicBezTo>
                  <a:lnTo>
                    <a:pt x="12911" y="25677"/>
                  </a:lnTo>
                  <a:lnTo>
                    <a:pt x="8831" y="27665"/>
                  </a:lnTo>
                  <a:lnTo>
                    <a:pt x="6592" y="23083"/>
                  </a:lnTo>
                  <a:cubicBezTo>
                    <a:pt x="6250" y="22445"/>
                    <a:pt x="5594" y="22070"/>
                    <a:pt x="4904" y="22070"/>
                  </a:cubicBezTo>
                  <a:cubicBezTo>
                    <a:pt x="4622" y="22070"/>
                    <a:pt x="4334" y="22133"/>
                    <a:pt x="4060" y="22267"/>
                  </a:cubicBezTo>
                  <a:cubicBezTo>
                    <a:pt x="3139" y="22727"/>
                    <a:pt x="2742" y="23836"/>
                    <a:pt x="3160" y="24778"/>
                  </a:cubicBezTo>
                  <a:lnTo>
                    <a:pt x="5399" y="29339"/>
                  </a:lnTo>
                  <a:lnTo>
                    <a:pt x="1277" y="31348"/>
                  </a:lnTo>
                  <a:cubicBezTo>
                    <a:pt x="356" y="31829"/>
                    <a:pt x="1" y="32959"/>
                    <a:pt x="440" y="33879"/>
                  </a:cubicBezTo>
                  <a:cubicBezTo>
                    <a:pt x="776" y="34550"/>
                    <a:pt x="1455" y="34954"/>
                    <a:pt x="2164" y="34954"/>
                  </a:cubicBezTo>
                  <a:cubicBezTo>
                    <a:pt x="2428" y="34954"/>
                    <a:pt x="2695" y="34898"/>
                    <a:pt x="2951" y="34779"/>
                  </a:cubicBezTo>
                  <a:lnTo>
                    <a:pt x="7073" y="32771"/>
                  </a:lnTo>
                  <a:lnTo>
                    <a:pt x="9312" y="37332"/>
                  </a:lnTo>
                  <a:cubicBezTo>
                    <a:pt x="9642" y="38023"/>
                    <a:pt x="10318" y="38423"/>
                    <a:pt x="11029" y="38423"/>
                  </a:cubicBezTo>
                  <a:cubicBezTo>
                    <a:pt x="11309" y="38423"/>
                    <a:pt x="11593" y="38361"/>
                    <a:pt x="11864" y="38232"/>
                  </a:cubicBezTo>
                  <a:cubicBezTo>
                    <a:pt x="12806" y="37750"/>
                    <a:pt x="13204" y="36620"/>
                    <a:pt x="12743" y="35658"/>
                  </a:cubicBezTo>
                  <a:lnTo>
                    <a:pt x="10504" y="31097"/>
                  </a:lnTo>
                  <a:lnTo>
                    <a:pt x="14585" y="29088"/>
                  </a:lnTo>
                  <a:lnTo>
                    <a:pt x="16823" y="33670"/>
                  </a:lnTo>
                  <a:cubicBezTo>
                    <a:pt x="17153" y="34345"/>
                    <a:pt x="17828" y="34741"/>
                    <a:pt x="18538" y="34741"/>
                  </a:cubicBezTo>
                  <a:cubicBezTo>
                    <a:pt x="18818" y="34741"/>
                    <a:pt x="19104" y="34679"/>
                    <a:pt x="19376" y="34549"/>
                  </a:cubicBezTo>
                  <a:cubicBezTo>
                    <a:pt x="20318" y="34089"/>
                    <a:pt x="20715" y="32938"/>
                    <a:pt x="20234" y="31996"/>
                  </a:cubicBezTo>
                  <a:lnTo>
                    <a:pt x="18016" y="27414"/>
                  </a:lnTo>
                  <a:lnTo>
                    <a:pt x="22096" y="25426"/>
                  </a:lnTo>
                  <a:lnTo>
                    <a:pt x="24335" y="30009"/>
                  </a:lnTo>
                  <a:cubicBezTo>
                    <a:pt x="24662" y="30677"/>
                    <a:pt x="25337" y="31072"/>
                    <a:pt x="26038" y="31072"/>
                  </a:cubicBezTo>
                  <a:cubicBezTo>
                    <a:pt x="26324" y="31072"/>
                    <a:pt x="26615" y="31006"/>
                    <a:pt x="26888" y="30866"/>
                  </a:cubicBezTo>
                  <a:cubicBezTo>
                    <a:pt x="27829" y="30406"/>
                    <a:pt x="28227" y="29276"/>
                    <a:pt x="27766" y="28335"/>
                  </a:cubicBezTo>
                  <a:lnTo>
                    <a:pt x="25528" y="23752"/>
                  </a:lnTo>
                  <a:lnTo>
                    <a:pt x="29608" y="21765"/>
                  </a:lnTo>
                  <a:lnTo>
                    <a:pt x="31847" y="26326"/>
                  </a:lnTo>
                  <a:cubicBezTo>
                    <a:pt x="32177" y="27001"/>
                    <a:pt x="32862" y="27397"/>
                    <a:pt x="33570" y="27397"/>
                  </a:cubicBezTo>
                  <a:cubicBezTo>
                    <a:pt x="33850" y="27397"/>
                    <a:pt x="34133" y="27335"/>
                    <a:pt x="34399" y="27205"/>
                  </a:cubicBezTo>
                  <a:cubicBezTo>
                    <a:pt x="35341" y="26745"/>
                    <a:pt x="35738" y="25594"/>
                    <a:pt x="35278" y="24652"/>
                  </a:cubicBezTo>
                  <a:lnTo>
                    <a:pt x="33039" y="20091"/>
                  </a:lnTo>
                  <a:lnTo>
                    <a:pt x="37119" y="18082"/>
                  </a:lnTo>
                  <a:lnTo>
                    <a:pt x="39358" y="22664"/>
                  </a:lnTo>
                  <a:cubicBezTo>
                    <a:pt x="39699" y="23302"/>
                    <a:pt x="40356" y="23677"/>
                    <a:pt x="41045" y="23677"/>
                  </a:cubicBezTo>
                  <a:cubicBezTo>
                    <a:pt x="41328" y="23677"/>
                    <a:pt x="41616" y="23614"/>
                    <a:pt x="41890" y="23480"/>
                  </a:cubicBezTo>
                  <a:cubicBezTo>
                    <a:pt x="42810" y="23020"/>
                    <a:pt x="43208" y="21932"/>
                    <a:pt x="42790" y="20991"/>
                  </a:cubicBezTo>
                  <a:lnTo>
                    <a:pt x="40551" y="16408"/>
                  </a:lnTo>
                  <a:lnTo>
                    <a:pt x="44631" y="14421"/>
                  </a:lnTo>
                  <a:lnTo>
                    <a:pt x="46870" y="18982"/>
                  </a:lnTo>
                  <a:cubicBezTo>
                    <a:pt x="47212" y="19637"/>
                    <a:pt x="47873" y="20006"/>
                    <a:pt x="48564" y="20006"/>
                  </a:cubicBezTo>
                  <a:cubicBezTo>
                    <a:pt x="48845" y="20006"/>
                    <a:pt x="49130" y="19945"/>
                    <a:pt x="49401" y="19819"/>
                  </a:cubicBezTo>
                  <a:cubicBezTo>
                    <a:pt x="50322" y="19358"/>
                    <a:pt x="50720" y="18250"/>
                    <a:pt x="50301" y="17308"/>
                  </a:cubicBezTo>
                  <a:lnTo>
                    <a:pt x="48062" y="12747"/>
                  </a:lnTo>
                  <a:lnTo>
                    <a:pt x="52142" y="10759"/>
                  </a:lnTo>
                  <a:lnTo>
                    <a:pt x="54381" y="15320"/>
                  </a:lnTo>
                  <a:cubicBezTo>
                    <a:pt x="54711" y="15995"/>
                    <a:pt x="55396" y="16391"/>
                    <a:pt x="56105" y="16391"/>
                  </a:cubicBezTo>
                  <a:cubicBezTo>
                    <a:pt x="56384" y="16391"/>
                    <a:pt x="56668" y="16329"/>
                    <a:pt x="56934" y="16199"/>
                  </a:cubicBezTo>
                  <a:cubicBezTo>
                    <a:pt x="57875" y="15739"/>
                    <a:pt x="58273" y="14588"/>
                    <a:pt x="57813" y="13646"/>
                  </a:cubicBezTo>
                  <a:lnTo>
                    <a:pt x="55574" y="9064"/>
                  </a:lnTo>
                  <a:lnTo>
                    <a:pt x="59717" y="7055"/>
                  </a:lnTo>
                  <a:cubicBezTo>
                    <a:pt x="60658" y="6595"/>
                    <a:pt x="61056" y="5444"/>
                    <a:pt x="60596" y="4503"/>
                  </a:cubicBezTo>
                  <a:cubicBezTo>
                    <a:pt x="60268" y="3817"/>
                    <a:pt x="59589" y="3428"/>
                    <a:pt x="58885" y="3428"/>
                  </a:cubicBezTo>
                  <a:cubicBezTo>
                    <a:pt x="58601" y="3428"/>
                    <a:pt x="58313" y="3492"/>
                    <a:pt x="58043" y="3624"/>
                  </a:cubicBezTo>
                  <a:lnTo>
                    <a:pt x="53900" y="5654"/>
                  </a:lnTo>
                  <a:lnTo>
                    <a:pt x="51661" y="1071"/>
                  </a:lnTo>
                  <a:cubicBezTo>
                    <a:pt x="51331" y="396"/>
                    <a:pt x="50646" y="1"/>
                    <a:pt x="499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8"/>
            <p:cNvSpPr/>
            <p:nvPr/>
          </p:nvSpPr>
          <p:spPr>
            <a:xfrm>
              <a:off x="2781325" y="3181550"/>
              <a:ext cx="1489800" cy="425800"/>
            </a:xfrm>
            <a:custGeom>
              <a:rect b="b" l="l" r="r" t="t"/>
              <a:pathLst>
                <a:path extrusionOk="0" h="17032" w="59592">
                  <a:moveTo>
                    <a:pt x="29796" y="0"/>
                  </a:moveTo>
                  <a:cubicBezTo>
                    <a:pt x="13329" y="0"/>
                    <a:pt x="1" y="3808"/>
                    <a:pt x="1" y="8516"/>
                  </a:cubicBezTo>
                  <a:cubicBezTo>
                    <a:pt x="1" y="13224"/>
                    <a:pt x="13329" y="17032"/>
                    <a:pt x="29796" y="17032"/>
                  </a:cubicBezTo>
                  <a:cubicBezTo>
                    <a:pt x="46242" y="17032"/>
                    <a:pt x="59591" y="13224"/>
                    <a:pt x="59591" y="8516"/>
                  </a:cubicBezTo>
                  <a:cubicBezTo>
                    <a:pt x="59591" y="3808"/>
                    <a:pt x="46242" y="0"/>
                    <a:pt x="29796" y="0"/>
                  </a:cubicBezTo>
                  <a:close/>
                </a:path>
              </a:pathLst>
            </a:custGeom>
            <a:solidFill>
              <a:srgbClr val="006457">
                <a:alpha val="517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8"/>
            <p:cNvSpPr/>
            <p:nvPr/>
          </p:nvSpPr>
          <p:spPr>
            <a:xfrm>
              <a:off x="1866975" y="1590300"/>
              <a:ext cx="2405700" cy="1534600"/>
            </a:xfrm>
            <a:custGeom>
              <a:rect b="b" l="l" r="r" t="t"/>
              <a:pathLst>
                <a:path extrusionOk="0" h="61384" w="96228">
                  <a:moveTo>
                    <a:pt x="89428" y="1"/>
                  </a:moveTo>
                  <a:lnTo>
                    <a:pt x="89428" y="1"/>
                  </a:lnTo>
                  <a:cubicBezTo>
                    <a:pt x="89449" y="273"/>
                    <a:pt x="89428" y="565"/>
                    <a:pt x="89386" y="837"/>
                  </a:cubicBezTo>
                  <a:cubicBezTo>
                    <a:pt x="88821" y="3599"/>
                    <a:pt x="88110" y="6319"/>
                    <a:pt x="87252" y="9019"/>
                  </a:cubicBezTo>
                  <a:cubicBezTo>
                    <a:pt x="86917" y="10149"/>
                    <a:pt x="86498" y="11383"/>
                    <a:pt x="86059" y="12680"/>
                  </a:cubicBezTo>
                  <a:cubicBezTo>
                    <a:pt x="86038" y="12701"/>
                    <a:pt x="86038" y="12743"/>
                    <a:pt x="86017" y="12764"/>
                  </a:cubicBezTo>
                  <a:cubicBezTo>
                    <a:pt x="85808" y="13392"/>
                    <a:pt x="85578" y="14040"/>
                    <a:pt x="85327" y="14689"/>
                  </a:cubicBezTo>
                  <a:lnTo>
                    <a:pt x="85285" y="14794"/>
                  </a:lnTo>
                  <a:cubicBezTo>
                    <a:pt x="85034" y="15463"/>
                    <a:pt x="84762" y="16154"/>
                    <a:pt x="84511" y="16844"/>
                  </a:cubicBezTo>
                  <a:cubicBezTo>
                    <a:pt x="84511" y="16844"/>
                    <a:pt x="84511" y="16844"/>
                    <a:pt x="84511" y="16865"/>
                  </a:cubicBezTo>
                  <a:cubicBezTo>
                    <a:pt x="79740" y="28833"/>
                    <a:pt x="70994" y="44296"/>
                    <a:pt x="55950" y="51640"/>
                  </a:cubicBezTo>
                  <a:cubicBezTo>
                    <a:pt x="48918" y="55080"/>
                    <a:pt x="41330" y="56341"/>
                    <a:pt x="33979" y="56341"/>
                  </a:cubicBezTo>
                  <a:cubicBezTo>
                    <a:pt x="25189" y="56341"/>
                    <a:pt x="16738" y="54538"/>
                    <a:pt x="9981" y="52498"/>
                  </a:cubicBezTo>
                  <a:lnTo>
                    <a:pt x="9939" y="52477"/>
                  </a:lnTo>
                  <a:cubicBezTo>
                    <a:pt x="9269" y="52289"/>
                    <a:pt x="8621" y="52079"/>
                    <a:pt x="7972" y="51870"/>
                  </a:cubicBezTo>
                  <a:lnTo>
                    <a:pt x="7909" y="51849"/>
                  </a:lnTo>
                  <a:cubicBezTo>
                    <a:pt x="7282" y="51640"/>
                    <a:pt x="6654" y="51431"/>
                    <a:pt x="6068" y="51222"/>
                  </a:cubicBezTo>
                  <a:lnTo>
                    <a:pt x="6026" y="51201"/>
                  </a:lnTo>
                  <a:cubicBezTo>
                    <a:pt x="5419" y="50991"/>
                    <a:pt x="4834" y="50782"/>
                    <a:pt x="4269" y="50594"/>
                  </a:cubicBezTo>
                  <a:cubicBezTo>
                    <a:pt x="2658" y="50008"/>
                    <a:pt x="1214" y="49422"/>
                    <a:pt x="0" y="48920"/>
                  </a:cubicBezTo>
                  <a:lnTo>
                    <a:pt x="0" y="48920"/>
                  </a:lnTo>
                  <a:cubicBezTo>
                    <a:pt x="63" y="50154"/>
                    <a:pt x="774" y="51263"/>
                    <a:pt x="1883" y="51849"/>
                  </a:cubicBezTo>
                  <a:cubicBezTo>
                    <a:pt x="4792" y="53272"/>
                    <a:pt x="7784" y="54527"/>
                    <a:pt x="10818" y="55636"/>
                  </a:cubicBezTo>
                  <a:lnTo>
                    <a:pt x="10839" y="55636"/>
                  </a:lnTo>
                  <a:cubicBezTo>
                    <a:pt x="11404" y="55846"/>
                    <a:pt x="11989" y="56055"/>
                    <a:pt x="12575" y="56264"/>
                  </a:cubicBezTo>
                  <a:lnTo>
                    <a:pt x="12617" y="56264"/>
                  </a:lnTo>
                  <a:cubicBezTo>
                    <a:pt x="13224" y="56473"/>
                    <a:pt x="13852" y="56683"/>
                    <a:pt x="14479" y="56892"/>
                  </a:cubicBezTo>
                  <a:lnTo>
                    <a:pt x="14542" y="56913"/>
                  </a:lnTo>
                  <a:cubicBezTo>
                    <a:pt x="15170" y="57122"/>
                    <a:pt x="15839" y="57331"/>
                    <a:pt x="16509" y="57520"/>
                  </a:cubicBezTo>
                  <a:lnTo>
                    <a:pt x="16551" y="57540"/>
                  </a:lnTo>
                  <a:cubicBezTo>
                    <a:pt x="23297" y="59580"/>
                    <a:pt x="31742" y="61384"/>
                    <a:pt x="40530" y="61384"/>
                  </a:cubicBezTo>
                  <a:cubicBezTo>
                    <a:pt x="47879" y="61384"/>
                    <a:pt x="55467" y="60123"/>
                    <a:pt x="62499" y="56683"/>
                  </a:cubicBezTo>
                  <a:cubicBezTo>
                    <a:pt x="77543" y="49338"/>
                    <a:pt x="86310" y="33876"/>
                    <a:pt x="91060" y="21908"/>
                  </a:cubicBezTo>
                  <a:cubicBezTo>
                    <a:pt x="91332" y="21196"/>
                    <a:pt x="91583" y="20527"/>
                    <a:pt x="91834" y="19857"/>
                  </a:cubicBezTo>
                  <a:lnTo>
                    <a:pt x="91876" y="19732"/>
                  </a:lnTo>
                  <a:cubicBezTo>
                    <a:pt x="92127" y="19083"/>
                    <a:pt x="92357" y="18455"/>
                    <a:pt x="92566" y="17827"/>
                  </a:cubicBezTo>
                  <a:cubicBezTo>
                    <a:pt x="92566" y="17786"/>
                    <a:pt x="92587" y="17765"/>
                    <a:pt x="92608" y="17723"/>
                  </a:cubicBezTo>
                  <a:cubicBezTo>
                    <a:pt x="93048" y="16426"/>
                    <a:pt x="93445" y="15212"/>
                    <a:pt x="93801" y="14061"/>
                  </a:cubicBezTo>
                  <a:cubicBezTo>
                    <a:pt x="94659" y="11383"/>
                    <a:pt x="95370" y="8642"/>
                    <a:pt x="95935" y="5880"/>
                  </a:cubicBezTo>
                  <a:cubicBezTo>
                    <a:pt x="96228" y="4374"/>
                    <a:pt x="95475" y="2825"/>
                    <a:pt x="94094" y="2114"/>
                  </a:cubicBezTo>
                  <a:cubicBezTo>
                    <a:pt x="93801" y="1967"/>
                    <a:pt x="92127" y="1130"/>
                    <a:pt x="89428" y="1"/>
                  </a:cubicBezTo>
                  <a:close/>
                </a:path>
              </a:pathLst>
            </a:custGeom>
            <a:solidFill>
              <a:srgbClr val="AD4741">
                <a:alpha val="513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" name="Google Shape;389;p28"/>
          <p:cNvGrpSpPr/>
          <p:nvPr/>
        </p:nvGrpSpPr>
        <p:grpSpPr>
          <a:xfrm>
            <a:off x="4927184" y="2683752"/>
            <a:ext cx="918097" cy="883297"/>
            <a:chOff x="1891025" y="782123"/>
            <a:chExt cx="3767325" cy="3624527"/>
          </a:xfrm>
        </p:grpSpPr>
        <p:sp>
          <p:nvSpPr>
            <p:cNvPr id="390" name="Google Shape;390;p28"/>
            <p:cNvSpPr/>
            <p:nvPr/>
          </p:nvSpPr>
          <p:spPr>
            <a:xfrm>
              <a:off x="3784100" y="839675"/>
              <a:ext cx="45525" cy="26700"/>
            </a:xfrm>
            <a:custGeom>
              <a:rect b="b" l="l" r="r" t="t"/>
              <a:pathLst>
                <a:path extrusionOk="0" h="1068" w="1821">
                  <a:moveTo>
                    <a:pt x="0" y="0"/>
                  </a:moveTo>
                  <a:lnTo>
                    <a:pt x="1088" y="1067"/>
                  </a:lnTo>
                  <a:lnTo>
                    <a:pt x="1821" y="335"/>
                  </a:lnTo>
                  <a:cubicBezTo>
                    <a:pt x="1235" y="209"/>
                    <a:pt x="607" y="105"/>
                    <a:pt x="0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8"/>
            <p:cNvSpPr/>
            <p:nvPr/>
          </p:nvSpPr>
          <p:spPr>
            <a:xfrm>
              <a:off x="2042200" y="790500"/>
              <a:ext cx="3616150" cy="3616150"/>
            </a:xfrm>
            <a:custGeom>
              <a:rect b="b" l="l" r="r" t="t"/>
              <a:pathLst>
                <a:path extrusionOk="0" h="144646" w="144646">
                  <a:moveTo>
                    <a:pt x="72313" y="0"/>
                  </a:moveTo>
                  <a:cubicBezTo>
                    <a:pt x="32369" y="0"/>
                    <a:pt x="1" y="32390"/>
                    <a:pt x="1" y="72333"/>
                  </a:cubicBezTo>
                  <a:cubicBezTo>
                    <a:pt x="1" y="112276"/>
                    <a:pt x="32369" y="144645"/>
                    <a:pt x="72313" y="144645"/>
                  </a:cubicBezTo>
                  <a:cubicBezTo>
                    <a:pt x="112256" y="144645"/>
                    <a:pt x="144646" y="112276"/>
                    <a:pt x="144646" y="72333"/>
                  </a:cubicBezTo>
                  <a:cubicBezTo>
                    <a:pt x="144646" y="32390"/>
                    <a:pt x="112256" y="0"/>
                    <a:pt x="72313" y="0"/>
                  </a:cubicBezTo>
                  <a:close/>
                </a:path>
              </a:pathLst>
            </a:custGeom>
            <a:solidFill>
              <a:srgbClr val="007F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8"/>
            <p:cNvSpPr/>
            <p:nvPr/>
          </p:nvSpPr>
          <p:spPr>
            <a:xfrm>
              <a:off x="2098175" y="3048150"/>
              <a:ext cx="3504200" cy="354675"/>
            </a:xfrm>
            <a:custGeom>
              <a:rect b="b" l="l" r="r" t="t"/>
              <a:pathLst>
                <a:path extrusionOk="0" h="14187" w="140168">
                  <a:moveTo>
                    <a:pt x="0" y="1"/>
                  </a:moveTo>
                  <a:cubicBezTo>
                    <a:pt x="1235" y="4897"/>
                    <a:pt x="2972" y="9646"/>
                    <a:pt x="5190" y="14187"/>
                  </a:cubicBezTo>
                  <a:lnTo>
                    <a:pt x="134958" y="14187"/>
                  </a:lnTo>
                  <a:cubicBezTo>
                    <a:pt x="137176" y="9646"/>
                    <a:pt x="138933" y="4897"/>
                    <a:pt x="1401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8"/>
            <p:cNvSpPr/>
            <p:nvPr/>
          </p:nvSpPr>
          <p:spPr>
            <a:xfrm>
              <a:off x="3461350" y="782123"/>
              <a:ext cx="1582375" cy="1492425"/>
            </a:xfrm>
            <a:custGeom>
              <a:rect b="b" l="l" r="r" t="t"/>
              <a:pathLst>
                <a:path extrusionOk="0" h="59697" w="63295">
                  <a:moveTo>
                    <a:pt x="29189" y="5776"/>
                  </a:moveTo>
                  <a:lnTo>
                    <a:pt x="36972" y="13559"/>
                  </a:lnTo>
                  <a:lnTo>
                    <a:pt x="29189" y="21343"/>
                  </a:lnTo>
                  <a:lnTo>
                    <a:pt x="22828" y="15003"/>
                  </a:lnTo>
                  <a:lnTo>
                    <a:pt x="22828" y="12115"/>
                  </a:lnTo>
                  <a:lnTo>
                    <a:pt x="29189" y="5776"/>
                  </a:lnTo>
                  <a:close/>
                  <a:moveTo>
                    <a:pt x="22828" y="18790"/>
                  </a:moveTo>
                  <a:lnTo>
                    <a:pt x="27285" y="23226"/>
                  </a:lnTo>
                  <a:lnTo>
                    <a:pt x="22828" y="27683"/>
                  </a:lnTo>
                  <a:lnTo>
                    <a:pt x="22828" y="18790"/>
                  </a:lnTo>
                  <a:close/>
                  <a:moveTo>
                    <a:pt x="38981" y="15442"/>
                  </a:moveTo>
                  <a:lnTo>
                    <a:pt x="46786" y="23226"/>
                  </a:lnTo>
                  <a:lnTo>
                    <a:pt x="39002" y="31030"/>
                  </a:lnTo>
                  <a:lnTo>
                    <a:pt x="31198" y="23226"/>
                  </a:lnTo>
                  <a:lnTo>
                    <a:pt x="38981" y="15442"/>
                  </a:lnTo>
                  <a:close/>
                  <a:moveTo>
                    <a:pt x="29189" y="25130"/>
                  </a:moveTo>
                  <a:lnTo>
                    <a:pt x="36972" y="32913"/>
                  </a:lnTo>
                  <a:lnTo>
                    <a:pt x="29524" y="40362"/>
                  </a:lnTo>
                  <a:lnTo>
                    <a:pt x="22828" y="33667"/>
                  </a:lnTo>
                  <a:lnTo>
                    <a:pt x="22828" y="31470"/>
                  </a:lnTo>
                  <a:lnTo>
                    <a:pt x="29189" y="25130"/>
                  </a:lnTo>
                  <a:close/>
                  <a:moveTo>
                    <a:pt x="22828" y="37454"/>
                  </a:moveTo>
                  <a:lnTo>
                    <a:pt x="27641" y="42245"/>
                  </a:lnTo>
                  <a:lnTo>
                    <a:pt x="22828" y="47037"/>
                  </a:lnTo>
                  <a:lnTo>
                    <a:pt x="22828" y="37454"/>
                  </a:lnTo>
                  <a:close/>
                  <a:moveTo>
                    <a:pt x="15463" y="1"/>
                  </a:moveTo>
                  <a:cubicBezTo>
                    <a:pt x="10253" y="1"/>
                    <a:pt x="5085" y="545"/>
                    <a:pt x="0" y="1675"/>
                  </a:cubicBezTo>
                  <a:lnTo>
                    <a:pt x="0" y="48041"/>
                  </a:lnTo>
                  <a:cubicBezTo>
                    <a:pt x="0" y="54353"/>
                    <a:pt x="5131" y="59697"/>
                    <a:pt x="11404" y="59697"/>
                  </a:cubicBezTo>
                  <a:cubicBezTo>
                    <a:pt x="11453" y="59697"/>
                    <a:pt x="11502" y="59696"/>
                    <a:pt x="11550" y="59696"/>
                  </a:cubicBezTo>
                  <a:cubicBezTo>
                    <a:pt x="16739" y="59633"/>
                    <a:pt x="21238" y="56076"/>
                    <a:pt x="22493" y="51033"/>
                  </a:cubicBezTo>
                  <a:lnTo>
                    <a:pt x="29482" y="44045"/>
                  </a:lnTo>
                  <a:lnTo>
                    <a:pt x="34462" y="49025"/>
                  </a:lnTo>
                  <a:cubicBezTo>
                    <a:pt x="34747" y="49310"/>
                    <a:pt x="35067" y="49430"/>
                    <a:pt x="35376" y="49430"/>
                  </a:cubicBezTo>
                  <a:cubicBezTo>
                    <a:pt x="36399" y="49430"/>
                    <a:pt x="37289" y="48107"/>
                    <a:pt x="36324" y="47142"/>
                  </a:cubicBezTo>
                  <a:lnTo>
                    <a:pt x="31365" y="42162"/>
                  </a:lnTo>
                  <a:lnTo>
                    <a:pt x="38751" y="34776"/>
                  </a:lnTo>
                  <a:lnTo>
                    <a:pt x="44735" y="40739"/>
                  </a:lnTo>
                  <a:cubicBezTo>
                    <a:pt x="45022" y="41031"/>
                    <a:pt x="45344" y="41153"/>
                    <a:pt x="45653" y="41153"/>
                  </a:cubicBezTo>
                  <a:cubicBezTo>
                    <a:pt x="46675" y="41153"/>
                    <a:pt x="47561" y="39819"/>
                    <a:pt x="46597" y="38856"/>
                  </a:cubicBezTo>
                  <a:lnTo>
                    <a:pt x="40634" y="32913"/>
                  </a:lnTo>
                  <a:lnTo>
                    <a:pt x="48376" y="25172"/>
                  </a:lnTo>
                  <a:lnTo>
                    <a:pt x="53628" y="30403"/>
                  </a:lnTo>
                  <a:cubicBezTo>
                    <a:pt x="53915" y="30695"/>
                    <a:pt x="54237" y="30817"/>
                    <a:pt x="54547" y="30817"/>
                  </a:cubicBezTo>
                  <a:cubicBezTo>
                    <a:pt x="55568" y="30817"/>
                    <a:pt x="56453" y="29488"/>
                    <a:pt x="55490" y="28540"/>
                  </a:cubicBezTo>
                  <a:lnTo>
                    <a:pt x="50259" y="23289"/>
                  </a:lnTo>
                  <a:lnTo>
                    <a:pt x="58001" y="15547"/>
                  </a:lnTo>
                  <a:lnTo>
                    <a:pt x="61139" y="18665"/>
                  </a:lnTo>
                  <a:cubicBezTo>
                    <a:pt x="61390" y="18926"/>
                    <a:pt x="61725" y="19057"/>
                    <a:pt x="62062" y="19057"/>
                  </a:cubicBezTo>
                  <a:cubicBezTo>
                    <a:pt x="62400" y="19057"/>
                    <a:pt x="62740" y="18926"/>
                    <a:pt x="63001" y="18665"/>
                  </a:cubicBezTo>
                  <a:cubicBezTo>
                    <a:pt x="63127" y="18539"/>
                    <a:pt x="63232" y="18393"/>
                    <a:pt x="63294" y="18225"/>
                  </a:cubicBezTo>
                  <a:cubicBezTo>
                    <a:pt x="60114" y="15400"/>
                    <a:pt x="56703" y="12848"/>
                    <a:pt x="53063" y="10630"/>
                  </a:cubicBezTo>
                  <a:lnTo>
                    <a:pt x="53063" y="10630"/>
                  </a:lnTo>
                  <a:lnTo>
                    <a:pt x="56118" y="13664"/>
                  </a:lnTo>
                  <a:lnTo>
                    <a:pt x="48376" y="21406"/>
                  </a:lnTo>
                  <a:lnTo>
                    <a:pt x="40634" y="13664"/>
                  </a:lnTo>
                  <a:lnTo>
                    <a:pt x="47016" y="7282"/>
                  </a:lnTo>
                  <a:cubicBezTo>
                    <a:pt x="46158" y="6864"/>
                    <a:pt x="45300" y="6466"/>
                    <a:pt x="44442" y="6089"/>
                  </a:cubicBezTo>
                  <a:lnTo>
                    <a:pt x="38751" y="11781"/>
                  </a:lnTo>
                  <a:lnTo>
                    <a:pt x="31009" y="4039"/>
                  </a:lnTo>
                  <a:lnTo>
                    <a:pt x="32913" y="2156"/>
                  </a:lnTo>
                  <a:cubicBezTo>
                    <a:pt x="31909" y="1884"/>
                    <a:pt x="30884" y="1654"/>
                    <a:pt x="29858" y="1444"/>
                  </a:cubicBezTo>
                  <a:lnTo>
                    <a:pt x="29126" y="2177"/>
                  </a:lnTo>
                  <a:lnTo>
                    <a:pt x="28080" y="1110"/>
                  </a:lnTo>
                  <a:cubicBezTo>
                    <a:pt x="26636" y="859"/>
                    <a:pt x="25172" y="649"/>
                    <a:pt x="23686" y="482"/>
                  </a:cubicBezTo>
                  <a:lnTo>
                    <a:pt x="23686" y="482"/>
                  </a:lnTo>
                  <a:lnTo>
                    <a:pt x="27264" y="4039"/>
                  </a:lnTo>
                  <a:lnTo>
                    <a:pt x="22828" y="8475"/>
                  </a:lnTo>
                  <a:lnTo>
                    <a:pt x="22828" y="377"/>
                  </a:lnTo>
                  <a:cubicBezTo>
                    <a:pt x="20380" y="126"/>
                    <a:pt x="17932" y="1"/>
                    <a:pt x="154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8"/>
            <p:cNvSpPr/>
            <p:nvPr/>
          </p:nvSpPr>
          <p:spPr>
            <a:xfrm>
              <a:off x="3197175" y="3862075"/>
              <a:ext cx="788850" cy="172650"/>
            </a:xfrm>
            <a:custGeom>
              <a:rect b="b" l="l" r="r" t="t"/>
              <a:pathLst>
                <a:path extrusionOk="0" h="6906" w="31554">
                  <a:moveTo>
                    <a:pt x="15777" y="1"/>
                  </a:moveTo>
                  <a:cubicBezTo>
                    <a:pt x="7052" y="1"/>
                    <a:pt x="1" y="1549"/>
                    <a:pt x="1" y="3453"/>
                  </a:cubicBezTo>
                  <a:cubicBezTo>
                    <a:pt x="1" y="5357"/>
                    <a:pt x="7052" y="6906"/>
                    <a:pt x="15777" y="6906"/>
                  </a:cubicBezTo>
                  <a:cubicBezTo>
                    <a:pt x="24482" y="6906"/>
                    <a:pt x="31554" y="5357"/>
                    <a:pt x="31554" y="3453"/>
                  </a:cubicBezTo>
                  <a:cubicBezTo>
                    <a:pt x="31554" y="1549"/>
                    <a:pt x="24482" y="1"/>
                    <a:pt x="15777" y="1"/>
                  </a:cubicBezTo>
                  <a:close/>
                </a:path>
              </a:pathLst>
            </a:custGeom>
            <a:solidFill>
              <a:srgbClr val="006457">
                <a:alpha val="5179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8"/>
            <p:cNvSpPr/>
            <p:nvPr/>
          </p:nvSpPr>
          <p:spPr>
            <a:xfrm>
              <a:off x="3323250" y="3694175"/>
              <a:ext cx="5775" cy="2125"/>
            </a:xfrm>
            <a:custGeom>
              <a:rect b="b" l="l" r="r" t="t"/>
              <a:pathLst>
                <a:path extrusionOk="0" h="85" w="231">
                  <a:moveTo>
                    <a:pt x="1" y="84"/>
                  </a:moveTo>
                  <a:lnTo>
                    <a:pt x="231" y="0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8"/>
            <p:cNvSpPr/>
            <p:nvPr/>
          </p:nvSpPr>
          <p:spPr>
            <a:xfrm>
              <a:off x="2099225" y="3354300"/>
              <a:ext cx="436275" cy="354550"/>
            </a:xfrm>
            <a:custGeom>
              <a:rect b="b" l="l" r="r" t="t"/>
              <a:pathLst>
                <a:path extrusionOk="0" h="14182" w="17451">
                  <a:moveTo>
                    <a:pt x="4711" y="0"/>
                  </a:moveTo>
                  <a:cubicBezTo>
                    <a:pt x="4495" y="0"/>
                    <a:pt x="4352" y="58"/>
                    <a:pt x="4352" y="58"/>
                  </a:cubicBezTo>
                  <a:lnTo>
                    <a:pt x="4290" y="58"/>
                  </a:lnTo>
                  <a:lnTo>
                    <a:pt x="105" y="999"/>
                  </a:lnTo>
                  <a:lnTo>
                    <a:pt x="0" y="1041"/>
                  </a:lnTo>
                  <a:cubicBezTo>
                    <a:pt x="0" y="1041"/>
                    <a:pt x="10588" y="11503"/>
                    <a:pt x="17451" y="14181"/>
                  </a:cubicBezTo>
                  <a:lnTo>
                    <a:pt x="17451" y="11691"/>
                  </a:lnTo>
                  <a:cubicBezTo>
                    <a:pt x="17451" y="10792"/>
                    <a:pt x="16990" y="10457"/>
                    <a:pt x="16990" y="10457"/>
                  </a:cubicBezTo>
                  <a:lnTo>
                    <a:pt x="5817" y="581"/>
                  </a:lnTo>
                  <a:cubicBezTo>
                    <a:pt x="5423" y="103"/>
                    <a:pt x="5001" y="0"/>
                    <a:pt x="4711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8"/>
            <p:cNvSpPr/>
            <p:nvPr/>
          </p:nvSpPr>
          <p:spPr>
            <a:xfrm>
              <a:off x="1891025" y="1740425"/>
              <a:ext cx="1991425" cy="2042700"/>
            </a:xfrm>
            <a:custGeom>
              <a:rect b="b" l="l" r="r" t="t"/>
              <a:pathLst>
                <a:path extrusionOk="0" h="81708" w="79657">
                  <a:moveTo>
                    <a:pt x="41987" y="7148"/>
                  </a:moveTo>
                  <a:cubicBezTo>
                    <a:pt x="46098" y="7148"/>
                    <a:pt x="53919" y="8426"/>
                    <a:pt x="56599" y="9165"/>
                  </a:cubicBezTo>
                  <a:cubicBezTo>
                    <a:pt x="57290" y="9395"/>
                    <a:pt x="57875" y="9856"/>
                    <a:pt x="58273" y="10483"/>
                  </a:cubicBezTo>
                  <a:cubicBezTo>
                    <a:pt x="59800" y="13078"/>
                    <a:pt x="62018" y="19627"/>
                    <a:pt x="62395" y="21845"/>
                  </a:cubicBezTo>
                  <a:cubicBezTo>
                    <a:pt x="62458" y="22284"/>
                    <a:pt x="62374" y="22849"/>
                    <a:pt x="61349" y="23833"/>
                  </a:cubicBezTo>
                  <a:cubicBezTo>
                    <a:pt x="59047" y="25862"/>
                    <a:pt x="53649" y="28624"/>
                    <a:pt x="51033" y="29189"/>
                  </a:cubicBezTo>
                  <a:cubicBezTo>
                    <a:pt x="50816" y="29221"/>
                    <a:pt x="50598" y="29238"/>
                    <a:pt x="50382" y="29238"/>
                  </a:cubicBezTo>
                  <a:cubicBezTo>
                    <a:pt x="50036" y="29238"/>
                    <a:pt x="49694" y="29195"/>
                    <a:pt x="49360" y="29105"/>
                  </a:cubicBezTo>
                  <a:cubicBezTo>
                    <a:pt x="46221" y="28248"/>
                    <a:pt x="39316" y="24105"/>
                    <a:pt x="36994" y="21259"/>
                  </a:cubicBezTo>
                  <a:cubicBezTo>
                    <a:pt x="36575" y="20882"/>
                    <a:pt x="36240" y="20422"/>
                    <a:pt x="36010" y="19920"/>
                  </a:cubicBezTo>
                  <a:cubicBezTo>
                    <a:pt x="35466" y="17995"/>
                    <a:pt x="37956" y="11592"/>
                    <a:pt x="39107" y="8789"/>
                  </a:cubicBezTo>
                  <a:cubicBezTo>
                    <a:pt x="39358" y="8140"/>
                    <a:pt x="39735" y="7324"/>
                    <a:pt x="40572" y="7219"/>
                  </a:cubicBezTo>
                  <a:cubicBezTo>
                    <a:pt x="40965" y="7170"/>
                    <a:pt x="41444" y="7148"/>
                    <a:pt x="41987" y="7148"/>
                  </a:cubicBezTo>
                  <a:close/>
                  <a:moveTo>
                    <a:pt x="11803" y="24030"/>
                  </a:moveTo>
                  <a:cubicBezTo>
                    <a:pt x="11858" y="24030"/>
                    <a:pt x="11913" y="24033"/>
                    <a:pt x="11969" y="24042"/>
                  </a:cubicBezTo>
                  <a:cubicBezTo>
                    <a:pt x="14333" y="24356"/>
                    <a:pt x="19794" y="26553"/>
                    <a:pt x="21719" y="28038"/>
                  </a:cubicBezTo>
                  <a:cubicBezTo>
                    <a:pt x="22347" y="28436"/>
                    <a:pt x="22807" y="29064"/>
                    <a:pt x="23017" y="29775"/>
                  </a:cubicBezTo>
                  <a:cubicBezTo>
                    <a:pt x="24042" y="35236"/>
                    <a:pt x="22305" y="41199"/>
                    <a:pt x="21719" y="43313"/>
                  </a:cubicBezTo>
                  <a:cubicBezTo>
                    <a:pt x="21719" y="43313"/>
                    <a:pt x="21615" y="44149"/>
                    <a:pt x="20150" y="45070"/>
                  </a:cubicBezTo>
                  <a:cubicBezTo>
                    <a:pt x="18267" y="46744"/>
                    <a:pt x="13287" y="49171"/>
                    <a:pt x="10881" y="49778"/>
                  </a:cubicBezTo>
                  <a:cubicBezTo>
                    <a:pt x="10739" y="49833"/>
                    <a:pt x="10590" y="49860"/>
                    <a:pt x="10441" y="49860"/>
                  </a:cubicBezTo>
                  <a:cubicBezTo>
                    <a:pt x="10085" y="49860"/>
                    <a:pt x="9730" y="49709"/>
                    <a:pt x="9479" y="49443"/>
                  </a:cubicBezTo>
                  <a:cubicBezTo>
                    <a:pt x="7847" y="47727"/>
                    <a:pt x="3662" y="41325"/>
                    <a:pt x="3014" y="38500"/>
                  </a:cubicBezTo>
                  <a:cubicBezTo>
                    <a:pt x="2951" y="38061"/>
                    <a:pt x="2972" y="37621"/>
                    <a:pt x="3076" y="37182"/>
                  </a:cubicBezTo>
                  <a:cubicBezTo>
                    <a:pt x="3893" y="34713"/>
                    <a:pt x="7868" y="27201"/>
                    <a:pt x="10400" y="24795"/>
                  </a:cubicBezTo>
                  <a:cubicBezTo>
                    <a:pt x="10400" y="24795"/>
                    <a:pt x="11038" y="24030"/>
                    <a:pt x="11803" y="24030"/>
                  </a:cubicBezTo>
                  <a:close/>
                  <a:moveTo>
                    <a:pt x="48817" y="44756"/>
                  </a:moveTo>
                  <a:cubicBezTo>
                    <a:pt x="49458" y="44756"/>
                    <a:pt x="50088" y="44940"/>
                    <a:pt x="50636" y="45300"/>
                  </a:cubicBezTo>
                  <a:cubicBezTo>
                    <a:pt x="53461" y="47204"/>
                    <a:pt x="58859" y="52289"/>
                    <a:pt x="60449" y="54486"/>
                  </a:cubicBezTo>
                  <a:cubicBezTo>
                    <a:pt x="60721" y="54883"/>
                    <a:pt x="60868" y="55344"/>
                    <a:pt x="60888" y="55804"/>
                  </a:cubicBezTo>
                  <a:cubicBezTo>
                    <a:pt x="60533" y="58566"/>
                    <a:pt x="56034" y="67961"/>
                    <a:pt x="53858" y="69969"/>
                  </a:cubicBezTo>
                  <a:cubicBezTo>
                    <a:pt x="53505" y="70224"/>
                    <a:pt x="53097" y="70369"/>
                    <a:pt x="52686" y="70369"/>
                  </a:cubicBezTo>
                  <a:cubicBezTo>
                    <a:pt x="52658" y="70369"/>
                    <a:pt x="52630" y="70368"/>
                    <a:pt x="52603" y="70367"/>
                  </a:cubicBezTo>
                  <a:cubicBezTo>
                    <a:pt x="49841" y="70304"/>
                    <a:pt x="41032" y="69551"/>
                    <a:pt x="38396" y="68316"/>
                  </a:cubicBezTo>
                  <a:cubicBezTo>
                    <a:pt x="37977" y="68128"/>
                    <a:pt x="37642" y="67793"/>
                    <a:pt x="37496" y="67354"/>
                  </a:cubicBezTo>
                  <a:cubicBezTo>
                    <a:pt x="36596" y="65094"/>
                    <a:pt x="34608" y="57499"/>
                    <a:pt x="34608" y="54109"/>
                  </a:cubicBezTo>
                  <a:cubicBezTo>
                    <a:pt x="34608" y="52833"/>
                    <a:pt x="35131" y="52352"/>
                    <a:pt x="35131" y="52352"/>
                  </a:cubicBezTo>
                  <a:cubicBezTo>
                    <a:pt x="36868" y="50427"/>
                    <a:pt x="44882" y="45698"/>
                    <a:pt x="48167" y="44819"/>
                  </a:cubicBezTo>
                  <a:cubicBezTo>
                    <a:pt x="48383" y="44777"/>
                    <a:pt x="48601" y="44756"/>
                    <a:pt x="48817" y="44756"/>
                  </a:cubicBezTo>
                  <a:close/>
                  <a:moveTo>
                    <a:pt x="40865" y="1"/>
                  </a:moveTo>
                  <a:cubicBezTo>
                    <a:pt x="36805" y="22"/>
                    <a:pt x="32767" y="628"/>
                    <a:pt x="28896" y="1800"/>
                  </a:cubicBezTo>
                  <a:lnTo>
                    <a:pt x="28896" y="3181"/>
                  </a:lnTo>
                  <a:lnTo>
                    <a:pt x="29001" y="3181"/>
                  </a:lnTo>
                  <a:cubicBezTo>
                    <a:pt x="29022" y="3746"/>
                    <a:pt x="28708" y="4290"/>
                    <a:pt x="28206" y="4604"/>
                  </a:cubicBezTo>
                  <a:lnTo>
                    <a:pt x="15568" y="11906"/>
                  </a:lnTo>
                  <a:cubicBezTo>
                    <a:pt x="15321" y="12012"/>
                    <a:pt x="15054" y="12065"/>
                    <a:pt x="14789" y="12065"/>
                  </a:cubicBezTo>
                  <a:cubicBezTo>
                    <a:pt x="14583" y="12065"/>
                    <a:pt x="14379" y="12033"/>
                    <a:pt x="14187" y="11969"/>
                  </a:cubicBezTo>
                  <a:lnTo>
                    <a:pt x="12576" y="11467"/>
                  </a:lnTo>
                  <a:cubicBezTo>
                    <a:pt x="5357" y="18372"/>
                    <a:pt x="942" y="27703"/>
                    <a:pt x="147" y="37642"/>
                  </a:cubicBezTo>
                  <a:lnTo>
                    <a:pt x="63" y="38981"/>
                  </a:lnTo>
                  <a:cubicBezTo>
                    <a:pt x="22" y="39609"/>
                    <a:pt x="1" y="40216"/>
                    <a:pt x="1" y="40844"/>
                  </a:cubicBezTo>
                  <a:cubicBezTo>
                    <a:pt x="1" y="49778"/>
                    <a:pt x="2930" y="58482"/>
                    <a:pt x="8370" y="65596"/>
                  </a:cubicBezTo>
                  <a:lnTo>
                    <a:pt x="8475" y="65554"/>
                  </a:lnTo>
                  <a:lnTo>
                    <a:pt x="12660" y="64613"/>
                  </a:lnTo>
                  <a:lnTo>
                    <a:pt x="12743" y="64592"/>
                  </a:lnTo>
                  <a:cubicBezTo>
                    <a:pt x="12743" y="64592"/>
                    <a:pt x="12875" y="64541"/>
                    <a:pt x="13078" y="64541"/>
                  </a:cubicBezTo>
                  <a:cubicBezTo>
                    <a:pt x="13362" y="64541"/>
                    <a:pt x="13785" y="64640"/>
                    <a:pt x="14187" y="65115"/>
                  </a:cubicBezTo>
                  <a:lnTo>
                    <a:pt x="25360" y="75012"/>
                  </a:lnTo>
                  <a:cubicBezTo>
                    <a:pt x="25360" y="75012"/>
                    <a:pt x="25820" y="75347"/>
                    <a:pt x="25779" y="76246"/>
                  </a:cubicBezTo>
                  <a:lnTo>
                    <a:pt x="25779" y="78736"/>
                  </a:lnTo>
                  <a:cubicBezTo>
                    <a:pt x="30570" y="80661"/>
                    <a:pt x="35696" y="81665"/>
                    <a:pt x="40865" y="81707"/>
                  </a:cubicBezTo>
                  <a:cubicBezTo>
                    <a:pt x="46158" y="81707"/>
                    <a:pt x="51410" y="80661"/>
                    <a:pt x="56306" y="78652"/>
                  </a:cubicBezTo>
                  <a:lnTo>
                    <a:pt x="57290" y="78234"/>
                  </a:lnTo>
                  <a:lnTo>
                    <a:pt x="57499" y="78150"/>
                  </a:lnTo>
                  <a:cubicBezTo>
                    <a:pt x="67040" y="73861"/>
                    <a:pt x="74761" y="66140"/>
                    <a:pt x="78778" y="56453"/>
                  </a:cubicBezTo>
                  <a:lnTo>
                    <a:pt x="78820" y="56327"/>
                  </a:lnTo>
                  <a:lnTo>
                    <a:pt x="78799" y="56285"/>
                  </a:lnTo>
                  <a:lnTo>
                    <a:pt x="78757" y="56264"/>
                  </a:lnTo>
                  <a:lnTo>
                    <a:pt x="78694" y="56243"/>
                  </a:lnTo>
                  <a:lnTo>
                    <a:pt x="78653" y="56181"/>
                  </a:lnTo>
                  <a:cubicBezTo>
                    <a:pt x="77334" y="55072"/>
                    <a:pt x="74363" y="52540"/>
                    <a:pt x="73150" y="51159"/>
                  </a:cubicBezTo>
                  <a:cubicBezTo>
                    <a:pt x="72815" y="50761"/>
                    <a:pt x="72585" y="50280"/>
                    <a:pt x="72501" y="49757"/>
                  </a:cubicBezTo>
                  <a:cubicBezTo>
                    <a:pt x="72166" y="46660"/>
                    <a:pt x="72961" y="36596"/>
                    <a:pt x="73547" y="34043"/>
                  </a:cubicBezTo>
                  <a:cubicBezTo>
                    <a:pt x="73736" y="33499"/>
                    <a:pt x="74049" y="32997"/>
                    <a:pt x="74426" y="32579"/>
                  </a:cubicBezTo>
                  <a:cubicBezTo>
                    <a:pt x="75807" y="31114"/>
                    <a:pt x="78527" y="29064"/>
                    <a:pt x="79657" y="28248"/>
                  </a:cubicBezTo>
                  <a:cubicBezTo>
                    <a:pt x="76581" y="18769"/>
                    <a:pt x="70137" y="10734"/>
                    <a:pt x="61558" y="5650"/>
                  </a:cubicBezTo>
                  <a:cubicBezTo>
                    <a:pt x="61558" y="5650"/>
                    <a:pt x="60784" y="5148"/>
                    <a:pt x="60177" y="4876"/>
                  </a:cubicBezTo>
                  <a:cubicBezTo>
                    <a:pt x="54235" y="1675"/>
                    <a:pt x="47602" y="1"/>
                    <a:pt x="40865" y="1"/>
                  </a:cubicBezTo>
                  <a:close/>
                </a:path>
              </a:pathLst>
            </a:custGeom>
            <a:solidFill>
              <a:srgbClr val="EBEC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8"/>
            <p:cNvSpPr/>
            <p:nvPr/>
          </p:nvSpPr>
          <p:spPr>
            <a:xfrm>
              <a:off x="1965300" y="2341150"/>
              <a:ext cx="518950" cy="645600"/>
            </a:xfrm>
            <a:custGeom>
              <a:rect b="b" l="l" r="r" t="t"/>
              <a:pathLst>
                <a:path extrusionOk="0" h="25824" w="20758">
                  <a:moveTo>
                    <a:pt x="8853" y="1"/>
                  </a:moveTo>
                  <a:cubicBezTo>
                    <a:pt x="8085" y="1"/>
                    <a:pt x="7429" y="766"/>
                    <a:pt x="7429" y="766"/>
                  </a:cubicBezTo>
                  <a:cubicBezTo>
                    <a:pt x="4897" y="3151"/>
                    <a:pt x="922" y="10684"/>
                    <a:pt x="105" y="13132"/>
                  </a:cubicBezTo>
                  <a:cubicBezTo>
                    <a:pt x="22" y="13571"/>
                    <a:pt x="1" y="14032"/>
                    <a:pt x="64" y="14471"/>
                  </a:cubicBezTo>
                  <a:cubicBezTo>
                    <a:pt x="712" y="17296"/>
                    <a:pt x="4897" y="23677"/>
                    <a:pt x="6529" y="25393"/>
                  </a:cubicBezTo>
                  <a:cubicBezTo>
                    <a:pt x="6775" y="25668"/>
                    <a:pt x="7121" y="25823"/>
                    <a:pt x="7471" y="25823"/>
                  </a:cubicBezTo>
                  <a:cubicBezTo>
                    <a:pt x="7626" y="25823"/>
                    <a:pt x="7783" y="25792"/>
                    <a:pt x="7931" y="25728"/>
                  </a:cubicBezTo>
                  <a:cubicBezTo>
                    <a:pt x="10337" y="25142"/>
                    <a:pt x="15317" y="22715"/>
                    <a:pt x="17200" y="21020"/>
                  </a:cubicBezTo>
                  <a:cubicBezTo>
                    <a:pt x="18581" y="19953"/>
                    <a:pt x="18769" y="19284"/>
                    <a:pt x="18769" y="19284"/>
                  </a:cubicBezTo>
                  <a:cubicBezTo>
                    <a:pt x="19334" y="17170"/>
                    <a:pt x="20757" y="11605"/>
                    <a:pt x="20067" y="5725"/>
                  </a:cubicBezTo>
                  <a:cubicBezTo>
                    <a:pt x="19857" y="5014"/>
                    <a:pt x="19397" y="4407"/>
                    <a:pt x="18769" y="4009"/>
                  </a:cubicBezTo>
                  <a:cubicBezTo>
                    <a:pt x="16844" y="2503"/>
                    <a:pt x="11383" y="306"/>
                    <a:pt x="9019" y="13"/>
                  </a:cubicBezTo>
                  <a:cubicBezTo>
                    <a:pt x="8963" y="4"/>
                    <a:pt x="8908" y="1"/>
                    <a:pt x="8853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8"/>
            <p:cNvSpPr/>
            <p:nvPr/>
          </p:nvSpPr>
          <p:spPr>
            <a:xfrm>
              <a:off x="3695175" y="2446600"/>
              <a:ext cx="241175" cy="702000"/>
            </a:xfrm>
            <a:custGeom>
              <a:rect b="b" l="l" r="r" t="t"/>
              <a:pathLst>
                <a:path extrusionOk="0" h="28080" w="9647">
                  <a:moveTo>
                    <a:pt x="7512" y="1"/>
                  </a:moveTo>
                  <a:cubicBezTo>
                    <a:pt x="6361" y="817"/>
                    <a:pt x="3641" y="2867"/>
                    <a:pt x="2281" y="4332"/>
                  </a:cubicBezTo>
                  <a:cubicBezTo>
                    <a:pt x="1883" y="4750"/>
                    <a:pt x="1570" y="5252"/>
                    <a:pt x="1381" y="5796"/>
                  </a:cubicBezTo>
                  <a:cubicBezTo>
                    <a:pt x="795" y="8349"/>
                    <a:pt x="0" y="18413"/>
                    <a:pt x="335" y="21510"/>
                  </a:cubicBezTo>
                  <a:cubicBezTo>
                    <a:pt x="419" y="22033"/>
                    <a:pt x="649" y="22514"/>
                    <a:pt x="984" y="22912"/>
                  </a:cubicBezTo>
                  <a:cubicBezTo>
                    <a:pt x="2197" y="24293"/>
                    <a:pt x="5168" y="26825"/>
                    <a:pt x="6487" y="27934"/>
                  </a:cubicBezTo>
                  <a:lnTo>
                    <a:pt x="6528" y="27996"/>
                  </a:lnTo>
                  <a:lnTo>
                    <a:pt x="6591" y="28017"/>
                  </a:lnTo>
                  <a:lnTo>
                    <a:pt x="6633" y="28038"/>
                  </a:lnTo>
                  <a:lnTo>
                    <a:pt x="6654" y="28080"/>
                  </a:lnTo>
                  <a:cubicBezTo>
                    <a:pt x="8642" y="23247"/>
                    <a:pt x="9646" y="18079"/>
                    <a:pt x="9625" y="12869"/>
                  </a:cubicBezTo>
                  <a:cubicBezTo>
                    <a:pt x="9625" y="8579"/>
                    <a:pt x="8956" y="4332"/>
                    <a:pt x="7637" y="273"/>
                  </a:cubicBezTo>
                  <a:lnTo>
                    <a:pt x="7512" y="1"/>
                  </a:ln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8"/>
            <p:cNvSpPr/>
            <p:nvPr/>
          </p:nvSpPr>
          <p:spPr>
            <a:xfrm>
              <a:off x="2756225" y="2859300"/>
              <a:ext cx="657025" cy="640350"/>
            </a:xfrm>
            <a:custGeom>
              <a:rect b="b" l="l" r="r" t="t"/>
              <a:pathLst>
                <a:path extrusionOk="0" h="25614" w="26281">
                  <a:moveTo>
                    <a:pt x="14209" y="1"/>
                  </a:moveTo>
                  <a:cubicBezTo>
                    <a:pt x="13993" y="1"/>
                    <a:pt x="13775" y="22"/>
                    <a:pt x="13559" y="64"/>
                  </a:cubicBezTo>
                  <a:cubicBezTo>
                    <a:pt x="10253" y="943"/>
                    <a:pt x="2260" y="5672"/>
                    <a:pt x="523" y="7597"/>
                  </a:cubicBezTo>
                  <a:cubicBezTo>
                    <a:pt x="523" y="7597"/>
                    <a:pt x="0" y="8078"/>
                    <a:pt x="0" y="9354"/>
                  </a:cubicBezTo>
                  <a:cubicBezTo>
                    <a:pt x="0" y="12744"/>
                    <a:pt x="1988" y="20339"/>
                    <a:pt x="2888" y="22599"/>
                  </a:cubicBezTo>
                  <a:cubicBezTo>
                    <a:pt x="3034" y="23038"/>
                    <a:pt x="3369" y="23373"/>
                    <a:pt x="3788" y="23561"/>
                  </a:cubicBezTo>
                  <a:cubicBezTo>
                    <a:pt x="6424" y="24796"/>
                    <a:pt x="15233" y="25549"/>
                    <a:pt x="17974" y="25612"/>
                  </a:cubicBezTo>
                  <a:cubicBezTo>
                    <a:pt x="18003" y="25613"/>
                    <a:pt x="18032" y="25614"/>
                    <a:pt x="18060" y="25614"/>
                  </a:cubicBezTo>
                  <a:cubicBezTo>
                    <a:pt x="18489" y="25614"/>
                    <a:pt x="18896" y="25469"/>
                    <a:pt x="19229" y="25214"/>
                  </a:cubicBezTo>
                  <a:cubicBezTo>
                    <a:pt x="21426" y="23206"/>
                    <a:pt x="25925" y="13811"/>
                    <a:pt x="26280" y="11049"/>
                  </a:cubicBezTo>
                  <a:cubicBezTo>
                    <a:pt x="26260" y="10589"/>
                    <a:pt x="26113" y="10128"/>
                    <a:pt x="25841" y="9731"/>
                  </a:cubicBezTo>
                  <a:cubicBezTo>
                    <a:pt x="24251" y="7534"/>
                    <a:pt x="18853" y="2449"/>
                    <a:pt x="16028" y="545"/>
                  </a:cubicBezTo>
                  <a:cubicBezTo>
                    <a:pt x="15480" y="185"/>
                    <a:pt x="14850" y="1"/>
                    <a:pt x="14209" y="1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8"/>
            <p:cNvSpPr/>
            <p:nvPr/>
          </p:nvSpPr>
          <p:spPr>
            <a:xfrm>
              <a:off x="2202275" y="1785425"/>
              <a:ext cx="411175" cy="256600"/>
            </a:xfrm>
            <a:custGeom>
              <a:rect b="b" l="l" r="r" t="t"/>
              <a:pathLst>
                <a:path extrusionOk="0" h="10264" w="16447">
                  <a:moveTo>
                    <a:pt x="16425" y="0"/>
                  </a:moveTo>
                  <a:cubicBezTo>
                    <a:pt x="10274" y="1862"/>
                    <a:pt x="4624" y="5189"/>
                    <a:pt x="0" y="9667"/>
                  </a:cubicBezTo>
                  <a:lnTo>
                    <a:pt x="1611" y="10169"/>
                  </a:lnTo>
                  <a:cubicBezTo>
                    <a:pt x="1808" y="10231"/>
                    <a:pt x="2008" y="10263"/>
                    <a:pt x="2206" y="10263"/>
                  </a:cubicBezTo>
                  <a:cubicBezTo>
                    <a:pt x="2474" y="10263"/>
                    <a:pt x="2740" y="10205"/>
                    <a:pt x="2992" y="10085"/>
                  </a:cubicBezTo>
                  <a:lnTo>
                    <a:pt x="15651" y="2783"/>
                  </a:lnTo>
                  <a:cubicBezTo>
                    <a:pt x="16153" y="2490"/>
                    <a:pt x="16446" y="1946"/>
                    <a:pt x="16425" y="1360"/>
                  </a:cubicBezTo>
                  <a:lnTo>
                    <a:pt x="16425" y="0"/>
                  </a:ln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8"/>
            <p:cNvSpPr/>
            <p:nvPr/>
          </p:nvSpPr>
          <p:spPr>
            <a:xfrm>
              <a:off x="2777675" y="1919475"/>
              <a:ext cx="674800" cy="551950"/>
            </a:xfrm>
            <a:custGeom>
              <a:rect b="b" l="l" r="r" t="t"/>
              <a:pathLst>
                <a:path extrusionOk="0" h="22078" w="26992">
                  <a:moveTo>
                    <a:pt x="6611" y="0"/>
                  </a:moveTo>
                  <a:cubicBezTo>
                    <a:pt x="6039" y="0"/>
                    <a:pt x="5537" y="25"/>
                    <a:pt x="5127" y="78"/>
                  </a:cubicBezTo>
                  <a:cubicBezTo>
                    <a:pt x="4290" y="162"/>
                    <a:pt x="3913" y="999"/>
                    <a:pt x="3641" y="1627"/>
                  </a:cubicBezTo>
                  <a:cubicBezTo>
                    <a:pt x="2490" y="4430"/>
                    <a:pt x="0" y="10833"/>
                    <a:pt x="544" y="12758"/>
                  </a:cubicBezTo>
                  <a:cubicBezTo>
                    <a:pt x="774" y="13260"/>
                    <a:pt x="1109" y="13720"/>
                    <a:pt x="1528" y="14118"/>
                  </a:cubicBezTo>
                  <a:cubicBezTo>
                    <a:pt x="3871" y="16943"/>
                    <a:pt x="10755" y="21086"/>
                    <a:pt x="13914" y="21964"/>
                  </a:cubicBezTo>
                  <a:cubicBezTo>
                    <a:pt x="14241" y="22040"/>
                    <a:pt x="14575" y="22077"/>
                    <a:pt x="14907" y="22077"/>
                  </a:cubicBezTo>
                  <a:cubicBezTo>
                    <a:pt x="15129" y="22077"/>
                    <a:pt x="15350" y="22061"/>
                    <a:pt x="15567" y="22027"/>
                  </a:cubicBezTo>
                  <a:cubicBezTo>
                    <a:pt x="18183" y="21462"/>
                    <a:pt x="23581" y="18700"/>
                    <a:pt x="25904" y="16671"/>
                  </a:cubicBezTo>
                  <a:cubicBezTo>
                    <a:pt x="26908" y="15687"/>
                    <a:pt x="26992" y="15122"/>
                    <a:pt x="26950" y="14683"/>
                  </a:cubicBezTo>
                  <a:cubicBezTo>
                    <a:pt x="26573" y="12465"/>
                    <a:pt x="24355" y="5916"/>
                    <a:pt x="22807" y="3321"/>
                  </a:cubicBezTo>
                  <a:cubicBezTo>
                    <a:pt x="22430" y="2715"/>
                    <a:pt x="21845" y="2233"/>
                    <a:pt x="21154" y="2003"/>
                  </a:cubicBezTo>
                  <a:cubicBezTo>
                    <a:pt x="18471" y="1268"/>
                    <a:pt x="10736" y="0"/>
                    <a:pt x="6611" y="0"/>
                  </a:cubicBez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8"/>
            <p:cNvSpPr/>
            <p:nvPr/>
          </p:nvSpPr>
          <p:spPr>
            <a:xfrm>
              <a:off x="2100800" y="1882175"/>
              <a:ext cx="1835550" cy="1900750"/>
            </a:xfrm>
            <a:custGeom>
              <a:rect b="b" l="l" r="r" t="t"/>
              <a:pathLst>
                <a:path extrusionOk="0" h="76030" w="73422">
                  <a:moveTo>
                    <a:pt x="53188" y="1"/>
                  </a:moveTo>
                  <a:lnTo>
                    <a:pt x="53188" y="1"/>
                  </a:lnTo>
                  <a:cubicBezTo>
                    <a:pt x="69383" y="18497"/>
                    <a:pt x="68818" y="41681"/>
                    <a:pt x="56578" y="56369"/>
                  </a:cubicBezTo>
                  <a:cubicBezTo>
                    <a:pt x="50346" y="63822"/>
                    <a:pt x="40244" y="67792"/>
                    <a:pt x="28789" y="67792"/>
                  </a:cubicBezTo>
                  <a:cubicBezTo>
                    <a:pt x="19629" y="67792"/>
                    <a:pt x="9604" y="65253"/>
                    <a:pt x="0" y="59926"/>
                  </a:cubicBezTo>
                  <a:lnTo>
                    <a:pt x="0" y="59926"/>
                  </a:lnTo>
                  <a:cubicBezTo>
                    <a:pt x="0" y="59927"/>
                    <a:pt x="10588" y="70388"/>
                    <a:pt x="17429" y="73066"/>
                  </a:cubicBezTo>
                  <a:cubicBezTo>
                    <a:pt x="22294" y="75041"/>
                    <a:pt x="27442" y="76030"/>
                    <a:pt x="32587" y="76030"/>
                  </a:cubicBezTo>
                  <a:cubicBezTo>
                    <a:pt x="37799" y="76030"/>
                    <a:pt x="43008" y="75015"/>
                    <a:pt x="47915" y="72982"/>
                  </a:cubicBezTo>
                  <a:lnTo>
                    <a:pt x="48899" y="72564"/>
                  </a:lnTo>
                  <a:lnTo>
                    <a:pt x="49129" y="72480"/>
                  </a:lnTo>
                  <a:cubicBezTo>
                    <a:pt x="58670" y="68191"/>
                    <a:pt x="66391" y="60470"/>
                    <a:pt x="70387" y="50803"/>
                  </a:cubicBezTo>
                  <a:lnTo>
                    <a:pt x="70450" y="50657"/>
                  </a:lnTo>
                  <a:cubicBezTo>
                    <a:pt x="72417" y="45824"/>
                    <a:pt x="73421" y="40656"/>
                    <a:pt x="73400" y="35446"/>
                  </a:cubicBezTo>
                  <a:cubicBezTo>
                    <a:pt x="73400" y="31177"/>
                    <a:pt x="72731" y="26909"/>
                    <a:pt x="71412" y="22850"/>
                  </a:cubicBezTo>
                  <a:lnTo>
                    <a:pt x="71287" y="22598"/>
                  </a:lnTo>
                  <a:cubicBezTo>
                    <a:pt x="68190" y="13099"/>
                    <a:pt x="61767" y="5085"/>
                    <a:pt x="53188" y="1"/>
                  </a:cubicBezTo>
                  <a:close/>
                </a:path>
              </a:pathLst>
            </a:custGeom>
            <a:solidFill>
              <a:srgbClr val="002A4C">
                <a:alpha val="486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" name="Google Shape;404;p28"/>
          <p:cNvGrpSpPr/>
          <p:nvPr/>
        </p:nvGrpSpPr>
        <p:grpSpPr>
          <a:xfrm>
            <a:off x="6997007" y="713165"/>
            <a:ext cx="925211" cy="989910"/>
            <a:chOff x="2237325" y="1109050"/>
            <a:chExt cx="3609875" cy="3862310"/>
          </a:xfrm>
        </p:grpSpPr>
        <p:sp>
          <p:nvSpPr>
            <p:cNvPr id="405" name="Google Shape;405;p28"/>
            <p:cNvSpPr/>
            <p:nvPr/>
          </p:nvSpPr>
          <p:spPr>
            <a:xfrm>
              <a:off x="2242025" y="1109050"/>
              <a:ext cx="3600450" cy="3600475"/>
            </a:xfrm>
            <a:custGeom>
              <a:rect b="b" l="l" r="r" t="t"/>
              <a:pathLst>
                <a:path extrusionOk="0" h="144019" w="144018">
                  <a:moveTo>
                    <a:pt x="72020" y="1"/>
                  </a:moveTo>
                  <a:cubicBezTo>
                    <a:pt x="32244" y="1"/>
                    <a:pt x="0" y="32244"/>
                    <a:pt x="0" y="71999"/>
                  </a:cubicBezTo>
                  <a:cubicBezTo>
                    <a:pt x="0" y="111775"/>
                    <a:pt x="32244" y="144018"/>
                    <a:pt x="72020" y="144018"/>
                  </a:cubicBezTo>
                  <a:cubicBezTo>
                    <a:pt x="111774" y="144018"/>
                    <a:pt x="144018" y="111775"/>
                    <a:pt x="144018" y="71999"/>
                  </a:cubicBezTo>
                  <a:cubicBezTo>
                    <a:pt x="144018" y="32244"/>
                    <a:pt x="111774" y="1"/>
                    <a:pt x="72020" y="1"/>
                  </a:cubicBez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8"/>
            <p:cNvSpPr/>
            <p:nvPr/>
          </p:nvSpPr>
          <p:spPr>
            <a:xfrm>
              <a:off x="2237325" y="1128483"/>
              <a:ext cx="3609875" cy="2176600"/>
            </a:xfrm>
            <a:custGeom>
              <a:rect b="b" l="l" r="r" t="t"/>
              <a:pathLst>
                <a:path extrusionOk="0" h="87064" w="144395">
                  <a:moveTo>
                    <a:pt x="84636" y="0"/>
                  </a:moveTo>
                  <a:lnTo>
                    <a:pt x="53293" y="65972"/>
                  </a:lnTo>
                  <a:lnTo>
                    <a:pt x="188" y="65972"/>
                  </a:lnTo>
                  <a:cubicBezTo>
                    <a:pt x="63" y="67667"/>
                    <a:pt x="0" y="69404"/>
                    <a:pt x="0" y="71140"/>
                  </a:cubicBezTo>
                  <a:cubicBezTo>
                    <a:pt x="0" y="76497"/>
                    <a:pt x="607" y="81832"/>
                    <a:pt x="1779" y="87063"/>
                  </a:cubicBezTo>
                  <a:lnTo>
                    <a:pt x="142636" y="87063"/>
                  </a:lnTo>
                  <a:cubicBezTo>
                    <a:pt x="143808" y="81832"/>
                    <a:pt x="144394" y="76497"/>
                    <a:pt x="144394" y="71119"/>
                  </a:cubicBezTo>
                  <a:cubicBezTo>
                    <a:pt x="144394" y="69404"/>
                    <a:pt x="144331" y="67667"/>
                    <a:pt x="144206" y="65972"/>
                  </a:cubicBezTo>
                  <a:lnTo>
                    <a:pt x="74405" y="65972"/>
                  </a:lnTo>
                  <a:lnTo>
                    <a:pt x="102965" y="5817"/>
                  </a:lnTo>
                  <a:cubicBezTo>
                    <a:pt x="97149" y="3055"/>
                    <a:pt x="90976" y="1109"/>
                    <a:pt x="846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8"/>
            <p:cNvSpPr/>
            <p:nvPr/>
          </p:nvSpPr>
          <p:spPr>
            <a:xfrm>
              <a:off x="4791050" y="4003850"/>
              <a:ext cx="213950" cy="408550"/>
            </a:xfrm>
            <a:custGeom>
              <a:rect b="b" l="l" r="r" t="t"/>
              <a:pathLst>
                <a:path extrusionOk="0" h="16342" w="8558">
                  <a:moveTo>
                    <a:pt x="0" y="0"/>
                  </a:moveTo>
                  <a:lnTo>
                    <a:pt x="0" y="16341"/>
                  </a:lnTo>
                  <a:cubicBezTo>
                    <a:pt x="4269" y="11759"/>
                    <a:pt x="7240" y="6110"/>
                    <a:pt x="8558" y="0"/>
                  </a:cubicBez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8"/>
            <p:cNvSpPr/>
            <p:nvPr/>
          </p:nvSpPr>
          <p:spPr>
            <a:xfrm>
              <a:off x="4280500" y="4003850"/>
              <a:ext cx="467150" cy="467125"/>
            </a:xfrm>
            <a:custGeom>
              <a:rect b="b" l="l" r="r" t="t"/>
              <a:pathLst>
                <a:path extrusionOk="0" h="18685" w="18686">
                  <a:moveTo>
                    <a:pt x="1" y="0"/>
                  </a:moveTo>
                  <a:lnTo>
                    <a:pt x="1" y="18685"/>
                  </a:lnTo>
                  <a:lnTo>
                    <a:pt x="18686" y="18685"/>
                  </a:lnTo>
                  <a:lnTo>
                    <a:pt x="18686" y="18204"/>
                  </a:lnTo>
                  <a:lnTo>
                    <a:pt x="18686" y="0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8"/>
            <p:cNvSpPr/>
            <p:nvPr/>
          </p:nvSpPr>
          <p:spPr>
            <a:xfrm>
              <a:off x="3072175" y="4003850"/>
              <a:ext cx="135500" cy="215000"/>
            </a:xfrm>
            <a:custGeom>
              <a:rect b="b" l="l" r="r" t="t"/>
              <a:pathLst>
                <a:path extrusionOk="0" h="8600" w="5420">
                  <a:moveTo>
                    <a:pt x="0" y="0"/>
                  </a:moveTo>
                  <a:cubicBezTo>
                    <a:pt x="1507" y="3034"/>
                    <a:pt x="3327" y="5921"/>
                    <a:pt x="5419" y="8600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8"/>
            <p:cNvSpPr/>
            <p:nvPr/>
          </p:nvSpPr>
          <p:spPr>
            <a:xfrm>
              <a:off x="3259950" y="4003850"/>
              <a:ext cx="467150" cy="467125"/>
            </a:xfrm>
            <a:custGeom>
              <a:rect b="b" l="l" r="r" t="t"/>
              <a:pathLst>
                <a:path extrusionOk="0" h="18685" w="18686">
                  <a:moveTo>
                    <a:pt x="1" y="0"/>
                  </a:moveTo>
                  <a:lnTo>
                    <a:pt x="1" y="10839"/>
                  </a:lnTo>
                  <a:cubicBezTo>
                    <a:pt x="691" y="11634"/>
                    <a:pt x="1424" y="12429"/>
                    <a:pt x="2198" y="13182"/>
                  </a:cubicBezTo>
                  <a:cubicBezTo>
                    <a:pt x="4206" y="15191"/>
                    <a:pt x="6383" y="17032"/>
                    <a:pt x="8705" y="18685"/>
                  </a:cubicBezTo>
                  <a:lnTo>
                    <a:pt x="18686" y="18685"/>
                  </a:lnTo>
                  <a:lnTo>
                    <a:pt x="18686" y="0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8"/>
            <p:cNvSpPr/>
            <p:nvPr/>
          </p:nvSpPr>
          <p:spPr>
            <a:xfrm>
              <a:off x="3547650" y="4514375"/>
              <a:ext cx="179450" cy="90525"/>
            </a:xfrm>
            <a:custGeom>
              <a:rect b="b" l="l" r="r" t="t"/>
              <a:pathLst>
                <a:path extrusionOk="0" h="3621" w="7178">
                  <a:moveTo>
                    <a:pt x="1" y="1"/>
                  </a:moveTo>
                  <a:cubicBezTo>
                    <a:pt x="2281" y="1402"/>
                    <a:pt x="4688" y="2616"/>
                    <a:pt x="7178" y="3620"/>
                  </a:cubicBezTo>
                  <a:lnTo>
                    <a:pt x="7178" y="1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8"/>
            <p:cNvSpPr/>
            <p:nvPr/>
          </p:nvSpPr>
          <p:spPr>
            <a:xfrm>
              <a:off x="3769975" y="4514375"/>
              <a:ext cx="467675" cy="171550"/>
            </a:xfrm>
            <a:custGeom>
              <a:rect b="b" l="l" r="r" t="t"/>
              <a:pathLst>
                <a:path extrusionOk="0" h="6862" w="18707">
                  <a:moveTo>
                    <a:pt x="0" y="1"/>
                  </a:moveTo>
                  <a:lnTo>
                    <a:pt x="0" y="4311"/>
                  </a:lnTo>
                  <a:cubicBezTo>
                    <a:pt x="4713" y="6008"/>
                    <a:pt x="9672" y="6862"/>
                    <a:pt x="14664" y="6862"/>
                  </a:cubicBezTo>
                  <a:cubicBezTo>
                    <a:pt x="16010" y="6862"/>
                    <a:pt x="17359" y="6800"/>
                    <a:pt x="18706" y="6675"/>
                  </a:cubicBezTo>
                  <a:lnTo>
                    <a:pt x="18706" y="1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8"/>
            <p:cNvSpPr/>
            <p:nvPr/>
          </p:nvSpPr>
          <p:spPr>
            <a:xfrm>
              <a:off x="4280500" y="4514375"/>
              <a:ext cx="396000" cy="160625"/>
            </a:xfrm>
            <a:custGeom>
              <a:rect b="b" l="l" r="r" t="t"/>
              <a:pathLst>
                <a:path extrusionOk="0" h="6425" w="15840">
                  <a:moveTo>
                    <a:pt x="1" y="1"/>
                  </a:moveTo>
                  <a:lnTo>
                    <a:pt x="1" y="6424"/>
                  </a:lnTo>
                  <a:cubicBezTo>
                    <a:pt x="5734" y="5608"/>
                    <a:pt x="11174" y="3411"/>
                    <a:pt x="15840" y="1"/>
                  </a:cubicBez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8"/>
            <p:cNvSpPr/>
            <p:nvPr/>
          </p:nvSpPr>
          <p:spPr>
            <a:xfrm>
              <a:off x="3769975" y="4003850"/>
              <a:ext cx="467675" cy="467125"/>
            </a:xfrm>
            <a:custGeom>
              <a:rect b="b" l="l" r="r" t="t"/>
              <a:pathLst>
                <a:path extrusionOk="0" h="18685" w="18707">
                  <a:moveTo>
                    <a:pt x="0" y="0"/>
                  </a:moveTo>
                  <a:lnTo>
                    <a:pt x="0" y="18685"/>
                  </a:lnTo>
                  <a:lnTo>
                    <a:pt x="18706" y="18685"/>
                  </a:lnTo>
                  <a:lnTo>
                    <a:pt x="18706" y="0"/>
                  </a:lnTo>
                  <a:close/>
                </a:path>
              </a:pathLst>
            </a:custGeom>
            <a:solidFill>
              <a:srgbClr val="0075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8"/>
            <p:cNvSpPr/>
            <p:nvPr/>
          </p:nvSpPr>
          <p:spPr>
            <a:xfrm>
              <a:off x="2901347" y="2519834"/>
              <a:ext cx="2147790" cy="2176448"/>
            </a:xfrm>
            <a:custGeom>
              <a:rect b="b" l="l" r="r" t="t"/>
              <a:pathLst>
                <a:path extrusionOk="0" h="82629" w="81541">
                  <a:moveTo>
                    <a:pt x="50385" y="14333"/>
                  </a:moveTo>
                  <a:lnTo>
                    <a:pt x="50385" y="33018"/>
                  </a:lnTo>
                  <a:lnTo>
                    <a:pt x="31679" y="33018"/>
                  </a:lnTo>
                  <a:lnTo>
                    <a:pt x="31679" y="14333"/>
                  </a:lnTo>
                  <a:close/>
                  <a:moveTo>
                    <a:pt x="29964" y="14668"/>
                  </a:moveTo>
                  <a:lnTo>
                    <a:pt x="29964" y="33353"/>
                  </a:lnTo>
                  <a:lnTo>
                    <a:pt x="11279" y="33353"/>
                  </a:lnTo>
                  <a:lnTo>
                    <a:pt x="11279" y="14668"/>
                  </a:lnTo>
                  <a:close/>
                  <a:moveTo>
                    <a:pt x="29964" y="35090"/>
                  </a:moveTo>
                  <a:lnTo>
                    <a:pt x="29964" y="53774"/>
                  </a:lnTo>
                  <a:lnTo>
                    <a:pt x="11279" y="53774"/>
                  </a:lnTo>
                  <a:lnTo>
                    <a:pt x="11279" y="35090"/>
                  </a:lnTo>
                  <a:close/>
                  <a:moveTo>
                    <a:pt x="50385" y="35090"/>
                  </a:moveTo>
                  <a:lnTo>
                    <a:pt x="50385" y="53774"/>
                  </a:lnTo>
                  <a:lnTo>
                    <a:pt x="31679" y="53774"/>
                  </a:lnTo>
                  <a:lnTo>
                    <a:pt x="31679" y="35090"/>
                  </a:lnTo>
                  <a:close/>
                  <a:moveTo>
                    <a:pt x="70786" y="35090"/>
                  </a:moveTo>
                  <a:lnTo>
                    <a:pt x="70786" y="53774"/>
                  </a:lnTo>
                  <a:lnTo>
                    <a:pt x="52101" y="53774"/>
                  </a:lnTo>
                  <a:lnTo>
                    <a:pt x="52101" y="35090"/>
                  </a:lnTo>
                  <a:close/>
                  <a:moveTo>
                    <a:pt x="50385" y="55511"/>
                  </a:moveTo>
                  <a:lnTo>
                    <a:pt x="50385" y="74196"/>
                  </a:lnTo>
                  <a:lnTo>
                    <a:pt x="31679" y="74196"/>
                  </a:lnTo>
                  <a:lnTo>
                    <a:pt x="31679" y="55511"/>
                  </a:lnTo>
                  <a:close/>
                  <a:moveTo>
                    <a:pt x="31679" y="1"/>
                  </a:moveTo>
                  <a:cubicBezTo>
                    <a:pt x="31114" y="43"/>
                    <a:pt x="30529" y="126"/>
                    <a:pt x="29964" y="189"/>
                  </a:cubicBezTo>
                  <a:lnTo>
                    <a:pt x="29964" y="12618"/>
                  </a:lnTo>
                  <a:lnTo>
                    <a:pt x="11279" y="12618"/>
                  </a:lnTo>
                  <a:lnTo>
                    <a:pt x="11279" y="8684"/>
                  </a:lnTo>
                  <a:cubicBezTo>
                    <a:pt x="10672" y="9207"/>
                    <a:pt x="10107" y="9730"/>
                    <a:pt x="9542" y="10295"/>
                  </a:cubicBezTo>
                  <a:lnTo>
                    <a:pt x="9542" y="12618"/>
                  </a:lnTo>
                  <a:lnTo>
                    <a:pt x="7450" y="12618"/>
                  </a:lnTo>
                  <a:cubicBezTo>
                    <a:pt x="6989" y="13183"/>
                    <a:pt x="6550" y="13748"/>
                    <a:pt x="6132" y="14333"/>
                  </a:cubicBezTo>
                  <a:lnTo>
                    <a:pt x="9542" y="14333"/>
                  </a:lnTo>
                  <a:lnTo>
                    <a:pt x="9542" y="33353"/>
                  </a:lnTo>
                  <a:lnTo>
                    <a:pt x="64" y="33353"/>
                  </a:lnTo>
                  <a:cubicBezTo>
                    <a:pt x="22" y="33939"/>
                    <a:pt x="1" y="34504"/>
                    <a:pt x="1" y="35090"/>
                  </a:cubicBezTo>
                  <a:lnTo>
                    <a:pt x="9542" y="35090"/>
                  </a:lnTo>
                  <a:lnTo>
                    <a:pt x="9542" y="53774"/>
                  </a:lnTo>
                  <a:lnTo>
                    <a:pt x="3621" y="53774"/>
                  </a:lnTo>
                  <a:cubicBezTo>
                    <a:pt x="3872" y="54360"/>
                    <a:pt x="4144" y="54925"/>
                    <a:pt x="4437" y="55511"/>
                  </a:cubicBezTo>
                  <a:lnTo>
                    <a:pt x="9542" y="55511"/>
                  </a:lnTo>
                  <a:lnTo>
                    <a:pt x="9542" y="63609"/>
                  </a:lnTo>
                  <a:cubicBezTo>
                    <a:pt x="10086" y="64299"/>
                    <a:pt x="10672" y="65010"/>
                    <a:pt x="11279" y="65701"/>
                  </a:cubicBezTo>
                  <a:lnTo>
                    <a:pt x="11279" y="55511"/>
                  </a:lnTo>
                  <a:lnTo>
                    <a:pt x="29964" y="55511"/>
                  </a:lnTo>
                  <a:lnTo>
                    <a:pt x="29964" y="74196"/>
                  </a:lnTo>
                  <a:lnTo>
                    <a:pt x="20590" y="74196"/>
                  </a:lnTo>
                  <a:cubicBezTo>
                    <a:pt x="21448" y="74803"/>
                    <a:pt x="22326" y="75389"/>
                    <a:pt x="23205" y="75933"/>
                  </a:cubicBezTo>
                  <a:lnTo>
                    <a:pt x="29964" y="75933"/>
                  </a:lnTo>
                  <a:lnTo>
                    <a:pt x="29964" y="79322"/>
                  </a:lnTo>
                  <a:cubicBezTo>
                    <a:pt x="30529" y="79552"/>
                    <a:pt x="31114" y="79762"/>
                    <a:pt x="31679" y="79971"/>
                  </a:cubicBezTo>
                  <a:lnTo>
                    <a:pt x="31679" y="75933"/>
                  </a:lnTo>
                  <a:lnTo>
                    <a:pt x="50385" y="75933"/>
                  </a:lnTo>
                  <a:lnTo>
                    <a:pt x="50385" y="82628"/>
                  </a:lnTo>
                  <a:cubicBezTo>
                    <a:pt x="50950" y="82565"/>
                    <a:pt x="51557" y="82482"/>
                    <a:pt x="52122" y="82398"/>
                  </a:cubicBezTo>
                  <a:lnTo>
                    <a:pt x="52122" y="75933"/>
                  </a:lnTo>
                  <a:lnTo>
                    <a:pt x="68003" y="75933"/>
                  </a:lnTo>
                  <a:cubicBezTo>
                    <a:pt x="68777" y="75389"/>
                    <a:pt x="70283" y="74196"/>
                    <a:pt x="70283" y="74196"/>
                  </a:cubicBezTo>
                  <a:lnTo>
                    <a:pt x="52101" y="74196"/>
                  </a:lnTo>
                  <a:lnTo>
                    <a:pt x="52101" y="55511"/>
                  </a:lnTo>
                  <a:lnTo>
                    <a:pt x="70786" y="55511"/>
                  </a:lnTo>
                  <a:lnTo>
                    <a:pt x="70786" y="73652"/>
                  </a:lnTo>
                  <a:cubicBezTo>
                    <a:pt x="71141" y="73317"/>
                    <a:pt x="71518" y="72961"/>
                    <a:pt x="71874" y="72606"/>
                  </a:cubicBezTo>
                  <a:cubicBezTo>
                    <a:pt x="72125" y="72376"/>
                    <a:pt x="72334" y="72104"/>
                    <a:pt x="72522" y="71811"/>
                  </a:cubicBezTo>
                  <a:lnTo>
                    <a:pt x="72522" y="55511"/>
                  </a:lnTo>
                  <a:lnTo>
                    <a:pt x="81185" y="55511"/>
                  </a:lnTo>
                  <a:cubicBezTo>
                    <a:pt x="81310" y="54862"/>
                    <a:pt x="81436" y="54256"/>
                    <a:pt x="81540" y="53774"/>
                  </a:cubicBezTo>
                  <a:lnTo>
                    <a:pt x="72522" y="53774"/>
                  </a:lnTo>
                  <a:lnTo>
                    <a:pt x="72522" y="35090"/>
                  </a:lnTo>
                  <a:lnTo>
                    <a:pt x="80369" y="35090"/>
                  </a:lnTo>
                  <a:cubicBezTo>
                    <a:pt x="80243" y="34504"/>
                    <a:pt x="80055" y="33918"/>
                    <a:pt x="79804" y="33353"/>
                  </a:cubicBezTo>
                  <a:lnTo>
                    <a:pt x="72522" y="33353"/>
                  </a:lnTo>
                  <a:lnTo>
                    <a:pt x="72522" y="19564"/>
                  </a:lnTo>
                  <a:cubicBezTo>
                    <a:pt x="72041" y="18790"/>
                    <a:pt x="70786" y="17263"/>
                    <a:pt x="70786" y="17263"/>
                  </a:cubicBezTo>
                  <a:lnTo>
                    <a:pt x="70786" y="33018"/>
                  </a:lnTo>
                  <a:lnTo>
                    <a:pt x="52101" y="33018"/>
                  </a:lnTo>
                  <a:lnTo>
                    <a:pt x="52101" y="14333"/>
                  </a:lnTo>
                  <a:lnTo>
                    <a:pt x="67312" y="14333"/>
                  </a:lnTo>
                  <a:cubicBezTo>
                    <a:pt x="66726" y="13727"/>
                    <a:pt x="66120" y="13162"/>
                    <a:pt x="65534" y="12597"/>
                  </a:cubicBezTo>
                  <a:lnTo>
                    <a:pt x="52101" y="12597"/>
                  </a:lnTo>
                  <a:lnTo>
                    <a:pt x="52101" y="3495"/>
                  </a:lnTo>
                  <a:cubicBezTo>
                    <a:pt x="51536" y="3223"/>
                    <a:pt x="50929" y="2993"/>
                    <a:pt x="50385" y="2763"/>
                  </a:cubicBezTo>
                  <a:lnTo>
                    <a:pt x="50385" y="12952"/>
                  </a:lnTo>
                  <a:lnTo>
                    <a:pt x="31679" y="12618"/>
                  </a:lnTo>
                  <a:lnTo>
                    <a:pt x="31679" y="1"/>
                  </a:lnTo>
                  <a:close/>
                </a:path>
              </a:pathLst>
            </a:custGeom>
            <a:solidFill>
              <a:srgbClr val="F766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8"/>
            <p:cNvSpPr/>
            <p:nvPr/>
          </p:nvSpPr>
          <p:spPr>
            <a:xfrm>
              <a:off x="2496250" y="2152625"/>
              <a:ext cx="2882775" cy="2818675"/>
            </a:xfrm>
            <a:custGeom>
              <a:rect b="b" l="l" r="r" t="t"/>
              <a:pathLst>
                <a:path extrusionOk="0" h="112747" w="115311">
                  <a:moveTo>
                    <a:pt x="6633" y="6633"/>
                  </a:moveTo>
                  <a:lnTo>
                    <a:pt x="26364" y="11906"/>
                  </a:lnTo>
                  <a:lnTo>
                    <a:pt x="11906" y="26364"/>
                  </a:lnTo>
                  <a:lnTo>
                    <a:pt x="6633" y="6633"/>
                  </a:lnTo>
                  <a:close/>
                  <a:moveTo>
                    <a:pt x="54221" y="18561"/>
                  </a:moveTo>
                  <a:cubicBezTo>
                    <a:pt x="59451" y="18561"/>
                    <a:pt x="64654" y="19511"/>
                    <a:pt x="69571" y="21363"/>
                  </a:cubicBezTo>
                  <a:cubicBezTo>
                    <a:pt x="70199" y="21594"/>
                    <a:pt x="70806" y="21845"/>
                    <a:pt x="71413" y="22096"/>
                  </a:cubicBezTo>
                  <a:cubicBezTo>
                    <a:pt x="76664" y="24314"/>
                    <a:pt x="81477" y="27431"/>
                    <a:pt x="85662" y="31302"/>
                  </a:cubicBezTo>
                  <a:cubicBezTo>
                    <a:pt x="86164" y="31762"/>
                    <a:pt x="86666" y="32244"/>
                    <a:pt x="87168" y="32746"/>
                  </a:cubicBezTo>
                  <a:cubicBezTo>
                    <a:pt x="87294" y="32871"/>
                    <a:pt x="87419" y="32997"/>
                    <a:pt x="87545" y="33143"/>
                  </a:cubicBezTo>
                  <a:cubicBezTo>
                    <a:pt x="88424" y="34022"/>
                    <a:pt x="89260" y="34943"/>
                    <a:pt x="90056" y="35884"/>
                  </a:cubicBezTo>
                  <a:cubicBezTo>
                    <a:pt x="90683" y="36638"/>
                    <a:pt x="91290" y="37391"/>
                    <a:pt x="91876" y="38186"/>
                  </a:cubicBezTo>
                  <a:cubicBezTo>
                    <a:pt x="94973" y="42308"/>
                    <a:pt x="97400" y="46890"/>
                    <a:pt x="99053" y="51786"/>
                  </a:cubicBezTo>
                  <a:cubicBezTo>
                    <a:pt x="99262" y="52393"/>
                    <a:pt x="99450" y="53000"/>
                    <a:pt x="99618" y="53607"/>
                  </a:cubicBezTo>
                  <a:cubicBezTo>
                    <a:pt x="101417" y="59654"/>
                    <a:pt x="101815" y="66035"/>
                    <a:pt x="100789" y="72250"/>
                  </a:cubicBezTo>
                  <a:cubicBezTo>
                    <a:pt x="100685" y="72877"/>
                    <a:pt x="100559" y="73484"/>
                    <a:pt x="100434" y="74091"/>
                  </a:cubicBezTo>
                  <a:cubicBezTo>
                    <a:pt x="99116" y="80201"/>
                    <a:pt x="96165" y="85871"/>
                    <a:pt x="91876" y="90432"/>
                  </a:cubicBezTo>
                  <a:cubicBezTo>
                    <a:pt x="91625" y="90704"/>
                    <a:pt x="91374" y="90955"/>
                    <a:pt x="91123" y="91227"/>
                  </a:cubicBezTo>
                  <a:cubicBezTo>
                    <a:pt x="90767" y="91583"/>
                    <a:pt x="90411" y="91918"/>
                    <a:pt x="90035" y="92274"/>
                  </a:cubicBezTo>
                  <a:lnTo>
                    <a:pt x="90035" y="92734"/>
                  </a:lnTo>
                  <a:lnTo>
                    <a:pt x="89512" y="92734"/>
                  </a:lnTo>
                  <a:cubicBezTo>
                    <a:pt x="88779" y="93383"/>
                    <a:pt x="88005" y="94010"/>
                    <a:pt x="87231" y="94575"/>
                  </a:cubicBezTo>
                  <a:cubicBezTo>
                    <a:pt x="82565" y="97965"/>
                    <a:pt x="77146" y="100183"/>
                    <a:pt x="71434" y="101020"/>
                  </a:cubicBezTo>
                  <a:cubicBezTo>
                    <a:pt x="70806" y="101103"/>
                    <a:pt x="70199" y="101187"/>
                    <a:pt x="69592" y="101250"/>
                  </a:cubicBezTo>
                  <a:cubicBezTo>
                    <a:pt x="68254" y="101374"/>
                    <a:pt x="66912" y="101436"/>
                    <a:pt x="65571" y="101436"/>
                  </a:cubicBezTo>
                  <a:cubicBezTo>
                    <a:pt x="60601" y="101436"/>
                    <a:pt x="55646" y="100583"/>
                    <a:pt x="50949" y="98885"/>
                  </a:cubicBezTo>
                  <a:cubicBezTo>
                    <a:pt x="50343" y="98676"/>
                    <a:pt x="49736" y="98446"/>
                    <a:pt x="49129" y="98195"/>
                  </a:cubicBezTo>
                  <a:cubicBezTo>
                    <a:pt x="46639" y="97191"/>
                    <a:pt x="44233" y="95977"/>
                    <a:pt x="41931" y="94575"/>
                  </a:cubicBezTo>
                  <a:cubicBezTo>
                    <a:pt x="40990" y="93989"/>
                    <a:pt x="40069" y="93383"/>
                    <a:pt x="39148" y="92734"/>
                  </a:cubicBezTo>
                  <a:cubicBezTo>
                    <a:pt x="36847" y="91102"/>
                    <a:pt x="34671" y="89261"/>
                    <a:pt x="32662" y="87252"/>
                  </a:cubicBezTo>
                  <a:cubicBezTo>
                    <a:pt x="31909" y="86499"/>
                    <a:pt x="31177" y="85704"/>
                    <a:pt x="30465" y="84908"/>
                  </a:cubicBezTo>
                  <a:cubicBezTo>
                    <a:pt x="29837" y="84176"/>
                    <a:pt x="29210" y="83444"/>
                    <a:pt x="28645" y="82691"/>
                  </a:cubicBezTo>
                  <a:cubicBezTo>
                    <a:pt x="26531" y="80033"/>
                    <a:pt x="24711" y="77146"/>
                    <a:pt x="23205" y="74091"/>
                  </a:cubicBezTo>
                  <a:cubicBezTo>
                    <a:pt x="22912" y="73484"/>
                    <a:pt x="22619" y="72877"/>
                    <a:pt x="22347" y="72271"/>
                  </a:cubicBezTo>
                  <a:cubicBezTo>
                    <a:pt x="19731" y="66412"/>
                    <a:pt x="18413" y="60051"/>
                    <a:pt x="18497" y="53628"/>
                  </a:cubicBezTo>
                  <a:cubicBezTo>
                    <a:pt x="18518" y="53000"/>
                    <a:pt x="18539" y="52393"/>
                    <a:pt x="18581" y="51786"/>
                  </a:cubicBezTo>
                  <a:cubicBezTo>
                    <a:pt x="18999" y="45049"/>
                    <a:pt x="21133" y="38625"/>
                    <a:pt x="25025" y="33164"/>
                  </a:cubicBezTo>
                  <a:cubicBezTo>
                    <a:pt x="25464" y="32537"/>
                    <a:pt x="25925" y="31909"/>
                    <a:pt x="26427" y="31323"/>
                  </a:cubicBezTo>
                  <a:cubicBezTo>
                    <a:pt x="27096" y="30444"/>
                    <a:pt x="27850" y="29628"/>
                    <a:pt x="28624" y="28854"/>
                  </a:cubicBezTo>
                  <a:cubicBezTo>
                    <a:pt x="28666" y="28833"/>
                    <a:pt x="28687" y="28791"/>
                    <a:pt x="28708" y="28770"/>
                  </a:cubicBezTo>
                  <a:cubicBezTo>
                    <a:pt x="29272" y="28205"/>
                    <a:pt x="29858" y="27661"/>
                    <a:pt x="30465" y="27138"/>
                  </a:cubicBezTo>
                  <a:cubicBezTo>
                    <a:pt x="35780" y="22535"/>
                    <a:pt x="42245" y="19815"/>
                    <a:pt x="49108" y="18894"/>
                  </a:cubicBezTo>
                  <a:cubicBezTo>
                    <a:pt x="49715" y="18811"/>
                    <a:pt x="50322" y="18748"/>
                    <a:pt x="50949" y="18685"/>
                  </a:cubicBezTo>
                  <a:cubicBezTo>
                    <a:pt x="52040" y="18602"/>
                    <a:pt x="53131" y="18561"/>
                    <a:pt x="54221" y="18561"/>
                  </a:cubicBezTo>
                  <a:close/>
                  <a:moveTo>
                    <a:pt x="7951" y="0"/>
                  </a:moveTo>
                  <a:cubicBezTo>
                    <a:pt x="8809" y="2260"/>
                    <a:pt x="8244" y="4813"/>
                    <a:pt x="6529" y="6529"/>
                  </a:cubicBezTo>
                  <a:cubicBezTo>
                    <a:pt x="5345" y="7712"/>
                    <a:pt x="3764" y="8338"/>
                    <a:pt x="2155" y="8338"/>
                  </a:cubicBezTo>
                  <a:cubicBezTo>
                    <a:pt x="1431" y="8338"/>
                    <a:pt x="702" y="8211"/>
                    <a:pt x="0" y="7951"/>
                  </a:cubicBezTo>
                  <a:lnTo>
                    <a:pt x="0" y="7951"/>
                  </a:lnTo>
                  <a:cubicBezTo>
                    <a:pt x="3536" y="18936"/>
                    <a:pt x="8140" y="34608"/>
                    <a:pt x="8286" y="41890"/>
                  </a:cubicBezTo>
                  <a:cubicBezTo>
                    <a:pt x="8642" y="59005"/>
                    <a:pt x="10065" y="77920"/>
                    <a:pt x="23309" y="92650"/>
                  </a:cubicBezTo>
                  <a:cubicBezTo>
                    <a:pt x="23853" y="93278"/>
                    <a:pt x="24418" y="93885"/>
                    <a:pt x="25025" y="94491"/>
                  </a:cubicBezTo>
                  <a:lnTo>
                    <a:pt x="25192" y="94659"/>
                  </a:lnTo>
                  <a:cubicBezTo>
                    <a:pt x="26301" y="95768"/>
                    <a:pt x="27473" y="96835"/>
                    <a:pt x="28645" y="97860"/>
                  </a:cubicBezTo>
                  <a:cubicBezTo>
                    <a:pt x="29252" y="98383"/>
                    <a:pt x="29858" y="98885"/>
                    <a:pt x="30465" y="99388"/>
                  </a:cubicBezTo>
                  <a:cubicBezTo>
                    <a:pt x="41495" y="108235"/>
                    <a:pt x="54575" y="112747"/>
                    <a:pt x="67098" y="112747"/>
                  </a:cubicBezTo>
                  <a:cubicBezTo>
                    <a:pt x="79306" y="112747"/>
                    <a:pt x="90985" y="108460"/>
                    <a:pt x="99722" y="99722"/>
                  </a:cubicBezTo>
                  <a:cubicBezTo>
                    <a:pt x="111670" y="87754"/>
                    <a:pt x="115310" y="70304"/>
                    <a:pt x="111021" y="53523"/>
                  </a:cubicBezTo>
                  <a:cubicBezTo>
                    <a:pt x="110875" y="52916"/>
                    <a:pt x="110707" y="52309"/>
                    <a:pt x="110519" y="51703"/>
                  </a:cubicBezTo>
                  <a:cubicBezTo>
                    <a:pt x="108573" y="45007"/>
                    <a:pt x="105476" y="38709"/>
                    <a:pt x="101375" y="33060"/>
                  </a:cubicBezTo>
                  <a:cubicBezTo>
                    <a:pt x="100936" y="32453"/>
                    <a:pt x="100476" y="31825"/>
                    <a:pt x="99994" y="31239"/>
                  </a:cubicBezTo>
                  <a:cubicBezTo>
                    <a:pt x="98341" y="29105"/>
                    <a:pt x="96563" y="27097"/>
                    <a:pt x="94659" y="25192"/>
                  </a:cubicBezTo>
                  <a:cubicBezTo>
                    <a:pt x="93759" y="24272"/>
                    <a:pt x="92838" y="23435"/>
                    <a:pt x="91897" y="22619"/>
                  </a:cubicBezTo>
                  <a:cubicBezTo>
                    <a:pt x="91290" y="22096"/>
                    <a:pt x="90662" y="21594"/>
                    <a:pt x="90056" y="21112"/>
                  </a:cubicBezTo>
                  <a:cubicBezTo>
                    <a:pt x="75744" y="9897"/>
                    <a:pt x="58022" y="8621"/>
                    <a:pt x="41889" y="8286"/>
                  </a:cubicBezTo>
                  <a:cubicBezTo>
                    <a:pt x="34608" y="8119"/>
                    <a:pt x="18957" y="3516"/>
                    <a:pt x="7951" y="0"/>
                  </a:cubicBezTo>
                  <a:close/>
                </a:path>
              </a:pathLst>
            </a:custGeom>
            <a:solidFill>
              <a:srgbClr val="FF69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8"/>
            <p:cNvSpPr/>
            <p:nvPr/>
          </p:nvSpPr>
          <p:spPr>
            <a:xfrm>
              <a:off x="2362850" y="1949150"/>
              <a:ext cx="357825" cy="412175"/>
            </a:xfrm>
            <a:custGeom>
              <a:rect b="b" l="l" r="r" t="t"/>
              <a:pathLst>
                <a:path extrusionOk="0" h="16487" w="14313">
                  <a:moveTo>
                    <a:pt x="5985" y="0"/>
                  </a:moveTo>
                  <a:cubicBezTo>
                    <a:pt x="5043" y="1569"/>
                    <a:pt x="4123" y="3181"/>
                    <a:pt x="3265" y="4792"/>
                  </a:cubicBezTo>
                  <a:cubicBezTo>
                    <a:pt x="2930" y="5461"/>
                    <a:pt x="2574" y="6131"/>
                    <a:pt x="2240" y="6800"/>
                  </a:cubicBezTo>
                  <a:cubicBezTo>
                    <a:pt x="1445" y="8370"/>
                    <a:pt x="712" y="9960"/>
                    <a:pt x="1" y="11592"/>
                  </a:cubicBezTo>
                  <a:lnTo>
                    <a:pt x="3098" y="14668"/>
                  </a:lnTo>
                  <a:cubicBezTo>
                    <a:pt x="4287" y="15869"/>
                    <a:pt x="5871" y="16487"/>
                    <a:pt x="7470" y="16487"/>
                  </a:cubicBezTo>
                  <a:cubicBezTo>
                    <a:pt x="8626" y="16487"/>
                    <a:pt x="9791" y="16163"/>
                    <a:pt x="10818" y="15505"/>
                  </a:cubicBezTo>
                  <a:cubicBezTo>
                    <a:pt x="13287" y="13935"/>
                    <a:pt x="14313" y="10860"/>
                    <a:pt x="13287" y="8139"/>
                  </a:cubicBezTo>
                  <a:lnTo>
                    <a:pt x="13287" y="8119"/>
                  </a:lnTo>
                  <a:cubicBezTo>
                    <a:pt x="12994" y="7282"/>
                    <a:pt x="12492" y="6528"/>
                    <a:pt x="11865" y="5901"/>
                  </a:cubicBezTo>
                  <a:lnTo>
                    <a:pt x="5985" y="0"/>
                  </a:lnTo>
                  <a:close/>
                </a:path>
              </a:pathLst>
            </a:custGeom>
            <a:solidFill>
              <a:srgbClr val="002A4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8"/>
            <p:cNvSpPr/>
            <p:nvPr/>
          </p:nvSpPr>
          <p:spPr>
            <a:xfrm>
              <a:off x="2366248" y="2199999"/>
              <a:ext cx="2952593" cy="2771361"/>
            </a:xfrm>
            <a:custGeom>
              <a:rect b="b" l="l" r="r" t="t"/>
              <a:pathLst>
                <a:path extrusionOk="0" h="111188" w="118471">
                  <a:moveTo>
                    <a:pt x="1026" y="0"/>
                  </a:moveTo>
                  <a:cubicBezTo>
                    <a:pt x="670" y="753"/>
                    <a:pt x="335" y="1507"/>
                    <a:pt x="1" y="2281"/>
                  </a:cubicBezTo>
                  <a:lnTo>
                    <a:pt x="3118" y="5399"/>
                  </a:lnTo>
                  <a:cubicBezTo>
                    <a:pt x="3746" y="6026"/>
                    <a:pt x="4499" y="6507"/>
                    <a:pt x="5336" y="6800"/>
                  </a:cubicBezTo>
                  <a:cubicBezTo>
                    <a:pt x="8872" y="17785"/>
                    <a:pt x="13475" y="33457"/>
                    <a:pt x="13622" y="40739"/>
                  </a:cubicBezTo>
                  <a:cubicBezTo>
                    <a:pt x="13978" y="57854"/>
                    <a:pt x="15421" y="76769"/>
                    <a:pt x="28645" y="91499"/>
                  </a:cubicBezTo>
                  <a:cubicBezTo>
                    <a:pt x="29189" y="92127"/>
                    <a:pt x="29775" y="92734"/>
                    <a:pt x="30361" y="93340"/>
                  </a:cubicBezTo>
                  <a:lnTo>
                    <a:pt x="30528" y="93508"/>
                  </a:lnTo>
                  <a:cubicBezTo>
                    <a:pt x="31658" y="94617"/>
                    <a:pt x="32809" y="95684"/>
                    <a:pt x="33981" y="96709"/>
                  </a:cubicBezTo>
                  <a:cubicBezTo>
                    <a:pt x="34587" y="97232"/>
                    <a:pt x="35194" y="97755"/>
                    <a:pt x="35801" y="98237"/>
                  </a:cubicBezTo>
                  <a:cubicBezTo>
                    <a:pt x="46809" y="106833"/>
                    <a:pt x="59858" y="111187"/>
                    <a:pt x="72358" y="111187"/>
                  </a:cubicBezTo>
                  <a:cubicBezTo>
                    <a:pt x="84593" y="111187"/>
                    <a:pt x="96303" y="107017"/>
                    <a:pt x="105058" y="98571"/>
                  </a:cubicBezTo>
                  <a:cubicBezTo>
                    <a:pt x="114369" y="89595"/>
                    <a:pt x="118470" y="77104"/>
                    <a:pt x="118073" y="64299"/>
                  </a:cubicBezTo>
                  <a:lnTo>
                    <a:pt x="118073" y="64299"/>
                  </a:lnTo>
                  <a:cubicBezTo>
                    <a:pt x="117696" y="75890"/>
                    <a:pt x="113428" y="86917"/>
                    <a:pt x="105079" y="95265"/>
                  </a:cubicBezTo>
                  <a:cubicBezTo>
                    <a:pt x="96339" y="104016"/>
                    <a:pt x="84650" y="108308"/>
                    <a:pt x="72436" y="108308"/>
                  </a:cubicBezTo>
                  <a:cubicBezTo>
                    <a:pt x="59913" y="108308"/>
                    <a:pt x="46838" y="103796"/>
                    <a:pt x="35822" y="94952"/>
                  </a:cubicBezTo>
                  <a:cubicBezTo>
                    <a:pt x="35194" y="94449"/>
                    <a:pt x="34587" y="93947"/>
                    <a:pt x="33981" y="93424"/>
                  </a:cubicBezTo>
                  <a:cubicBezTo>
                    <a:pt x="32809" y="92399"/>
                    <a:pt x="31658" y="91332"/>
                    <a:pt x="30528" y="90223"/>
                  </a:cubicBezTo>
                  <a:cubicBezTo>
                    <a:pt x="30486" y="90160"/>
                    <a:pt x="30424" y="90097"/>
                    <a:pt x="30382" y="90035"/>
                  </a:cubicBezTo>
                  <a:cubicBezTo>
                    <a:pt x="29775" y="89449"/>
                    <a:pt x="29210" y="88821"/>
                    <a:pt x="28645" y="88214"/>
                  </a:cubicBezTo>
                  <a:cubicBezTo>
                    <a:pt x="15421" y="73484"/>
                    <a:pt x="13999" y="54569"/>
                    <a:pt x="13622" y="37454"/>
                  </a:cubicBezTo>
                  <a:cubicBezTo>
                    <a:pt x="13475" y="30151"/>
                    <a:pt x="8872" y="14500"/>
                    <a:pt x="5336" y="3515"/>
                  </a:cubicBezTo>
                  <a:cubicBezTo>
                    <a:pt x="4499" y="3202"/>
                    <a:pt x="3746" y="2720"/>
                    <a:pt x="3118" y="2093"/>
                  </a:cubicBezTo>
                  <a:lnTo>
                    <a:pt x="1026" y="0"/>
                  </a:lnTo>
                  <a:close/>
                </a:path>
              </a:pathLst>
            </a:custGeom>
            <a:solidFill>
              <a:srgbClr val="AD4741">
                <a:alpha val="513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8"/>
            <p:cNvSpPr/>
            <p:nvPr/>
          </p:nvSpPr>
          <p:spPr>
            <a:xfrm>
              <a:off x="4719900" y="1186300"/>
              <a:ext cx="910725" cy="864450"/>
            </a:xfrm>
            <a:custGeom>
              <a:rect b="b" l="l" r="r" t="t"/>
              <a:pathLst>
                <a:path extrusionOk="0" h="34578" w="36429">
                  <a:moveTo>
                    <a:pt x="19051" y="0"/>
                  </a:moveTo>
                  <a:cubicBezTo>
                    <a:pt x="14467" y="0"/>
                    <a:pt x="9974" y="1819"/>
                    <a:pt x="6654" y="5238"/>
                  </a:cubicBezTo>
                  <a:cubicBezTo>
                    <a:pt x="1" y="12060"/>
                    <a:pt x="126" y="23003"/>
                    <a:pt x="6968" y="29677"/>
                  </a:cubicBezTo>
                  <a:cubicBezTo>
                    <a:pt x="10256" y="32883"/>
                    <a:pt x="14611" y="34577"/>
                    <a:pt x="19035" y="34577"/>
                  </a:cubicBezTo>
                  <a:cubicBezTo>
                    <a:pt x="21339" y="34577"/>
                    <a:pt x="23662" y="34117"/>
                    <a:pt x="25862" y="33171"/>
                  </a:cubicBezTo>
                  <a:cubicBezTo>
                    <a:pt x="32286" y="30410"/>
                    <a:pt x="36429" y="24049"/>
                    <a:pt x="36324" y="17060"/>
                  </a:cubicBezTo>
                  <a:cubicBezTo>
                    <a:pt x="36240" y="10072"/>
                    <a:pt x="31930" y="3816"/>
                    <a:pt x="25444" y="1221"/>
                  </a:cubicBezTo>
                  <a:cubicBezTo>
                    <a:pt x="23367" y="400"/>
                    <a:pt x="21199" y="0"/>
                    <a:pt x="19051" y="0"/>
                  </a:cubicBezTo>
                  <a:close/>
                </a:path>
              </a:pathLst>
            </a:custGeom>
            <a:solidFill>
              <a:srgbClr val="FFD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8"/>
            <p:cNvSpPr/>
            <p:nvPr/>
          </p:nvSpPr>
          <p:spPr>
            <a:xfrm>
              <a:off x="5090775" y="1187525"/>
              <a:ext cx="536725" cy="515425"/>
            </a:xfrm>
            <a:custGeom>
              <a:rect b="b" l="l" r="r" t="t"/>
              <a:pathLst>
                <a:path extrusionOk="0" h="20617" w="21469">
                  <a:moveTo>
                    <a:pt x="3202" y="0"/>
                  </a:moveTo>
                  <a:lnTo>
                    <a:pt x="3202" y="0"/>
                  </a:lnTo>
                  <a:cubicBezTo>
                    <a:pt x="2302" y="42"/>
                    <a:pt x="1381" y="168"/>
                    <a:pt x="503" y="356"/>
                  </a:cubicBezTo>
                  <a:cubicBezTo>
                    <a:pt x="0" y="5943"/>
                    <a:pt x="2030" y="11446"/>
                    <a:pt x="6026" y="15358"/>
                  </a:cubicBezTo>
                  <a:cubicBezTo>
                    <a:pt x="9513" y="18736"/>
                    <a:pt x="14166" y="20617"/>
                    <a:pt x="18974" y="20617"/>
                  </a:cubicBezTo>
                  <a:cubicBezTo>
                    <a:pt x="19705" y="20617"/>
                    <a:pt x="20440" y="20573"/>
                    <a:pt x="21175" y="20485"/>
                  </a:cubicBezTo>
                  <a:cubicBezTo>
                    <a:pt x="21343" y="19606"/>
                    <a:pt x="21447" y="18685"/>
                    <a:pt x="21468" y="17785"/>
                  </a:cubicBezTo>
                  <a:lnTo>
                    <a:pt x="21468" y="17785"/>
                  </a:lnTo>
                  <a:cubicBezTo>
                    <a:pt x="20616" y="17920"/>
                    <a:pt x="19772" y="17984"/>
                    <a:pt x="18943" y="17984"/>
                  </a:cubicBezTo>
                  <a:cubicBezTo>
                    <a:pt x="9550" y="17984"/>
                    <a:pt x="1933" y="9690"/>
                    <a:pt x="32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8"/>
            <p:cNvSpPr/>
            <p:nvPr/>
          </p:nvSpPr>
          <p:spPr>
            <a:xfrm>
              <a:off x="4764375" y="1533675"/>
              <a:ext cx="549125" cy="515925"/>
            </a:xfrm>
            <a:custGeom>
              <a:rect b="b" l="l" r="r" t="t"/>
              <a:pathLst>
                <a:path extrusionOk="0" h="20637" w="21965">
                  <a:moveTo>
                    <a:pt x="2505" y="1"/>
                  </a:moveTo>
                  <a:cubicBezTo>
                    <a:pt x="1776" y="1"/>
                    <a:pt x="1038" y="44"/>
                    <a:pt x="293" y="131"/>
                  </a:cubicBezTo>
                  <a:cubicBezTo>
                    <a:pt x="126" y="1031"/>
                    <a:pt x="21" y="1931"/>
                    <a:pt x="0" y="2830"/>
                  </a:cubicBezTo>
                  <a:cubicBezTo>
                    <a:pt x="819" y="2703"/>
                    <a:pt x="1640" y="2640"/>
                    <a:pt x="2455" y="2640"/>
                  </a:cubicBezTo>
                  <a:cubicBezTo>
                    <a:pt x="6579" y="2640"/>
                    <a:pt x="10575" y="4245"/>
                    <a:pt x="13580" y="7162"/>
                  </a:cubicBezTo>
                  <a:cubicBezTo>
                    <a:pt x="17178" y="10656"/>
                    <a:pt x="18894" y="15657"/>
                    <a:pt x="18246" y="20636"/>
                  </a:cubicBezTo>
                  <a:cubicBezTo>
                    <a:pt x="19166" y="20574"/>
                    <a:pt x="20066" y="20448"/>
                    <a:pt x="20966" y="20260"/>
                  </a:cubicBezTo>
                  <a:cubicBezTo>
                    <a:pt x="21965" y="9268"/>
                    <a:pt x="13240" y="1"/>
                    <a:pt x="25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8"/>
            <p:cNvSpPr/>
            <p:nvPr/>
          </p:nvSpPr>
          <p:spPr>
            <a:xfrm>
              <a:off x="4738150" y="1273300"/>
              <a:ext cx="808775" cy="776600"/>
            </a:xfrm>
            <a:custGeom>
              <a:rect b="b" l="l" r="r" t="t"/>
              <a:pathLst>
                <a:path extrusionOk="0" h="31064" w="32351">
                  <a:moveTo>
                    <a:pt x="7912" y="1"/>
                  </a:moveTo>
                  <a:lnTo>
                    <a:pt x="7912" y="1"/>
                  </a:lnTo>
                  <a:cubicBezTo>
                    <a:pt x="4146" y="2805"/>
                    <a:pt x="1698" y="7052"/>
                    <a:pt x="1175" y="11718"/>
                  </a:cubicBezTo>
                  <a:cubicBezTo>
                    <a:pt x="1175" y="11781"/>
                    <a:pt x="1133" y="11865"/>
                    <a:pt x="1133" y="11948"/>
                  </a:cubicBezTo>
                  <a:cubicBezTo>
                    <a:pt x="1" y="22199"/>
                    <a:pt x="8071" y="31063"/>
                    <a:pt x="18245" y="31063"/>
                  </a:cubicBezTo>
                  <a:cubicBezTo>
                    <a:pt x="18599" y="31063"/>
                    <a:pt x="18956" y="31052"/>
                    <a:pt x="19315" y="31031"/>
                  </a:cubicBezTo>
                  <a:lnTo>
                    <a:pt x="19315" y="31031"/>
                  </a:lnTo>
                  <a:lnTo>
                    <a:pt x="19295" y="31051"/>
                  </a:lnTo>
                  <a:cubicBezTo>
                    <a:pt x="19734" y="31010"/>
                    <a:pt x="20173" y="30989"/>
                    <a:pt x="20613" y="30926"/>
                  </a:cubicBezTo>
                  <a:lnTo>
                    <a:pt x="20843" y="30884"/>
                  </a:lnTo>
                  <a:cubicBezTo>
                    <a:pt x="21220" y="30821"/>
                    <a:pt x="21617" y="30779"/>
                    <a:pt x="21994" y="30696"/>
                  </a:cubicBezTo>
                  <a:cubicBezTo>
                    <a:pt x="25300" y="29963"/>
                    <a:pt x="28313" y="28290"/>
                    <a:pt x="30677" y="25862"/>
                  </a:cubicBezTo>
                  <a:cubicBezTo>
                    <a:pt x="31284" y="25235"/>
                    <a:pt x="31849" y="24565"/>
                    <a:pt x="32351" y="23854"/>
                  </a:cubicBezTo>
                  <a:lnTo>
                    <a:pt x="32351" y="23854"/>
                  </a:lnTo>
                  <a:cubicBezTo>
                    <a:pt x="30363" y="25339"/>
                    <a:pt x="28082" y="26386"/>
                    <a:pt x="25676" y="26930"/>
                  </a:cubicBezTo>
                  <a:cubicBezTo>
                    <a:pt x="25279" y="26992"/>
                    <a:pt x="24902" y="27055"/>
                    <a:pt x="24505" y="27118"/>
                  </a:cubicBezTo>
                  <a:cubicBezTo>
                    <a:pt x="24442" y="27118"/>
                    <a:pt x="24358" y="27139"/>
                    <a:pt x="24274" y="27160"/>
                  </a:cubicBezTo>
                  <a:cubicBezTo>
                    <a:pt x="23856" y="27222"/>
                    <a:pt x="23416" y="27243"/>
                    <a:pt x="22977" y="27285"/>
                  </a:cubicBezTo>
                  <a:cubicBezTo>
                    <a:pt x="22629" y="27306"/>
                    <a:pt x="22283" y="27316"/>
                    <a:pt x="21939" y="27316"/>
                  </a:cubicBezTo>
                  <a:cubicBezTo>
                    <a:pt x="11750" y="27316"/>
                    <a:pt x="3661" y="18443"/>
                    <a:pt x="4794" y="8161"/>
                  </a:cubicBezTo>
                  <a:cubicBezTo>
                    <a:pt x="4794" y="8098"/>
                    <a:pt x="4815" y="8015"/>
                    <a:pt x="4836" y="7931"/>
                  </a:cubicBezTo>
                  <a:cubicBezTo>
                    <a:pt x="5171" y="5085"/>
                    <a:pt x="6238" y="2344"/>
                    <a:pt x="7912" y="1"/>
                  </a:cubicBezTo>
                  <a:close/>
                </a:path>
              </a:pathLst>
            </a:custGeom>
            <a:solidFill>
              <a:srgbClr val="FFAB24">
                <a:alpha val="580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6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p29"/>
          <p:cNvSpPr txBox="1"/>
          <p:nvPr>
            <p:ph type="ctrTitle"/>
          </p:nvPr>
        </p:nvSpPr>
        <p:spPr>
          <a:xfrm>
            <a:off x="615225" y="2098650"/>
            <a:ext cx="18804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MISSION AND VISION</a:t>
            </a:r>
            <a:endParaRPr/>
          </a:p>
        </p:txBody>
      </p:sp>
      <p:sp>
        <p:nvSpPr>
          <p:cNvPr id="428" name="Google Shape;428;p29"/>
          <p:cNvSpPr/>
          <p:nvPr/>
        </p:nvSpPr>
        <p:spPr>
          <a:xfrm>
            <a:off x="-2520650" y="-1292275"/>
            <a:ext cx="2834100" cy="2834100"/>
          </a:xfrm>
          <a:prstGeom prst="ellipse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9" name="Google Shape;429;p29"/>
          <p:cNvCxnSpPr/>
          <p:nvPr/>
        </p:nvCxnSpPr>
        <p:spPr>
          <a:xfrm>
            <a:off x="5910600" y="887650"/>
            <a:ext cx="0" cy="2957700"/>
          </a:xfrm>
          <a:prstGeom prst="straightConnector1">
            <a:avLst/>
          </a:prstGeom>
          <a:noFill/>
          <a:ln cap="flat" cmpd="sng" w="28575">
            <a:solidFill>
              <a:schemeClr val="accent3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430" name="Google Shape;430;p29"/>
          <p:cNvCxnSpPr/>
          <p:nvPr/>
        </p:nvCxnSpPr>
        <p:spPr>
          <a:xfrm>
            <a:off x="4799350" y="887650"/>
            <a:ext cx="0" cy="295770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dot"/>
            <a:round/>
            <a:headEnd len="med" w="med" type="none"/>
            <a:tailEnd len="med" w="med" type="none"/>
          </a:ln>
        </p:spPr>
      </p:cxnSp>
      <p:pic>
        <p:nvPicPr>
          <p:cNvPr id="431" name="Google Shape;431;p29"/>
          <p:cNvPicPr preferRelativeResize="0"/>
          <p:nvPr/>
        </p:nvPicPr>
        <p:blipFill rotWithShape="1">
          <a:blip r:embed="rId3">
            <a:alphaModFix/>
          </a:blip>
          <a:srcRect b="0" l="9" r="9" t="0"/>
          <a:stretch/>
        </p:blipFill>
        <p:spPr>
          <a:xfrm>
            <a:off x="3003859" y="1194450"/>
            <a:ext cx="4400704" cy="2403029"/>
          </a:xfrm>
          <a:prstGeom prst="rect">
            <a:avLst/>
          </a:prstGeom>
          <a:noFill/>
          <a:ln>
            <a:noFill/>
          </a:ln>
        </p:spPr>
      </p:pic>
      <p:sp>
        <p:nvSpPr>
          <p:cNvPr id="432" name="Google Shape;432;p29"/>
          <p:cNvSpPr txBox="1"/>
          <p:nvPr>
            <p:ph idx="1" type="subTitle"/>
          </p:nvPr>
        </p:nvSpPr>
        <p:spPr>
          <a:xfrm>
            <a:off x="2146975" y="3780785"/>
            <a:ext cx="2988000" cy="7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433" name="Google Shape;433;p29"/>
          <p:cNvSpPr txBox="1"/>
          <p:nvPr>
            <p:ph idx="3" type="subTitle"/>
          </p:nvPr>
        </p:nvSpPr>
        <p:spPr>
          <a:xfrm>
            <a:off x="5538650" y="3780785"/>
            <a:ext cx="2988000" cy="78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sp>
        <p:nvSpPr>
          <p:cNvPr id="434" name="Google Shape;434;p29"/>
          <p:cNvSpPr txBox="1"/>
          <p:nvPr>
            <p:ph idx="4" type="ctrTitle"/>
          </p:nvPr>
        </p:nvSpPr>
        <p:spPr>
          <a:xfrm>
            <a:off x="5538646" y="463811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VISION</a:t>
            </a:r>
            <a:endParaRPr/>
          </a:p>
        </p:txBody>
      </p:sp>
      <p:sp>
        <p:nvSpPr>
          <p:cNvPr id="435" name="Google Shape;435;p29"/>
          <p:cNvSpPr txBox="1"/>
          <p:nvPr>
            <p:ph idx="2" type="ctrTitle"/>
          </p:nvPr>
        </p:nvSpPr>
        <p:spPr>
          <a:xfrm>
            <a:off x="2515696" y="463811"/>
            <a:ext cx="26193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MISSION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P.E. Center Template">
  <a:themeElements>
    <a:clrScheme name="Simple Light">
      <a:dk1>
        <a:srgbClr val="002A4C"/>
      </a:dk1>
      <a:lt1>
        <a:srgbClr val="FFFFFF"/>
      </a:lt1>
      <a:dk2>
        <a:srgbClr val="595959"/>
      </a:dk2>
      <a:lt2>
        <a:srgbClr val="EEEEEE"/>
      </a:lt2>
      <a:accent1>
        <a:srgbClr val="007F6E"/>
      </a:accent1>
      <a:accent2>
        <a:srgbClr val="FF695F"/>
      </a:accent2>
      <a:accent3>
        <a:srgbClr val="FFAB24"/>
      </a:accent3>
      <a:accent4>
        <a:srgbClr val="F6E1CA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