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8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0" r:id="rId3"/>
    <p:sldMasterId id="214748367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</p:sldIdLst>
  <p:sldSz cy="5143500" cx="9144000"/>
  <p:notesSz cx="6858000" cy="9144000"/>
  <p:embeddedFontLst>
    <p:embeddedFont>
      <p:font typeface="Oswald Regular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Source Code Pro"/>
      <p:regular r:id="rId60"/>
      <p:bold r:id="rId61"/>
      <p:italic r:id="rId62"/>
      <p:boldItalic r:id="rId63"/>
    </p:embeddedFont>
    <p:embeddedFont>
      <p:font typeface="Fira Sans Extra Condensed Medium"/>
      <p:regular r:id="rId64"/>
      <p:bold r:id="rId65"/>
      <p:italic r:id="rId66"/>
      <p:boldItalic r:id="rId67"/>
    </p:embeddedFont>
    <p:embeddedFont>
      <p:font typeface="Arvo"/>
      <p:regular r:id="rId68"/>
      <p:bold r:id="rId69"/>
      <p:italic r:id="rId70"/>
      <p:boldItalic r:id="rId71"/>
    </p:embeddedFont>
    <p:embeddedFont>
      <p:font typeface="Josefin Sans"/>
      <p:regular r:id="rId72"/>
      <p:bold r:id="rId73"/>
      <p:italic r:id="rId74"/>
      <p:boldItalic r:id="rId75"/>
    </p:embeddedFont>
    <p:embeddedFont>
      <p:font typeface="Proxima Nova Semibold"/>
      <p:regular r:id="rId76"/>
      <p:bold r:id="rId77"/>
      <p:boldItalic r:id="rId78"/>
    </p:embeddedFont>
    <p:embeddedFont>
      <p:font typeface="Oswald"/>
      <p:regular r:id="rId79"/>
      <p:bold r:id="rId80"/>
    </p:embeddedFont>
    <p:embeddedFont>
      <p:font typeface="Roboto Slab Regular"/>
      <p:regular r:id="rId81"/>
      <p:bold r:id="rId82"/>
    </p:embeddedFont>
    <p:embeddedFont>
      <p:font typeface="Source Code Pro Medium"/>
      <p:regular r:id="rId83"/>
      <p:bold r:id="rId84"/>
      <p:italic r:id="rId85"/>
      <p:boldItalic r:id="rId8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84" Type="http://schemas.openxmlformats.org/officeDocument/2006/relationships/font" Target="fonts/SourceCodeProMedium-bold.fntdata"/><Relationship Id="rId83" Type="http://schemas.openxmlformats.org/officeDocument/2006/relationships/font" Target="fonts/SourceCodeProMedium-regular.fntdata"/><Relationship Id="rId42" Type="http://schemas.openxmlformats.org/officeDocument/2006/relationships/slide" Target="slides/slide37.xml"/><Relationship Id="rId86" Type="http://schemas.openxmlformats.org/officeDocument/2006/relationships/font" Target="fonts/SourceCodeProMedium-boldItalic.fntdata"/><Relationship Id="rId41" Type="http://schemas.openxmlformats.org/officeDocument/2006/relationships/slide" Target="slides/slide36.xml"/><Relationship Id="rId85" Type="http://schemas.openxmlformats.org/officeDocument/2006/relationships/font" Target="fonts/SourceCodeProMedium-italic.fntdata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80" Type="http://schemas.openxmlformats.org/officeDocument/2006/relationships/font" Target="fonts/Oswald-bold.fntdata"/><Relationship Id="rId82" Type="http://schemas.openxmlformats.org/officeDocument/2006/relationships/font" Target="fonts/RobotoSlabRegular-bold.fntdata"/><Relationship Id="rId81" Type="http://schemas.openxmlformats.org/officeDocument/2006/relationships/font" Target="fonts/RobotoSlabRegular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9" Type="http://schemas.openxmlformats.org/officeDocument/2006/relationships/slide" Target="slides/slide4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JosefinSans-bold.fntdata"/><Relationship Id="rId72" Type="http://schemas.openxmlformats.org/officeDocument/2006/relationships/font" Target="fonts/JosefinSans-regular.fntdata"/><Relationship Id="rId31" Type="http://schemas.openxmlformats.org/officeDocument/2006/relationships/slide" Target="slides/slide26.xml"/><Relationship Id="rId75" Type="http://schemas.openxmlformats.org/officeDocument/2006/relationships/font" Target="fonts/JosefinSans-boldItalic.fntdata"/><Relationship Id="rId30" Type="http://schemas.openxmlformats.org/officeDocument/2006/relationships/slide" Target="slides/slide25.xml"/><Relationship Id="rId74" Type="http://schemas.openxmlformats.org/officeDocument/2006/relationships/font" Target="fonts/JosefinSans-italic.fntdata"/><Relationship Id="rId33" Type="http://schemas.openxmlformats.org/officeDocument/2006/relationships/slide" Target="slides/slide28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7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30.xml"/><Relationship Id="rId79" Type="http://schemas.openxmlformats.org/officeDocument/2006/relationships/font" Target="fonts/Oswald-regular.fntdata"/><Relationship Id="rId34" Type="http://schemas.openxmlformats.org/officeDocument/2006/relationships/slide" Target="slides/slide29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Arvo-boldItalic.fntdata"/><Relationship Id="rId70" Type="http://schemas.openxmlformats.org/officeDocument/2006/relationships/font" Target="fonts/Arvo-italic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SourceCodePro-italic.fntdata"/><Relationship Id="rId61" Type="http://schemas.openxmlformats.org/officeDocument/2006/relationships/font" Target="fonts/SourceCodePro-bold.fntdata"/><Relationship Id="rId20" Type="http://schemas.openxmlformats.org/officeDocument/2006/relationships/slide" Target="slides/slide15.xml"/><Relationship Id="rId64" Type="http://schemas.openxmlformats.org/officeDocument/2006/relationships/font" Target="fonts/FiraSansExtraCondensedMedium-regular.fntdata"/><Relationship Id="rId63" Type="http://schemas.openxmlformats.org/officeDocument/2006/relationships/font" Target="fonts/SourceCodePro-boldItalic.fntdata"/><Relationship Id="rId22" Type="http://schemas.openxmlformats.org/officeDocument/2006/relationships/slide" Target="slides/slide17.xml"/><Relationship Id="rId66" Type="http://schemas.openxmlformats.org/officeDocument/2006/relationships/font" Target="fonts/FiraSansExtraCondensedMedium-italic.fntdata"/><Relationship Id="rId21" Type="http://schemas.openxmlformats.org/officeDocument/2006/relationships/slide" Target="slides/slide16.xml"/><Relationship Id="rId65" Type="http://schemas.openxmlformats.org/officeDocument/2006/relationships/font" Target="fonts/FiraSansExtraCondensedMedium-bold.fntdata"/><Relationship Id="rId24" Type="http://schemas.openxmlformats.org/officeDocument/2006/relationships/slide" Target="slides/slide19.xml"/><Relationship Id="rId68" Type="http://schemas.openxmlformats.org/officeDocument/2006/relationships/font" Target="fonts/Arvo-regular.fntdata"/><Relationship Id="rId23" Type="http://schemas.openxmlformats.org/officeDocument/2006/relationships/slide" Target="slides/slide18.xml"/><Relationship Id="rId67" Type="http://schemas.openxmlformats.org/officeDocument/2006/relationships/font" Target="fonts/FiraSansExtraCondensedMedium-boldItalic.fntdata"/><Relationship Id="rId60" Type="http://schemas.openxmlformats.org/officeDocument/2006/relationships/font" Target="fonts/SourceCodePro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Arvo-bold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11" Type="http://schemas.openxmlformats.org/officeDocument/2006/relationships/slide" Target="slides/slide6.xml"/><Relationship Id="rId55" Type="http://schemas.openxmlformats.org/officeDocument/2006/relationships/font" Target="fonts/OswaldRegular-bold.fntdata"/><Relationship Id="rId10" Type="http://schemas.openxmlformats.org/officeDocument/2006/relationships/slide" Target="slides/slide5.xml"/><Relationship Id="rId54" Type="http://schemas.openxmlformats.org/officeDocument/2006/relationships/font" Target="fonts/OswaldRegular-regular.fntdata"/><Relationship Id="rId13" Type="http://schemas.openxmlformats.org/officeDocument/2006/relationships/slide" Target="slides/slide8.xml"/><Relationship Id="rId57" Type="http://schemas.openxmlformats.org/officeDocument/2006/relationships/font" Target="fonts/ProximaNova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10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9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" name="Google Shape;139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9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" name="Google Shape;660;g5540b6adc3_2_4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" name="Google Shape;661;g5540b6adc3_2_4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5540b6adc3_2_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" name="Google Shape;685;g5540b6adc3_2_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8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" name="Google Shape;759;g5540b6adc3_2_4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0" name="Google Shape;760;g5540b6adc3_2_4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6" name="Shape 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" name="Google Shape;777;g55320d76d5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8" name="Google Shape;778;g55320d76d5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4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" name="Google Shape;785;g5540b6adc3_2_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6" name="Google Shape;786;g5540b6adc3_2_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" name="Google Shape;837;g5540b6adc3_2_5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" name="Google Shape;838;g5540b6adc3_2_5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55320d76d5_1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55320d76d5_1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0" name="Shape 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" name="Google Shape;891;g5540b6adc3_2_7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2" name="Google Shape;892;g5540b6adc3_2_7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" name="Google Shape;902;g5540b6adc3_2_7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" name="Google Shape;903;g5540b6adc3_2_7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g5540b6adc3_2_7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" name="Google Shape;923;g5540b6adc3_2_7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" name="Google Shape;147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5540b6adc3_2_7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5540b6adc3_2_7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1" name="Shape 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" name="Google Shape;952;g5540b6adc3_2_7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3" name="Google Shape;953;g5540b6adc3_2_7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5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g5540b6adc3_2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" name="Google Shape;1007;g5540b6adc3_2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2" name="Shape 1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" name="Google Shape;1033;g55320d76d5_1_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4" name="Google Shape;1034;g55320d76d5_1_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g55320d76d5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2" name="Google Shape;1042;g55320d76d5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9" name="Shape 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" name="Google Shape;1060;g55320d76d5_1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" name="Google Shape;1061;g55320d76d5_1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" name="Google Shape;1070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1" name="Shape 1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" name="Google Shape;1102;g55d3347980_3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3" name="Google Shape;1103;g55d3347980_3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g5540b6adc3_2_9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3" name="Google Shape;1113;g5540b6adc3_2_9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g5540b6adc3_2_9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4" name="Google Shape;1124;g5540b6adc3_2_9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g54d0e54301_1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" name="Google Shape;174;g54d0e54301_1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2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g55df1754de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4" name="Google Shape;1134;g55df1754de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8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g5ae432755f_2_9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0" name="Google Shape;1140;g5ae432755f_2_9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6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g5ae432755f_2_9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8" name="Google Shape;1148;g5ae432755f_2_9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g55be39ed4a_11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5" name="Google Shape;1155;g55be39ed4a_11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6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g55be39ed4a_11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3" name="Google Shape;1163;g55be39ed4a_11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8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g55be39ed4a_11_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0" name="Google Shape;1180;g55be39ed4a_11_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95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" name="Google Shape;1796;g55be39ed4a_11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7" name="Google Shape;1797;g55be39ed4a_11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87" name="Shape 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8" name="Google Shape;4288;g55be39ed4a_11_3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89" name="Google Shape;4289;g55be39ed4a_11_3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98" name="Shape 4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9" name="Google Shape;4999;g55be39ed4a_11_38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00" name="Google Shape;5000;g55be39ed4a_11_38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95" name="Shape 5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" name="Google Shape;5396;g55be39ed4a_11_42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97" name="Google Shape;5397;g55be39ed4a_11_42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5540b6adc3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5540b6adc3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89" name="Shape 5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" name="Google Shape;5990;g55be39ed4a_11_48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91" name="Google Shape;5991;g55be39ed4a_11_48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25" name="Shape 6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6" name="Google Shape;6526;g55be39ed4a_11_5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7" name="Google Shape;6527;g55be39ed4a_11_5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11" name="Shape 6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2" name="Google Shape;6812;g55be39ed4a_11_5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3" name="Google Shape;6813;g55be39ed4a_11_5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54" name="Shape 7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5" name="Google Shape;7255;g55be39ed4a_11_6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6" name="Google Shape;7256;g55be39ed4a_11_6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21" name="Shape 7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2" name="Google Shape;7622;g55be39ed4a_11_65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3" name="Google Shape;7623;g55be39ed4a_11_65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6" name="Shape 8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7" name="Google Shape;8127;g55be39ed4a_11_70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8" name="Google Shape;8128;g55be39ed4a_11_70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23" name="Shape 8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4" name="Google Shape;8524;g55be39ed4a_11_73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5" name="Google Shape;8525;g55be39ed4a_11_73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6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2" name="Google Shape;8962;g55be39ed4a_11_78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3" name="Google Shape;8963;g55be39ed4a_11_78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33" name="Shape 9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4" name="Google Shape;9434;g55be39ed4a_11_8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35" name="Google Shape;9435;g55be39ed4a_11_8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g5540b6adc3_2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" name="Google Shape;196;g5540b6adc3_2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g5540b6adc3_2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" name="Google Shape;215;g5540b6adc3_2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g5540b6adc3_2_1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" name="Google Shape;232;g5540b6adc3_2_1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5540b6adc3_2_1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5540b6adc3_2_1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5540b6adc3_2_1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5540b6adc3_2_1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bg>
      <p:bgPr>
        <a:solidFill>
          <a:srgbClr val="F6F2E9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18639" y="1507984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8639" y="2419108"/>
            <a:ext cx="176" cy="172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114451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 flipH="1">
            <a:off x="713925" y="1982625"/>
            <a:ext cx="7716300" cy="1008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 flipH="1">
            <a:off x="3017900" y="1742700"/>
            <a:ext cx="31083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 Regular"/>
              <a:buNone/>
              <a:defRPr sz="1400">
                <a:solidFill>
                  <a:srgbClr val="434343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Oswald Regular"/>
              <a:buNone/>
              <a:defRPr sz="14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3">
  <p:cSld name="CUSTOM_1_1_1_2_1_1_1_1_1_1_1">
    <p:bg>
      <p:bgPr>
        <a:solidFill>
          <a:srgbClr val="F6F2E9"/>
        </a:soli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1"/>
          <p:cNvSpPr txBox="1"/>
          <p:nvPr>
            <p:ph hasCustomPrompt="1" type="title"/>
          </p:nvPr>
        </p:nvSpPr>
        <p:spPr>
          <a:xfrm flipH="1">
            <a:off x="3546450" y="-227675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4" name="Google Shape;84;p11"/>
          <p:cNvSpPr txBox="1"/>
          <p:nvPr>
            <p:ph idx="2" type="ctrTitle"/>
          </p:nvPr>
        </p:nvSpPr>
        <p:spPr>
          <a:xfrm flipH="1">
            <a:off x="5405875" y="1921150"/>
            <a:ext cx="3375300" cy="108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4">
  <p:cSld name="CUSTOM_1_1_1_2_1_1_1_1_1_1_1_1">
    <p:bg>
      <p:bgPr>
        <a:solidFill>
          <a:srgbClr val="F6F2E9"/>
        </a:soli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2"/>
          <p:cNvSpPr txBox="1"/>
          <p:nvPr>
            <p:ph hasCustomPrompt="1" type="title"/>
          </p:nvPr>
        </p:nvSpPr>
        <p:spPr>
          <a:xfrm>
            <a:off x="3546450" y="3843188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Font typeface="Fira Sans Extra Condensed Medium"/>
              <a:buNone/>
              <a:defRPr sz="72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87" name="Google Shape;87;p12"/>
          <p:cNvSpPr txBox="1"/>
          <p:nvPr>
            <p:ph idx="2" type="ctrTitle"/>
          </p:nvPr>
        </p:nvSpPr>
        <p:spPr>
          <a:xfrm>
            <a:off x="181650" y="2027175"/>
            <a:ext cx="3364800" cy="108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1">
  <p:cSld name="CUSTOM_1_1_1_2_1_1_1_1_1_1_1_1_1_2">
    <p:bg>
      <p:bgPr>
        <a:solidFill>
          <a:srgbClr val="F6F2E9"/>
        </a:solid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3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90" name="Google Shape;90;p13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1" name="Google Shape;91;p13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2" name="Google Shape;92;p13"/>
          <p:cNvSpPr txBox="1"/>
          <p:nvPr>
            <p:ph idx="1" type="subTitle"/>
          </p:nvPr>
        </p:nvSpPr>
        <p:spPr>
          <a:xfrm flipH="1">
            <a:off x="2454600" y="3214475"/>
            <a:ext cx="3137100" cy="136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5">
  <p:cSld name="CUSTOM_1_1_1_2_1_1_1_1_1_1_1_1_1_1">
    <p:bg>
      <p:bgPr>
        <a:solidFill>
          <a:srgbClr val="F6F2E9"/>
        </a:solidFill>
      </p:bgPr>
    </p:bg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14"/>
          <p:cNvSpPr txBox="1"/>
          <p:nvPr>
            <p:ph type="ctrTitle"/>
          </p:nvPr>
        </p:nvSpPr>
        <p:spPr>
          <a:xfrm>
            <a:off x="-469525" y="3128379"/>
            <a:ext cx="4763700" cy="55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5" name="Google Shape;95;p14"/>
          <p:cNvSpPr txBox="1"/>
          <p:nvPr>
            <p:ph hasCustomPrompt="1" idx="2" type="title"/>
          </p:nvPr>
        </p:nvSpPr>
        <p:spPr>
          <a:xfrm>
            <a:off x="1753675" y="718575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 2">
  <p:cSld name="CUSTOM_1_1_1_2_1_1_1_1_1_1_1_1_1_1_2">
    <p:bg>
      <p:bgPr>
        <a:solidFill>
          <a:srgbClr val="F6F2E9"/>
        </a:solidFill>
      </p:bgPr>
    </p:bg>
    <p:spTree>
      <p:nvGrpSpPr>
        <p:cNvPr id="96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5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98" name="Google Shape;98;p15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9" name="Google Shape;99;p15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6">
  <p:cSld name="CUSTOM_1_1_1_2_1_1_1_1_1_1_1_1_1_1_1">
    <p:bg>
      <p:bgPr>
        <a:solidFill>
          <a:srgbClr val="F6F2E9"/>
        </a:solidFill>
      </p:bgPr>
    </p:bg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6"/>
          <p:cNvSpPr txBox="1"/>
          <p:nvPr>
            <p:ph type="ctrTitle"/>
          </p:nvPr>
        </p:nvSpPr>
        <p:spPr>
          <a:xfrm flipH="1">
            <a:off x="4097400" y="3555250"/>
            <a:ext cx="4200900" cy="55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2" name="Google Shape;102;p16"/>
          <p:cNvSpPr txBox="1"/>
          <p:nvPr>
            <p:ph hasCustomPrompt="1" idx="2" type="title"/>
          </p:nvPr>
        </p:nvSpPr>
        <p:spPr>
          <a:xfrm flipH="1">
            <a:off x="6206225" y="718575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2 COLUMNS 2">
  <p:cSld name="CUSTOM_1_1_1_2_1_1_1_1_1_1_1_1_1_1_1_1">
    <p:bg>
      <p:bgPr>
        <a:solidFill>
          <a:srgbClr val="F6F2E9"/>
        </a:solidFill>
      </p:bgPr>
    </p:bg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17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05" name="Google Shape;105;p17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" name="Google Shape;106;p17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" name="Google Shape;107;p17"/>
          <p:cNvSpPr txBox="1"/>
          <p:nvPr>
            <p:ph idx="2" type="ctrTitle"/>
          </p:nvPr>
        </p:nvSpPr>
        <p:spPr>
          <a:xfrm>
            <a:off x="5471800" y="3274588"/>
            <a:ext cx="2111400" cy="28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8" name="Google Shape;108;p17"/>
          <p:cNvSpPr txBox="1"/>
          <p:nvPr>
            <p:ph idx="1" type="subTitle"/>
          </p:nvPr>
        </p:nvSpPr>
        <p:spPr>
          <a:xfrm>
            <a:off x="5471800" y="3425713"/>
            <a:ext cx="2264700" cy="40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9" name="Google Shape;109;p17"/>
          <p:cNvSpPr txBox="1"/>
          <p:nvPr>
            <p:ph idx="3" type="ctrTitle"/>
          </p:nvPr>
        </p:nvSpPr>
        <p:spPr>
          <a:xfrm>
            <a:off x="1560775" y="1342663"/>
            <a:ext cx="2111400" cy="28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" name="Google Shape;110;p17"/>
          <p:cNvSpPr txBox="1"/>
          <p:nvPr>
            <p:ph idx="4" type="subTitle"/>
          </p:nvPr>
        </p:nvSpPr>
        <p:spPr>
          <a:xfrm>
            <a:off x="1407475" y="1493688"/>
            <a:ext cx="2264700" cy="40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111" name="Google Shape;111;p17"/>
          <p:cNvCxnSpPr/>
          <p:nvPr/>
        </p:nvCxnSpPr>
        <p:spPr>
          <a:xfrm>
            <a:off x="4572000" y="399750"/>
            <a:ext cx="0" cy="43440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2" name="Google Shape;112;p17"/>
          <p:cNvSpPr/>
          <p:nvPr/>
        </p:nvSpPr>
        <p:spPr>
          <a:xfrm>
            <a:off x="6354588" y="718575"/>
            <a:ext cx="11964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7"/>
          <p:cNvSpPr/>
          <p:nvPr/>
        </p:nvSpPr>
        <p:spPr>
          <a:xfrm flipH="1">
            <a:off x="1601195" y="2650550"/>
            <a:ext cx="11964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1 1 1 1 1 1 1 1 1 1 1 1 1 1 1">
  <p:cSld name="CUSTOM_1_1_1_2_1_1_1_1_1_1_1_1_1_1_1_1_1">
    <p:bg>
      <p:bgPr>
        <a:solidFill>
          <a:srgbClr val="F6F2E9"/>
        </a:solidFill>
      </p:bgPr>
    </p:bg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8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6" name="Google Shape;116;p18"/>
          <p:cNvSpPr txBox="1"/>
          <p:nvPr>
            <p:ph idx="1" type="subTitle"/>
          </p:nvPr>
        </p:nvSpPr>
        <p:spPr>
          <a:xfrm flipH="1">
            <a:off x="3017897" y="220470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272">
          <p15:clr>
            <a:srgbClr val="FA7B17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_1_1_2_1_1_1_1_1_1_1_1_1_3_3">
    <p:bg>
      <p:bgPr>
        <a:solidFill>
          <a:srgbClr val="F6F2E9"/>
        </a:solid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9"/>
          <p:cNvSpPr/>
          <p:nvPr/>
        </p:nvSpPr>
        <p:spPr>
          <a:xfrm>
            <a:off x="2310325" y="1492600"/>
            <a:ext cx="4523700" cy="36507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9"/>
          <p:cNvSpPr txBox="1"/>
          <p:nvPr>
            <p:ph type="ctrTitle"/>
          </p:nvPr>
        </p:nvSpPr>
        <p:spPr>
          <a:xfrm flipH="1">
            <a:off x="713925" y="211755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6000"/>
              <a:buNone/>
              <a:defRPr sz="6000">
                <a:solidFill>
                  <a:srgbClr val="F6F2E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9pPr>
          </a:lstStyle>
          <a:p/>
        </p:txBody>
      </p:sp>
      <p:sp>
        <p:nvSpPr>
          <p:cNvPr id="120" name="Google Shape;120;p19"/>
          <p:cNvSpPr txBox="1"/>
          <p:nvPr>
            <p:ph idx="1" type="subTitle"/>
          </p:nvPr>
        </p:nvSpPr>
        <p:spPr>
          <a:xfrm flipH="1">
            <a:off x="3017897" y="278805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000"/>
              <a:buNone/>
              <a:defRPr>
                <a:solidFill>
                  <a:srgbClr val="F6F2E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1">
  <p:cSld name="CUSTOM_1_1_1_2_1_1_1_1_1_1_1_1_1_3">
    <p:bg>
      <p:bgPr>
        <a:solidFill>
          <a:srgbClr val="F6F2E9"/>
        </a:solid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20"/>
          <p:cNvSpPr/>
          <p:nvPr/>
        </p:nvSpPr>
        <p:spPr>
          <a:xfrm>
            <a:off x="2310325" y="0"/>
            <a:ext cx="4523700" cy="5143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20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6000"/>
              <a:buNone/>
              <a:defRPr sz="6000">
                <a:solidFill>
                  <a:srgbClr val="F6F2E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9pPr>
          </a:lstStyle>
          <a:p/>
        </p:txBody>
      </p:sp>
      <p:sp>
        <p:nvSpPr>
          <p:cNvPr id="124" name="Google Shape;124;p20"/>
          <p:cNvSpPr txBox="1"/>
          <p:nvPr>
            <p:ph idx="1" type="subTitle"/>
          </p:nvPr>
        </p:nvSpPr>
        <p:spPr>
          <a:xfrm flipH="1">
            <a:off x="3017897" y="220470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000"/>
              <a:buNone/>
              <a:defRPr>
                <a:solidFill>
                  <a:srgbClr val="F6F2E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 ">
  <p:cSld name="CUSTOM_1_1_2">
    <p:bg>
      <p:bgPr>
        <a:solidFill>
          <a:srgbClr val="F6F2E9"/>
        </a:solidFill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3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18" name="Google Shape;18;p3"/>
          <p:cNvSpPr txBox="1"/>
          <p:nvPr>
            <p:ph idx="2" type="ctrTitle"/>
          </p:nvPr>
        </p:nvSpPr>
        <p:spPr>
          <a:xfrm>
            <a:off x="2820963" y="106105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9" name="Google Shape;19;p3"/>
          <p:cNvSpPr txBox="1"/>
          <p:nvPr>
            <p:ph idx="1" type="subTitle"/>
          </p:nvPr>
        </p:nvSpPr>
        <p:spPr>
          <a:xfrm>
            <a:off x="2820974" y="129425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3" type="title"/>
          </p:nvPr>
        </p:nvSpPr>
        <p:spPr>
          <a:xfrm>
            <a:off x="1586372" y="61255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4" type="ctrTitle"/>
          </p:nvPr>
        </p:nvSpPr>
        <p:spPr>
          <a:xfrm>
            <a:off x="2820963" y="25268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2" name="Google Shape;22;p3"/>
          <p:cNvSpPr txBox="1"/>
          <p:nvPr>
            <p:ph idx="5" type="subTitle"/>
          </p:nvPr>
        </p:nvSpPr>
        <p:spPr>
          <a:xfrm>
            <a:off x="2820974" y="27600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6" type="title"/>
          </p:nvPr>
        </p:nvSpPr>
        <p:spPr>
          <a:xfrm>
            <a:off x="1586372" y="207830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7" type="ctrTitle"/>
          </p:nvPr>
        </p:nvSpPr>
        <p:spPr>
          <a:xfrm>
            <a:off x="2820963" y="39999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5" name="Google Shape;25;p3"/>
          <p:cNvSpPr txBox="1"/>
          <p:nvPr>
            <p:ph idx="8" type="subTitle"/>
          </p:nvPr>
        </p:nvSpPr>
        <p:spPr>
          <a:xfrm>
            <a:off x="2820974" y="42331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9" type="title"/>
          </p:nvPr>
        </p:nvSpPr>
        <p:spPr>
          <a:xfrm>
            <a:off x="1586372" y="355140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idx="13" type="ctrTitle"/>
          </p:nvPr>
        </p:nvSpPr>
        <p:spPr>
          <a:xfrm>
            <a:off x="5806488" y="106105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8" name="Google Shape;28;p3"/>
          <p:cNvSpPr txBox="1"/>
          <p:nvPr>
            <p:ph idx="14" type="subTitle"/>
          </p:nvPr>
        </p:nvSpPr>
        <p:spPr>
          <a:xfrm>
            <a:off x="5806497" y="129425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29" name="Google Shape;29;p3"/>
          <p:cNvSpPr txBox="1"/>
          <p:nvPr>
            <p:ph idx="15" type="ctrTitle"/>
          </p:nvPr>
        </p:nvSpPr>
        <p:spPr>
          <a:xfrm>
            <a:off x="5806488" y="25268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0" name="Google Shape;30;p3"/>
          <p:cNvSpPr txBox="1"/>
          <p:nvPr>
            <p:ph idx="16" type="subTitle"/>
          </p:nvPr>
        </p:nvSpPr>
        <p:spPr>
          <a:xfrm>
            <a:off x="5806497" y="27600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31" name="Google Shape;31;p3"/>
          <p:cNvSpPr txBox="1"/>
          <p:nvPr>
            <p:ph idx="17" type="ctrTitle"/>
          </p:nvPr>
        </p:nvSpPr>
        <p:spPr>
          <a:xfrm>
            <a:off x="5806488" y="39999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2" name="Google Shape;32;p3"/>
          <p:cNvSpPr txBox="1"/>
          <p:nvPr>
            <p:ph idx="18" type="subTitle"/>
          </p:nvPr>
        </p:nvSpPr>
        <p:spPr>
          <a:xfrm>
            <a:off x="5806497" y="42331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cxnSp>
        <p:nvCxnSpPr>
          <p:cNvPr id="33" name="Google Shape;33;p3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4" name="Google Shape;34;p3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5" name="Google Shape;35;p3"/>
          <p:cNvSpPr txBox="1"/>
          <p:nvPr>
            <p:ph hasCustomPrompt="1" idx="19" type="title"/>
          </p:nvPr>
        </p:nvSpPr>
        <p:spPr>
          <a:xfrm>
            <a:off x="4574347" y="61255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6" name="Google Shape;36;p3"/>
          <p:cNvSpPr txBox="1"/>
          <p:nvPr>
            <p:ph hasCustomPrompt="1" idx="20" type="title"/>
          </p:nvPr>
        </p:nvSpPr>
        <p:spPr>
          <a:xfrm>
            <a:off x="4574347" y="207830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7" name="Google Shape;37;p3"/>
          <p:cNvSpPr txBox="1"/>
          <p:nvPr>
            <p:ph hasCustomPrompt="1" idx="21" type="title"/>
          </p:nvPr>
        </p:nvSpPr>
        <p:spPr>
          <a:xfrm>
            <a:off x="4574347" y="3551400"/>
            <a:ext cx="1341300" cy="818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 1 1">
  <p:cSld name="CUSTOM_1_1_1_2_1_1_1_1_1_1_1_1_1_3_2">
    <p:bg>
      <p:bgPr>
        <a:solidFill>
          <a:srgbClr val="F6F2E9"/>
        </a:solid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1"/>
          <p:cNvSpPr/>
          <p:nvPr/>
        </p:nvSpPr>
        <p:spPr>
          <a:xfrm>
            <a:off x="643000" y="0"/>
            <a:ext cx="7858500" cy="5143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21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6000"/>
              <a:buNone/>
              <a:defRPr sz="6000">
                <a:solidFill>
                  <a:srgbClr val="F6F2E9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5200"/>
              <a:buNone/>
              <a:defRPr sz="5200">
                <a:solidFill>
                  <a:srgbClr val="F6F2E9"/>
                </a:solidFill>
              </a:defRPr>
            </a:lvl9pPr>
          </a:lstStyle>
          <a:p/>
        </p:txBody>
      </p:sp>
      <p:sp>
        <p:nvSpPr>
          <p:cNvPr id="128" name="Google Shape;128;p21"/>
          <p:cNvSpPr txBox="1"/>
          <p:nvPr>
            <p:ph idx="1" type="subTitle"/>
          </p:nvPr>
        </p:nvSpPr>
        <p:spPr>
          <a:xfrm flipH="1">
            <a:off x="1161122" y="220470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000"/>
              <a:buNone/>
              <a:defRPr>
                <a:solidFill>
                  <a:srgbClr val="F6F2E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9pPr>
          </a:lstStyle>
          <a:p/>
        </p:txBody>
      </p:sp>
      <p:sp>
        <p:nvSpPr>
          <p:cNvPr id="129" name="Google Shape;129;p21"/>
          <p:cNvSpPr txBox="1"/>
          <p:nvPr>
            <p:ph idx="2" type="subTitle"/>
          </p:nvPr>
        </p:nvSpPr>
        <p:spPr>
          <a:xfrm flipH="1">
            <a:off x="5031197" y="220470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000"/>
              <a:buNone/>
              <a:defRPr>
                <a:solidFill>
                  <a:srgbClr val="F6F2E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1400"/>
              <a:buNone/>
              <a:defRPr sz="1400">
                <a:solidFill>
                  <a:srgbClr val="F6F2E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_1_1_2_1_1_1_1_1_1_1_1_1_3_1">
    <p:bg>
      <p:bgPr>
        <a:noFill/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1">
  <p:cSld name="CUSTOM_1_1_1_2">
    <p:bg>
      <p:bgPr>
        <a:solidFill>
          <a:srgbClr val="F6F2E9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4"/>
          <p:cNvSpPr txBox="1"/>
          <p:nvPr>
            <p:ph hasCustomPrompt="1" type="title"/>
          </p:nvPr>
        </p:nvSpPr>
        <p:spPr>
          <a:xfrm>
            <a:off x="6067765" y="99925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7200"/>
              <a:buFont typeface="Fira Sans Extra Condensed Medium"/>
              <a:buNone/>
              <a:defRPr sz="72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0" name="Google Shape;40;p4"/>
          <p:cNvSpPr txBox="1"/>
          <p:nvPr>
            <p:ph idx="2" type="ctrTitle"/>
          </p:nvPr>
        </p:nvSpPr>
        <p:spPr>
          <a:xfrm>
            <a:off x="1348900" y="1245601"/>
            <a:ext cx="3294300" cy="265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6000"/>
              <a:buNone/>
              <a:defRPr sz="60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1_1_1_2_1">
    <p:bg>
      <p:bgPr>
        <a:solidFill>
          <a:srgbClr val="F6F2E9"/>
        </a:solid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 txBox="1"/>
          <p:nvPr>
            <p:ph type="ctrTitle"/>
          </p:nvPr>
        </p:nvSpPr>
        <p:spPr>
          <a:xfrm>
            <a:off x="5059074" y="4128123"/>
            <a:ext cx="3294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3" name="Google Shape;43;p5"/>
          <p:cNvSpPr txBox="1"/>
          <p:nvPr>
            <p:ph idx="1" type="subTitle"/>
          </p:nvPr>
        </p:nvSpPr>
        <p:spPr>
          <a:xfrm>
            <a:off x="3285299" y="1567491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4" name="Google Shape;44;p5"/>
          <p:cNvSpPr txBox="1"/>
          <p:nvPr>
            <p:ph idx="2"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45" name="Google Shape;45;p5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" name="Google Shape;46;p5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3 COLUMNS">
  <p:cSld name="CUSTOM_1_1_1_2_1_1">
    <p:bg>
      <p:bgPr>
        <a:solidFill>
          <a:srgbClr val="F6F2E9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6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49" name="Google Shape;49;p6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" name="Google Shape;50;p6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" name="Google Shape;51;p6"/>
          <p:cNvSpPr txBox="1"/>
          <p:nvPr>
            <p:ph idx="1" type="subTitle"/>
          </p:nvPr>
        </p:nvSpPr>
        <p:spPr>
          <a:xfrm>
            <a:off x="15769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52" name="Google Shape;52;p6"/>
          <p:cNvSpPr txBox="1"/>
          <p:nvPr>
            <p:ph idx="2" type="subTitle"/>
          </p:nvPr>
        </p:nvSpPr>
        <p:spPr>
          <a:xfrm>
            <a:off x="36471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53" name="Google Shape;53;p6"/>
          <p:cNvSpPr txBox="1"/>
          <p:nvPr>
            <p:ph idx="3" type="subTitle"/>
          </p:nvPr>
        </p:nvSpPr>
        <p:spPr>
          <a:xfrm>
            <a:off x="56604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9pPr>
          </a:lstStyle>
          <a:p/>
        </p:txBody>
      </p:sp>
      <p:sp>
        <p:nvSpPr>
          <p:cNvPr id="54" name="Google Shape;54;p6"/>
          <p:cNvSpPr txBox="1"/>
          <p:nvPr>
            <p:ph idx="4" type="subTitle"/>
          </p:nvPr>
        </p:nvSpPr>
        <p:spPr>
          <a:xfrm>
            <a:off x="157699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5" type="subTitle"/>
          </p:nvPr>
        </p:nvSpPr>
        <p:spPr>
          <a:xfrm>
            <a:off x="361874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56" name="Google Shape;56;p6"/>
          <p:cNvSpPr txBox="1"/>
          <p:nvPr>
            <p:ph idx="6" type="subTitle"/>
          </p:nvPr>
        </p:nvSpPr>
        <p:spPr>
          <a:xfrm>
            <a:off x="566049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 Regular"/>
              <a:buNone/>
              <a:defRPr sz="1400"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2 COLUMNS">
  <p:cSld name="CUSTOM_1_1_1_2_1_1_1">
    <p:bg>
      <p:bgPr>
        <a:solidFill>
          <a:srgbClr val="F6F2E9"/>
        </a:solid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7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59" name="Google Shape;59;p7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0" name="Google Shape;60;p7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" name="Google Shape;61;p7"/>
          <p:cNvSpPr/>
          <p:nvPr/>
        </p:nvSpPr>
        <p:spPr>
          <a:xfrm>
            <a:off x="5916050" y="718575"/>
            <a:ext cx="20265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7"/>
          <p:cNvSpPr txBox="1"/>
          <p:nvPr>
            <p:ph idx="2" type="ctrTitle"/>
          </p:nvPr>
        </p:nvSpPr>
        <p:spPr>
          <a:xfrm>
            <a:off x="6613838" y="2526375"/>
            <a:ext cx="1328700" cy="644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3" name="Google Shape;63;p7"/>
          <p:cNvSpPr txBox="1"/>
          <p:nvPr>
            <p:ph idx="1" type="subTitle"/>
          </p:nvPr>
        </p:nvSpPr>
        <p:spPr>
          <a:xfrm>
            <a:off x="5987378" y="1117225"/>
            <a:ext cx="1802100" cy="1112400"/>
          </a:xfrm>
          <a:prstGeom prst="rect">
            <a:avLst/>
          </a:prstGeom>
          <a:solidFill>
            <a:srgbClr val="C16548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9pPr>
          </a:lstStyle>
          <a:p/>
        </p:txBody>
      </p:sp>
      <p:sp>
        <p:nvSpPr>
          <p:cNvPr id="64" name="Google Shape;64;p7"/>
          <p:cNvSpPr txBox="1"/>
          <p:nvPr>
            <p:ph idx="3" type="ctrTitle"/>
          </p:nvPr>
        </p:nvSpPr>
        <p:spPr>
          <a:xfrm flipH="1">
            <a:off x="1514488" y="2005850"/>
            <a:ext cx="13287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 b="1" sz="180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65" name="Google Shape;65;p7"/>
          <p:cNvSpPr/>
          <p:nvPr/>
        </p:nvSpPr>
        <p:spPr>
          <a:xfrm flipH="1">
            <a:off x="1514500" y="2650550"/>
            <a:ext cx="20265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7"/>
          <p:cNvSpPr txBox="1"/>
          <p:nvPr>
            <p:ph idx="4" type="subTitle"/>
          </p:nvPr>
        </p:nvSpPr>
        <p:spPr>
          <a:xfrm flipH="1">
            <a:off x="1671850" y="3049200"/>
            <a:ext cx="18021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900"/>
              <a:buNone/>
              <a:defRPr sz="900">
                <a:solidFill>
                  <a:srgbClr val="F6F2E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_1_1_2_1_1_1_1">
    <p:bg>
      <p:bgPr>
        <a:solidFill>
          <a:srgbClr val="F6F2E9"/>
        </a:solid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8"/>
          <p:cNvSpPr/>
          <p:nvPr/>
        </p:nvSpPr>
        <p:spPr>
          <a:xfrm flipH="1">
            <a:off x="1948050" y="1664325"/>
            <a:ext cx="52479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8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70" name="Google Shape;70;p8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1" name="Google Shape;71;p8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" name="Google Shape;72;p8"/>
          <p:cNvSpPr txBox="1"/>
          <p:nvPr>
            <p:ph idx="2" type="ctrTitle"/>
          </p:nvPr>
        </p:nvSpPr>
        <p:spPr>
          <a:xfrm>
            <a:off x="2788350" y="2875200"/>
            <a:ext cx="3567300" cy="3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900"/>
              <a:buNone/>
              <a:defRPr sz="900">
                <a:solidFill>
                  <a:srgbClr val="FAE8D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200"/>
              <a:buNone/>
              <a:defRPr sz="1200">
                <a:solidFill>
                  <a:srgbClr val="FAE8DB"/>
                </a:solidFill>
              </a:defRPr>
            </a:lvl9pPr>
          </a:lstStyle>
          <a:p/>
        </p:txBody>
      </p:sp>
      <p:sp>
        <p:nvSpPr>
          <p:cNvPr id="73" name="Google Shape;73;p8"/>
          <p:cNvSpPr txBox="1"/>
          <p:nvPr>
            <p:ph idx="1" type="subTitle"/>
          </p:nvPr>
        </p:nvSpPr>
        <p:spPr>
          <a:xfrm flipH="1">
            <a:off x="2454725" y="2268300"/>
            <a:ext cx="4234500" cy="60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900"/>
              <a:buNone/>
              <a:defRPr sz="900">
                <a:solidFill>
                  <a:srgbClr val="FAE8D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1000"/>
              <a:buNone/>
              <a:defRPr>
                <a:solidFill>
                  <a:srgbClr val="FAE8DB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2">
  <p:cSld name="CUSTOM_1_1_1_2_1_1_1_1_1">
    <p:bg>
      <p:bgPr>
        <a:solidFill>
          <a:srgbClr val="F6F2E9"/>
        </a:solidFill>
      </p:bgPr>
    </p:bg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9"/>
          <p:cNvSpPr/>
          <p:nvPr/>
        </p:nvSpPr>
        <p:spPr>
          <a:xfrm>
            <a:off x="0" y="1352150"/>
            <a:ext cx="2922300" cy="37914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9"/>
          <p:cNvSpPr txBox="1"/>
          <p:nvPr>
            <p:ph hasCustomPrompt="1" type="title"/>
          </p:nvPr>
        </p:nvSpPr>
        <p:spPr>
          <a:xfrm flipH="1">
            <a:off x="1584550" y="536500"/>
            <a:ext cx="2051100" cy="1280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C85C32"/>
              </a:buClr>
              <a:buSzPts val="7200"/>
              <a:buFont typeface="Fira Sans Extra Condensed Medium"/>
              <a:buNone/>
              <a:defRPr sz="7200">
                <a:solidFill>
                  <a:srgbClr val="C85C3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7" name="Google Shape;77;p9"/>
          <p:cNvSpPr txBox="1"/>
          <p:nvPr>
            <p:ph idx="2" type="ctrTitle"/>
          </p:nvPr>
        </p:nvSpPr>
        <p:spPr>
          <a:xfrm flipH="1">
            <a:off x="4628725" y="1562893"/>
            <a:ext cx="3294300" cy="108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600"/>
              <a:buNone/>
              <a:defRPr sz="1600"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ESIGN">
  <p:cSld name="CUSTOM_1_1_1_2_1_1_1_1_1_1">
    <p:bg>
      <p:bgPr>
        <a:solidFill>
          <a:srgbClr val="F6F2E9"/>
        </a:solid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0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00"/>
              <a:buNone/>
              <a:defRPr sz="9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900"/>
              <a:buNone/>
              <a:defRPr sz="900">
                <a:solidFill>
                  <a:srgbClr val="434343"/>
                </a:solidFill>
              </a:defRPr>
            </a:lvl9pPr>
          </a:lstStyle>
          <a:p/>
        </p:txBody>
      </p:sp>
      <p:cxnSp>
        <p:nvCxnSpPr>
          <p:cNvPr id="80" name="Google Shape;80;p10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1" name="Google Shape;81;p10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6F2E9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2800"/>
              <a:buFont typeface="Oswald Regular"/>
              <a:buNone/>
              <a:defRPr sz="28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●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1pPr>
            <a:lvl2pPr indent="-2921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○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2pPr>
            <a:lvl3pPr indent="-2921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■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3pPr>
            <a:lvl4pPr indent="-2921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●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4pPr>
            <a:lvl5pPr indent="-2921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○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5pPr>
            <a:lvl6pPr indent="-2921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■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6pPr>
            <a:lvl7pPr indent="-2921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●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7pPr>
            <a:lvl8pPr indent="-2921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96657"/>
              </a:buClr>
              <a:buSzPts val="1000"/>
              <a:buFont typeface="Source Code Pro"/>
              <a:buChar char="○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8pPr>
            <a:lvl9pPr indent="-2921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96657"/>
              </a:buClr>
              <a:buSzPts val="1000"/>
              <a:buFont typeface="Source Code Pro"/>
              <a:buChar char="■"/>
              <a:defRPr sz="10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3" name="Google Shape;133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34" name="Google Shape;134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7.jpg"/><Relationship Id="rId4" Type="http://schemas.openxmlformats.org/officeDocument/2006/relationships/image" Target="../media/image18.jpg"/><Relationship Id="rId5" Type="http://schemas.openxmlformats.org/officeDocument/2006/relationships/image" Target="../media/image12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4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39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31.jpg"/><Relationship Id="rId4" Type="http://schemas.openxmlformats.org/officeDocument/2006/relationships/image" Target="../media/image11.jpg"/><Relationship Id="rId5" Type="http://schemas.openxmlformats.org/officeDocument/2006/relationships/image" Target="../media/image13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5.jpg"/><Relationship Id="rId4" Type="http://schemas.openxmlformats.org/officeDocument/2006/relationships/image" Target="../media/image26.jpg"/><Relationship Id="rId5" Type="http://schemas.openxmlformats.org/officeDocument/2006/relationships/image" Target="../media/image16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1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8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34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9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docs.google.com/spreadsheets/d/19YtIkGuEMeyoq2SfKiClUz-c4Gp3kXl3HnLVYA85iaE/copy" TargetMode="External"/><Relationship Id="rId4" Type="http://schemas.openxmlformats.org/officeDocument/2006/relationships/image" Target="../media/image17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5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40.jpg"/><Relationship Id="rId4" Type="http://schemas.openxmlformats.org/officeDocument/2006/relationships/hyperlink" Target="https://docs.google.com/spreadsheets/d/19YtIkGuEMeyoq2SfKiClUz-c4Gp3kXl3HnLVYA85iaE/copy" TargetMode="External"/><Relationship Id="rId5" Type="http://schemas.openxmlformats.org/officeDocument/2006/relationships/image" Target="../media/image20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6.jpg"/><Relationship Id="rId4" Type="http://schemas.openxmlformats.org/officeDocument/2006/relationships/image" Target="../media/image3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3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5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1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reflection-mountain-boat-calm-lake_4513644.htm" TargetMode="External"/><Relationship Id="rId11" Type="http://schemas.openxmlformats.org/officeDocument/2006/relationships/hyperlink" Target="https://www.freepik.com/free-photo/restaurant_3563674.htm" TargetMode="External"/><Relationship Id="rId22" Type="http://schemas.openxmlformats.org/officeDocument/2006/relationships/hyperlink" Target="https://www.freepik.com/free-photo/friends-drinking-beer-roof_2099092.htm" TargetMode="External"/><Relationship Id="rId10" Type="http://schemas.openxmlformats.org/officeDocument/2006/relationships/hyperlink" Target="https://www.freepik.com/free-photo/vintage-lamps-cafe_2209224.htm" TargetMode="External"/><Relationship Id="rId21" Type="http://schemas.openxmlformats.org/officeDocument/2006/relationships/hyperlink" Target="https://www.freepik.com/free-photo/cactus-pot-windowsill_4371209.htm" TargetMode="External"/><Relationship Id="rId13" Type="http://schemas.openxmlformats.org/officeDocument/2006/relationships/hyperlink" Target="https://www.freepik.com/free-photo/woman-sitting-surfboard-water_3681548.htm" TargetMode="External"/><Relationship Id="rId24" Type="http://schemas.openxmlformats.org/officeDocument/2006/relationships/hyperlink" Target="https://www.freepik.com/free-photo/african-american-young-woman-sitting-restaurant-using-laptop_3421162.htm" TargetMode="External"/><Relationship Id="rId12" Type="http://schemas.openxmlformats.org/officeDocument/2006/relationships/hyperlink" Target="https://www.freepik.com/free-photo/young-woman-sitting-rocky-sea-shore-with-surfboard-shaking-hair_3661677.htm" TargetMode="External"/><Relationship Id="rId23" Type="http://schemas.openxmlformats.org/officeDocument/2006/relationships/hyperlink" Target="https://www.freepik.com/free-photo/couple-sitting-sandy-beach_4440659.htm" TargetMode="External"/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reepik.com/free-photo/bicycle-decoration-wooden-surface_1300766.htm" TargetMode="External"/><Relationship Id="rId4" Type="http://schemas.openxmlformats.org/officeDocument/2006/relationships/hyperlink" Target="https://www.freepik.com/free-photo/couple-sitting-seashore-close-foam-waves_4440658.htm" TargetMode="External"/><Relationship Id="rId9" Type="http://schemas.openxmlformats.org/officeDocument/2006/relationships/hyperlink" Target="https://www.freepik.com/free-photo/group-friends-having-fun-beach-party_1170827.htm" TargetMode="External"/><Relationship Id="rId15" Type="http://schemas.openxmlformats.org/officeDocument/2006/relationships/hyperlink" Target="https://www.freepik.com/free-photo/rear-view-girl-playing-ukulele-her-friend-holding-scarf-beach_2718983.htm" TargetMode="External"/><Relationship Id="rId14" Type="http://schemas.openxmlformats.org/officeDocument/2006/relationships/hyperlink" Target="https://www.freepik.com/free-photo/smiling-woman-beach-holding-hand_4417827.htm" TargetMode="External"/><Relationship Id="rId17" Type="http://schemas.openxmlformats.org/officeDocument/2006/relationships/hyperlink" Target="https://www.freepik.com/free-photo/cocktail-wooden-table-restaurant_3421110.htm" TargetMode="External"/><Relationship Id="rId16" Type="http://schemas.openxmlformats.org/officeDocument/2006/relationships/hyperlink" Target="https://www.freepik.com/free-photo/woman-hat-sitting-edge-pool_4424414.htm" TargetMode="External"/><Relationship Id="rId5" Type="http://schemas.openxmlformats.org/officeDocument/2006/relationships/hyperlink" Target="https://www.freepik.com/free-photo/black-male-sunglasses-sitting-sand_4381107.htm" TargetMode="External"/><Relationship Id="rId19" Type="http://schemas.openxmlformats.org/officeDocument/2006/relationships/hyperlink" Target="https://www.freepik.com/free-photo/mug-drink-near-teapot-mat-sweets-board_4056875.htm" TargetMode="External"/><Relationship Id="rId6" Type="http://schemas.openxmlformats.org/officeDocument/2006/relationships/hyperlink" Target="https://www.freepik.com/free-photo/view-people-seashore-foam-waves_4440657.htm" TargetMode="External"/><Relationship Id="rId18" Type="http://schemas.openxmlformats.org/officeDocument/2006/relationships/hyperlink" Target="https://www.freepik.com/free-photo/close-up-belgian-waffles-fig-fruit-served-white-plate_3553686.htm" TargetMode="External"/><Relationship Id="rId7" Type="http://schemas.openxmlformats.org/officeDocument/2006/relationships/hyperlink" Target="https://www.freepik.com/free-photo/taco-among-vegetables-dish-near-chili-sauce-with-napkin_4380478.htm" TargetMode="External"/><Relationship Id="rId8" Type="http://schemas.openxmlformats.org/officeDocument/2006/relationships/hyperlink" Target="https://www.freepik.com/free-photo/woman-lying-hammock-terrace-summer_4321334.htm" TargetMode="External"/></Relationships>
</file>

<file path=ppt/slides/_rels/slide32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path-goes-beautiful-idyllic-beach_4513562.htm" TargetMode="External"/><Relationship Id="rId10" Type="http://schemas.openxmlformats.org/officeDocument/2006/relationships/hyperlink" Target="https://www.freepik.com/free-photo/bartender-preparing-refreshing-cocktail_4552669.htm" TargetMode="External"/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close-up-man-walking-with-his-bicycle_3074712.htm" TargetMode="External"/><Relationship Id="rId4" Type="http://schemas.openxmlformats.org/officeDocument/2006/relationships/hyperlink" Target="https://www.freepik.com/free-photo/crop-waitress-setting-restaurant-table_2415488.htm" TargetMode="External"/><Relationship Id="rId9" Type="http://schemas.openxmlformats.org/officeDocument/2006/relationships/hyperlink" Target="https://www.freepik.com/free-photo/summer-pool-concept-with-pineapple_2279435.htm" TargetMode="External"/><Relationship Id="rId5" Type="http://schemas.openxmlformats.org/officeDocument/2006/relationships/hyperlink" Target="https://www.freepik.com/free-photo/oatmeal-with-different-berries-bowl_3707630.htm" TargetMode="External"/><Relationship Id="rId6" Type="http://schemas.openxmlformats.org/officeDocument/2006/relationships/hyperlink" Target="https://www.freepik.com/free-photo/slim-woman-rollerblading-sandy-road_4417768.htm" TargetMode="External"/><Relationship Id="rId7" Type="http://schemas.openxmlformats.org/officeDocument/2006/relationships/hyperlink" Target="https://www.freepik.com/free-photo/slim-woman-rollerblading-sandy-road_4417768.htm" TargetMode="External"/><Relationship Id="rId8" Type="http://schemas.openxmlformats.org/officeDocument/2006/relationships/hyperlink" Target="https://www.freepik.com/free-photo/freedom-concept-with-woman-holding-cloth-nature_4627835.htm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Source+Code+Pro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8.jpg"/><Relationship Id="rId4" Type="http://schemas.openxmlformats.org/officeDocument/2006/relationships/image" Target="../media/image7.jpg"/><Relationship Id="rId5" Type="http://schemas.openxmlformats.org/officeDocument/2006/relationships/image" Target="../media/image28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8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7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6.jpg"/><Relationship Id="rId4" Type="http://schemas.openxmlformats.org/officeDocument/2006/relationships/image" Target="../media/image22.jpg"/><Relationship Id="rId5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0.jpg"/><Relationship Id="rId4" Type="http://schemas.openxmlformats.org/officeDocument/2006/relationships/image" Target="../media/image5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29.jpg"/><Relationship Id="rId4" Type="http://schemas.openxmlformats.org/officeDocument/2006/relationships/image" Target="../media/image4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3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noFill/>
      </p:bgPr>
    </p:bg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" name="Google Shape;141;p25"/>
          <p:cNvPicPr preferRelativeResize="0"/>
          <p:nvPr/>
        </p:nvPicPr>
        <p:blipFill rotWithShape="1">
          <a:blip r:embed="rId3">
            <a:alphaModFix/>
          </a:blip>
          <a:srcRect b="30313" l="14393" r="8099" t="4369"/>
          <a:stretch/>
        </p:blipFill>
        <p:spPr>
          <a:xfrm>
            <a:off x="-850" y="0"/>
            <a:ext cx="9144003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142" name="Google Shape;142;p25"/>
          <p:cNvSpPr txBox="1"/>
          <p:nvPr>
            <p:ph type="ctrTitle"/>
          </p:nvPr>
        </p:nvSpPr>
        <p:spPr>
          <a:xfrm flipH="1">
            <a:off x="713850" y="2052775"/>
            <a:ext cx="7716300" cy="1008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3EB"/>
                </a:solidFill>
                <a:latin typeface="Oswald"/>
                <a:ea typeface="Oswald"/>
                <a:cs typeface="Oswald"/>
                <a:sym typeface="Oswald"/>
              </a:rPr>
              <a:t>SOCIAL MEDIA STRATEGY</a:t>
            </a:r>
            <a:endParaRPr sz="3000">
              <a:solidFill>
                <a:srgbClr val="FFF3EB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43" name="Google Shape;143;p25"/>
          <p:cNvSpPr txBox="1"/>
          <p:nvPr>
            <p:ph idx="1" type="subTitle"/>
          </p:nvPr>
        </p:nvSpPr>
        <p:spPr>
          <a:xfrm flipH="1">
            <a:off x="3017825" y="1812850"/>
            <a:ext cx="3108300" cy="52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3EB"/>
                </a:solidFill>
              </a:rPr>
              <a:t>- BOUTIQUE HOTEL</a:t>
            </a:r>
            <a:r>
              <a:rPr lang="es">
                <a:solidFill>
                  <a:srgbClr val="FFF3EB"/>
                </a:solidFill>
              </a:rPr>
              <a:t> -</a:t>
            </a:r>
            <a:endParaRPr>
              <a:solidFill>
                <a:srgbClr val="FFF3EB"/>
              </a:solidFill>
            </a:endParaRPr>
          </a:p>
        </p:txBody>
      </p:sp>
      <p:sp>
        <p:nvSpPr>
          <p:cNvPr id="144" name="Google Shape;144;p25"/>
          <p:cNvSpPr/>
          <p:nvPr/>
        </p:nvSpPr>
        <p:spPr>
          <a:xfrm>
            <a:off x="-846" y="0"/>
            <a:ext cx="434400" cy="20529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2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p34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TOP SOCIAL NETWORKING SITES</a:t>
            </a:r>
            <a:endParaRPr/>
          </a:p>
        </p:txBody>
      </p:sp>
      <p:sp>
        <p:nvSpPr>
          <p:cNvPr id="664" name="Google Shape;664;p34"/>
          <p:cNvSpPr txBox="1"/>
          <p:nvPr>
            <p:ph idx="4294967295" type="ctrTitle"/>
          </p:nvPr>
        </p:nvSpPr>
        <p:spPr>
          <a:xfrm>
            <a:off x="3536650" y="1287900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C16548"/>
                </a:solidFill>
              </a:rPr>
              <a:t>6</a:t>
            </a:r>
            <a:r>
              <a:rPr lang="es" sz="3000">
                <a:solidFill>
                  <a:srgbClr val="C16548"/>
                </a:solidFill>
              </a:rPr>
              <a:t>0%</a:t>
            </a:r>
            <a:endParaRPr sz="3000">
              <a:solidFill>
                <a:srgbClr val="C16548"/>
              </a:solidFill>
            </a:endParaRPr>
          </a:p>
        </p:txBody>
      </p:sp>
      <p:sp>
        <p:nvSpPr>
          <p:cNvPr id="665" name="Google Shape;665;p34"/>
          <p:cNvSpPr txBox="1"/>
          <p:nvPr>
            <p:ph idx="4294967295" type="ctrTitle"/>
          </p:nvPr>
        </p:nvSpPr>
        <p:spPr>
          <a:xfrm>
            <a:off x="1823500" y="1287900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/>
              <a:t>3</a:t>
            </a:r>
            <a:r>
              <a:rPr lang="es" sz="3000"/>
              <a:t>0%</a:t>
            </a:r>
            <a:endParaRPr sz="3000"/>
          </a:p>
        </p:txBody>
      </p:sp>
      <p:sp>
        <p:nvSpPr>
          <p:cNvPr id="666" name="Google Shape;666;p34"/>
          <p:cNvSpPr txBox="1"/>
          <p:nvPr>
            <p:ph idx="4294967295" type="ctrTitle"/>
          </p:nvPr>
        </p:nvSpPr>
        <p:spPr>
          <a:xfrm>
            <a:off x="5141800" y="1287900"/>
            <a:ext cx="1320900" cy="7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ACFA9"/>
                </a:solidFill>
              </a:rPr>
              <a:t>1</a:t>
            </a:r>
            <a:r>
              <a:rPr lang="es" sz="3000">
                <a:solidFill>
                  <a:srgbClr val="FACFA9"/>
                </a:solidFill>
              </a:rPr>
              <a:t>0%</a:t>
            </a:r>
            <a:endParaRPr sz="3000">
              <a:solidFill>
                <a:srgbClr val="FACFA9"/>
              </a:solidFill>
            </a:endParaRPr>
          </a:p>
        </p:txBody>
      </p:sp>
      <p:grpSp>
        <p:nvGrpSpPr>
          <p:cNvPr id="667" name="Google Shape;667;p34"/>
          <p:cNvGrpSpPr/>
          <p:nvPr/>
        </p:nvGrpSpPr>
        <p:grpSpPr>
          <a:xfrm>
            <a:off x="1920550" y="2032200"/>
            <a:ext cx="1154100" cy="1719300"/>
            <a:chOff x="2295450" y="2254625"/>
            <a:chExt cx="1154100" cy="1719300"/>
          </a:xfrm>
        </p:grpSpPr>
        <p:sp>
          <p:nvSpPr>
            <p:cNvPr id="668" name="Google Shape;668;p34"/>
            <p:cNvSpPr/>
            <p:nvPr/>
          </p:nvSpPr>
          <p:spPr>
            <a:xfrm>
              <a:off x="2295450" y="2847125"/>
              <a:ext cx="1126800" cy="1126800"/>
            </a:xfrm>
            <a:prstGeom prst="rect">
              <a:avLst/>
            </a:prstGeom>
            <a:solidFill>
              <a:srgbClr val="596657"/>
            </a:solidFill>
            <a:ln cap="flat" cmpd="sng" w="19050">
              <a:solidFill>
                <a:srgbClr val="5966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69" name="Google Shape;669;p34"/>
            <p:cNvCxnSpPr>
              <a:stCxn id="668" idx="0"/>
            </p:cNvCxnSpPr>
            <p:nvPr/>
          </p:nvCxnSpPr>
          <p:spPr>
            <a:xfrm rot="10800000">
              <a:off x="2858850" y="2254625"/>
              <a:ext cx="0" cy="592500"/>
            </a:xfrm>
            <a:prstGeom prst="straightConnector1">
              <a:avLst/>
            </a:prstGeom>
            <a:noFill/>
            <a:ln cap="flat" cmpd="sng" w="19050">
              <a:solidFill>
                <a:srgbClr val="5966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70" name="Google Shape;670;p34"/>
            <p:cNvCxnSpPr/>
            <p:nvPr/>
          </p:nvCxnSpPr>
          <p:spPr>
            <a:xfrm>
              <a:off x="2301750" y="2261225"/>
              <a:ext cx="1147800" cy="0"/>
            </a:xfrm>
            <a:prstGeom prst="straightConnector1">
              <a:avLst/>
            </a:prstGeom>
            <a:noFill/>
            <a:ln cap="flat" cmpd="sng" w="19050">
              <a:solidFill>
                <a:srgbClr val="5966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71" name="Google Shape;671;p34"/>
          <p:cNvGrpSpPr/>
          <p:nvPr/>
        </p:nvGrpSpPr>
        <p:grpSpPr>
          <a:xfrm>
            <a:off x="3536650" y="2038800"/>
            <a:ext cx="1326600" cy="1809750"/>
            <a:chOff x="3911550" y="2261225"/>
            <a:chExt cx="1326600" cy="1809750"/>
          </a:xfrm>
        </p:grpSpPr>
        <p:sp>
          <p:nvSpPr>
            <p:cNvPr id="672" name="Google Shape;672;p34"/>
            <p:cNvSpPr/>
            <p:nvPr/>
          </p:nvSpPr>
          <p:spPr>
            <a:xfrm>
              <a:off x="3911550" y="2750075"/>
              <a:ext cx="1320900" cy="1320900"/>
            </a:xfrm>
            <a:prstGeom prst="rect">
              <a:avLst/>
            </a:prstGeom>
            <a:solidFill>
              <a:srgbClr val="C16548"/>
            </a:solidFill>
            <a:ln cap="flat" cmpd="sng" w="19050">
              <a:solidFill>
                <a:srgbClr val="C85C3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73" name="Google Shape;673;p34"/>
            <p:cNvCxnSpPr>
              <a:stCxn id="672" idx="0"/>
            </p:cNvCxnSpPr>
            <p:nvPr/>
          </p:nvCxnSpPr>
          <p:spPr>
            <a:xfrm rot="10800000">
              <a:off x="4572000" y="2261375"/>
              <a:ext cx="0" cy="48870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74" name="Google Shape;674;p34"/>
            <p:cNvCxnSpPr/>
            <p:nvPr/>
          </p:nvCxnSpPr>
          <p:spPr>
            <a:xfrm>
              <a:off x="3921750" y="2261225"/>
              <a:ext cx="13164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75" name="Google Shape;675;p34"/>
          <p:cNvGrpSpPr/>
          <p:nvPr/>
        </p:nvGrpSpPr>
        <p:grpSpPr>
          <a:xfrm>
            <a:off x="5362600" y="2032050"/>
            <a:ext cx="877500" cy="1581900"/>
            <a:chOff x="5737500" y="2254475"/>
            <a:chExt cx="877500" cy="1581900"/>
          </a:xfrm>
        </p:grpSpPr>
        <p:sp>
          <p:nvSpPr>
            <p:cNvPr id="676" name="Google Shape;676;p34"/>
            <p:cNvSpPr/>
            <p:nvPr/>
          </p:nvSpPr>
          <p:spPr>
            <a:xfrm>
              <a:off x="5751300" y="2984675"/>
              <a:ext cx="851700" cy="851700"/>
            </a:xfrm>
            <a:prstGeom prst="rect">
              <a:avLst/>
            </a:prstGeom>
            <a:solidFill>
              <a:srgbClr val="FACFA9"/>
            </a:solidFill>
            <a:ln cap="flat" cmpd="sng" w="19050">
              <a:solidFill>
                <a:srgbClr val="FACF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77" name="Google Shape;677;p34"/>
            <p:cNvCxnSpPr>
              <a:stCxn id="676" idx="0"/>
            </p:cNvCxnSpPr>
            <p:nvPr/>
          </p:nvCxnSpPr>
          <p:spPr>
            <a:xfrm rot="10800000">
              <a:off x="6177150" y="2254475"/>
              <a:ext cx="0" cy="730200"/>
            </a:xfrm>
            <a:prstGeom prst="straightConnector1">
              <a:avLst/>
            </a:prstGeom>
            <a:noFill/>
            <a:ln cap="flat" cmpd="sng" w="19050">
              <a:solidFill>
                <a:srgbClr val="FACFA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78" name="Google Shape;678;p34"/>
            <p:cNvCxnSpPr/>
            <p:nvPr/>
          </p:nvCxnSpPr>
          <p:spPr>
            <a:xfrm>
              <a:off x="5737500" y="2261225"/>
              <a:ext cx="877500" cy="0"/>
            </a:xfrm>
            <a:prstGeom prst="straightConnector1">
              <a:avLst/>
            </a:prstGeom>
            <a:noFill/>
            <a:ln cap="flat" cmpd="sng" w="19050">
              <a:solidFill>
                <a:srgbClr val="FACFA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79" name="Google Shape;679;p34"/>
          <p:cNvSpPr/>
          <p:nvPr/>
        </p:nvSpPr>
        <p:spPr>
          <a:xfrm>
            <a:off x="5646254" y="3080487"/>
            <a:ext cx="312005" cy="21524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34"/>
          <p:cNvSpPr/>
          <p:nvPr/>
        </p:nvSpPr>
        <p:spPr>
          <a:xfrm>
            <a:off x="2383536" y="2972248"/>
            <a:ext cx="200842" cy="431714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81" name="Google Shape;681;p34"/>
          <p:cNvPicPr preferRelativeResize="0"/>
          <p:nvPr/>
        </p:nvPicPr>
        <p:blipFill rotWithShape="1">
          <a:blip r:embed="rId3">
            <a:alphaModFix/>
          </a:blip>
          <a:srcRect b="0" l="24566" r="24561" t="0"/>
          <a:stretch/>
        </p:blipFill>
        <p:spPr>
          <a:xfrm>
            <a:off x="7396868" y="0"/>
            <a:ext cx="1747132" cy="5145324"/>
          </a:xfrm>
          <a:prstGeom prst="rect">
            <a:avLst/>
          </a:prstGeom>
          <a:noFill/>
          <a:ln>
            <a:noFill/>
          </a:ln>
        </p:spPr>
      </p:pic>
      <p:sp>
        <p:nvSpPr>
          <p:cNvPr id="682" name="Google Shape;682;p34"/>
          <p:cNvSpPr/>
          <p:nvPr/>
        </p:nvSpPr>
        <p:spPr>
          <a:xfrm>
            <a:off x="4040115" y="3032070"/>
            <a:ext cx="312107" cy="312058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35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BUYER PERSONA</a:t>
            </a:r>
            <a:endParaRPr/>
          </a:p>
        </p:txBody>
      </p:sp>
      <p:grpSp>
        <p:nvGrpSpPr>
          <p:cNvPr id="688" name="Google Shape;688;p35"/>
          <p:cNvGrpSpPr/>
          <p:nvPr/>
        </p:nvGrpSpPr>
        <p:grpSpPr>
          <a:xfrm>
            <a:off x="2029100" y="2906650"/>
            <a:ext cx="901525" cy="72900"/>
            <a:chOff x="5441200" y="3755900"/>
            <a:chExt cx="901525" cy="72900"/>
          </a:xfrm>
        </p:grpSpPr>
        <p:sp>
          <p:nvSpPr>
            <p:cNvPr id="689" name="Google Shape;689;p35"/>
            <p:cNvSpPr/>
            <p:nvPr/>
          </p:nvSpPr>
          <p:spPr>
            <a:xfrm>
              <a:off x="5441200" y="3755900"/>
              <a:ext cx="72900" cy="72900"/>
            </a:xfrm>
            <a:prstGeom prst="rect">
              <a:avLst/>
            </a:pr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5"/>
            <p:cNvSpPr/>
            <p:nvPr/>
          </p:nvSpPr>
          <p:spPr>
            <a:xfrm>
              <a:off x="5606925" y="3755900"/>
              <a:ext cx="72900" cy="72900"/>
            </a:xfrm>
            <a:prstGeom prst="rect">
              <a:avLst/>
            </a:pr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5"/>
            <p:cNvSpPr/>
            <p:nvPr/>
          </p:nvSpPr>
          <p:spPr>
            <a:xfrm>
              <a:off x="5772650" y="3755900"/>
              <a:ext cx="72900" cy="72900"/>
            </a:xfrm>
            <a:prstGeom prst="rect">
              <a:avLst/>
            </a:pr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5"/>
            <p:cNvSpPr/>
            <p:nvPr/>
          </p:nvSpPr>
          <p:spPr>
            <a:xfrm>
              <a:off x="5938375" y="3755900"/>
              <a:ext cx="72900" cy="72900"/>
            </a:xfrm>
            <a:prstGeom prst="rect">
              <a:avLst/>
            </a:pr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5"/>
            <p:cNvSpPr/>
            <p:nvPr/>
          </p:nvSpPr>
          <p:spPr>
            <a:xfrm>
              <a:off x="6104100" y="3755900"/>
              <a:ext cx="72900" cy="72900"/>
            </a:xfrm>
            <a:prstGeom prst="rect">
              <a:avLst/>
            </a:prstGeom>
            <a:noFill/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5"/>
            <p:cNvSpPr/>
            <p:nvPr/>
          </p:nvSpPr>
          <p:spPr>
            <a:xfrm>
              <a:off x="6269825" y="3755900"/>
              <a:ext cx="72900" cy="72900"/>
            </a:xfrm>
            <a:prstGeom prst="rect">
              <a:avLst/>
            </a:prstGeom>
            <a:noFill/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35"/>
          <p:cNvGrpSpPr/>
          <p:nvPr/>
        </p:nvGrpSpPr>
        <p:grpSpPr>
          <a:xfrm>
            <a:off x="2029100" y="3319125"/>
            <a:ext cx="901525" cy="72900"/>
            <a:chOff x="5441200" y="3755900"/>
            <a:chExt cx="901525" cy="72900"/>
          </a:xfrm>
        </p:grpSpPr>
        <p:sp>
          <p:nvSpPr>
            <p:cNvPr id="696" name="Google Shape;696;p35"/>
            <p:cNvSpPr/>
            <p:nvPr/>
          </p:nvSpPr>
          <p:spPr>
            <a:xfrm>
              <a:off x="5441200" y="3755900"/>
              <a:ext cx="72900" cy="729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5"/>
            <p:cNvSpPr/>
            <p:nvPr/>
          </p:nvSpPr>
          <p:spPr>
            <a:xfrm>
              <a:off x="5606925" y="3755900"/>
              <a:ext cx="72900" cy="729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5"/>
            <p:cNvSpPr/>
            <p:nvPr/>
          </p:nvSpPr>
          <p:spPr>
            <a:xfrm>
              <a:off x="5772650" y="3755900"/>
              <a:ext cx="72900" cy="729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5"/>
            <p:cNvSpPr/>
            <p:nvPr/>
          </p:nvSpPr>
          <p:spPr>
            <a:xfrm>
              <a:off x="5938375" y="3755900"/>
              <a:ext cx="72900" cy="729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5"/>
            <p:cNvSpPr/>
            <p:nvPr/>
          </p:nvSpPr>
          <p:spPr>
            <a:xfrm>
              <a:off x="6104100" y="3755900"/>
              <a:ext cx="72900" cy="729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5"/>
            <p:cNvSpPr/>
            <p:nvPr/>
          </p:nvSpPr>
          <p:spPr>
            <a:xfrm>
              <a:off x="6269825" y="3755900"/>
              <a:ext cx="72900" cy="72900"/>
            </a:xfrm>
            <a:prstGeom prst="rect">
              <a:avLst/>
            </a:prstGeom>
            <a:noFill/>
            <a:ln cap="flat" cmpd="sng" w="9525">
              <a:solidFill>
                <a:srgbClr val="5966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35"/>
          <p:cNvGrpSpPr/>
          <p:nvPr/>
        </p:nvGrpSpPr>
        <p:grpSpPr>
          <a:xfrm>
            <a:off x="2029100" y="3724675"/>
            <a:ext cx="901525" cy="72900"/>
            <a:chOff x="5441200" y="3755900"/>
            <a:chExt cx="901525" cy="72900"/>
          </a:xfrm>
        </p:grpSpPr>
        <p:sp>
          <p:nvSpPr>
            <p:cNvPr id="703" name="Google Shape;703;p35"/>
            <p:cNvSpPr/>
            <p:nvPr/>
          </p:nvSpPr>
          <p:spPr>
            <a:xfrm>
              <a:off x="5441200" y="3755900"/>
              <a:ext cx="72900" cy="729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5"/>
            <p:cNvSpPr/>
            <p:nvPr/>
          </p:nvSpPr>
          <p:spPr>
            <a:xfrm>
              <a:off x="5606925" y="3755900"/>
              <a:ext cx="72900" cy="729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5"/>
            <p:cNvSpPr/>
            <p:nvPr/>
          </p:nvSpPr>
          <p:spPr>
            <a:xfrm>
              <a:off x="5772650" y="3755900"/>
              <a:ext cx="72900" cy="729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5"/>
            <p:cNvSpPr/>
            <p:nvPr/>
          </p:nvSpPr>
          <p:spPr>
            <a:xfrm>
              <a:off x="5938375" y="3755900"/>
              <a:ext cx="72900" cy="729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5"/>
            <p:cNvSpPr/>
            <p:nvPr/>
          </p:nvSpPr>
          <p:spPr>
            <a:xfrm>
              <a:off x="6104100" y="3755900"/>
              <a:ext cx="72900" cy="729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5"/>
            <p:cNvSpPr/>
            <p:nvPr/>
          </p:nvSpPr>
          <p:spPr>
            <a:xfrm>
              <a:off x="6269825" y="3755900"/>
              <a:ext cx="72900" cy="72900"/>
            </a:xfrm>
            <a:prstGeom prst="rect">
              <a:avLst/>
            </a:prstGeom>
            <a:noFill/>
            <a:ln cap="flat" cmpd="sng" w="9525">
              <a:solidFill>
                <a:srgbClr val="FACF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" name="Google Shape;709;p35"/>
          <p:cNvSpPr txBox="1"/>
          <p:nvPr>
            <p:ph idx="4294967295" type="ctrTitle"/>
          </p:nvPr>
        </p:nvSpPr>
        <p:spPr>
          <a:xfrm>
            <a:off x="703575" y="20468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Location:</a:t>
            </a: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Madrid, Spain</a:t>
            </a:r>
            <a:r>
              <a:rPr lang="es" sz="900">
                <a:latin typeface="Courier New"/>
                <a:ea typeface="Courier New"/>
                <a:cs typeface="Courier New"/>
                <a:sym typeface="Courier New"/>
              </a:rPr>
              <a:t> </a:t>
            </a:r>
            <a:r>
              <a:rPr lang="es" sz="900">
                <a:latin typeface="Courier New"/>
                <a:ea typeface="Courier New"/>
                <a:cs typeface="Courier New"/>
                <a:sym typeface="Courier New"/>
              </a:rPr>
              <a:t> </a:t>
            </a:r>
            <a:endParaRPr sz="900"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710" name="Google Shape;710;p35"/>
          <p:cNvSpPr txBox="1"/>
          <p:nvPr>
            <p:ph idx="4294967295" type="ctrTitle"/>
          </p:nvPr>
        </p:nvSpPr>
        <p:spPr>
          <a:xfrm>
            <a:off x="703575" y="17921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Studies: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Degree in Advertising</a:t>
            </a:r>
            <a:endParaRPr sz="900"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711" name="Google Shape;711;p35"/>
          <p:cNvSpPr txBox="1"/>
          <p:nvPr>
            <p:ph idx="4294967295" type="ctrTitle"/>
          </p:nvPr>
        </p:nvSpPr>
        <p:spPr>
          <a:xfrm>
            <a:off x="703575" y="15374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Gender: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Female</a:t>
            </a:r>
            <a:endParaRPr sz="900"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712" name="Google Shape;712;p35"/>
          <p:cNvSpPr txBox="1"/>
          <p:nvPr>
            <p:ph idx="4294967295" type="ctrTitle"/>
          </p:nvPr>
        </p:nvSpPr>
        <p:spPr>
          <a:xfrm>
            <a:off x="703575" y="1282750"/>
            <a:ext cx="2322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Age: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25</a:t>
            </a:r>
            <a:r>
              <a:rPr lang="es" sz="900"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endParaRPr sz="9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13" name="Google Shape;713;p35"/>
          <p:cNvSpPr txBox="1"/>
          <p:nvPr>
            <p:ph idx="4294967295" type="ctrTitle"/>
          </p:nvPr>
        </p:nvSpPr>
        <p:spPr>
          <a:xfrm>
            <a:off x="6459875" y="2784800"/>
            <a:ext cx="1407600" cy="25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Motivations</a:t>
            </a:r>
            <a:endParaRPr sz="1100"/>
          </a:p>
        </p:txBody>
      </p:sp>
      <p:sp>
        <p:nvSpPr>
          <p:cNvPr id="714" name="Google Shape;714;p35"/>
          <p:cNvSpPr txBox="1"/>
          <p:nvPr>
            <p:ph idx="4294967295" type="ctrTitle"/>
          </p:nvPr>
        </p:nvSpPr>
        <p:spPr>
          <a:xfrm>
            <a:off x="6459875" y="3039500"/>
            <a:ext cx="1407600" cy="25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Behavior</a:t>
            </a:r>
            <a:endParaRPr sz="1100"/>
          </a:p>
        </p:txBody>
      </p:sp>
      <p:sp>
        <p:nvSpPr>
          <p:cNvPr id="715" name="Google Shape;715;p35"/>
          <p:cNvSpPr txBox="1"/>
          <p:nvPr>
            <p:ph idx="4294967295" type="ctrTitle"/>
          </p:nvPr>
        </p:nvSpPr>
        <p:spPr>
          <a:xfrm>
            <a:off x="6459875" y="3288175"/>
            <a:ext cx="1407600" cy="25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Personality</a:t>
            </a:r>
            <a:endParaRPr sz="1100"/>
          </a:p>
        </p:txBody>
      </p:sp>
      <p:sp>
        <p:nvSpPr>
          <p:cNvPr id="716" name="Google Shape;716;p35"/>
          <p:cNvSpPr txBox="1"/>
          <p:nvPr>
            <p:ph idx="4294967295" type="ctrTitle"/>
          </p:nvPr>
        </p:nvSpPr>
        <p:spPr>
          <a:xfrm>
            <a:off x="6459875" y="3542875"/>
            <a:ext cx="1407600" cy="25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Interests</a:t>
            </a:r>
            <a:endParaRPr sz="1100"/>
          </a:p>
        </p:txBody>
      </p:sp>
      <p:sp>
        <p:nvSpPr>
          <p:cNvPr id="717" name="Google Shape;717;p35"/>
          <p:cNvSpPr txBox="1"/>
          <p:nvPr>
            <p:ph idx="4294967295" type="ctrTitle"/>
          </p:nvPr>
        </p:nvSpPr>
        <p:spPr>
          <a:xfrm>
            <a:off x="6204500" y="2046850"/>
            <a:ext cx="2463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Hobbies</a:t>
            </a:r>
            <a:r>
              <a:rPr lang="es" sz="1100"/>
              <a:t>: </a:t>
            </a:r>
            <a:r>
              <a:rPr lang="es" sz="900">
                <a:latin typeface="Source Code Pro Medium"/>
                <a:ea typeface="Source Code Pro Medium"/>
                <a:cs typeface="Source Code Pro Medium"/>
                <a:sym typeface="Source Code Pro Medium"/>
              </a:rPr>
              <a:t>Sports and social media</a:t>
            </a:r>
            <a:r>
              <a:rPr lang="es" sz="1000">
                <a:latin typeface="Roboto Slab Regular"/>
                <a:ea typeface="Roboto Slab Regular"/>
                <a:cs typeface="Roboto Slab Regular"/>
                <a:sym typeface="Roboto Slab Regular"/>
              </a:rPr>
              <a:t>  </a:t>
            </a:r>
            <a:endParaRPr sz="10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718" name="Google Shape;718;p35"/>
          <p:cNvSpPr txBox="1"/>
          <p:nvPr>
            <p:ph idx="4294967295" type="ctrTitle"/>
          </p:nvPr>
        </p:nvSpPr>
        <p:spPr>
          <a:xfrm>
            <a:off x="6204500" y="1792150"/>
            <a:ext cx="2463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Marital status</a:t>
            </a:r>
            <a:r>
              <a:rPr lang="es" sz="1100"/>
              <a:t>: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Single</a:t>
            </a:r>
            <a:r>
              <a:rPr lang="es" sz="900">
                <a:latin typeface="Courier New"/>
                <a:ea typeface="Courier New"/>
                <a:cs typeface="Courier New"/>
                <a:sym typeface="Courier New"/>
              </a:rPr>
              <a:t> </a:t>
            </a:r>
            <a:endParaRPr sz="900"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719" name="Google Shape;719;p35"/>
          <p:cNvSpPr txBox="1"/>
          <p:nvPr>
            <p:ph idx="4294967295" type="ctrTitle"/>
          </p:nvPr>
        </p:nvSpPr>
        <p:spPr>
          <a:xfrm>
            <a:off x="6204500" y="1537450"/>
            <a:ext cx="2463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Income range</a:t>
            </a:r>
            <a:r>
              <a:rPr lang="es" sz="1100"/>
              <a:t>: </a:t>
            </a:r>
            <a:r>
              <a:rPr lang="es" sz="900">
                <a:latin typeface="Source Code Pro Medium"/>
                <a:ea typeface="Source Code Pro Medium"/>
                <a:cs typeface="Source Code Pro Medium"/>
                <a:sym typeface="Source Code Pro Medium"/>
              </a:rPr>
              <a:t>$</a:t>
            </a:r>
            <a:r>
              <a:rPr lang="es" sz="900">
                <a:latin typeface="Source Code Pro Medium"/>
                <a:ea typeface="Source Code Pro Medium"/>
                <a:cs typeface="Source Code Pro Medium"/>
                <a:sym typeface="Source Code Pro Medium"/>
              </a:rPr>
              <a:t>1500-$2000 per month</a:t>
            </a:r>
            <a:endParaRPr sz="900">
              <a:latin typeface="Source Code Pro Medium"/>
              <a:ea typeface="Source Code Pro Medium"/>
              <a:cs typeface="Source Code Pro Medium"/>
              <a:sym typeface="Source Code Pro Medium"/>
            </a:endParaRPr>
          </a:p>
        </p:txBody>
      </p:sp>
      <p:sp>
        <p:nvSpPr>
          <p:cNvPr id="720" name="Google Shape;720;p35"/>
          <p:cNvSpPr txBox="1"/>
          <p:nvPr>
            <p:ph idx="4294967295" type="ctrTitle"/>
          </p:nvPr>
        </p:nvSpPr>
        <p:spPr>
          <a:xfrm>
            <a:off x="6204500" y="1282750"/>
            <a:ext cx="2463300" cy="25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Job</a:t>
            </a:r>
            <a:r>
              <a:rPr lang="es" sz="1100"/>
              <a:t>: </a:t>
            </a:r>
            <a:r>
              <a:rPr lang="es" sz="900">
                <a:latin typeface="Source Code Pro"/>
                <a:ea typeface="Source Code Pro"/>
                <a:cs typeface="Source Code Pro"/>
                <a:sym typeface="Source Code Pro"/>
              </a:rPr>
              <a:t>Publicist</a:t>
            </a:r>
            <a:r>
              <a:rPr lang="es" sz="900">
                <a:latin typeface="Courier New"/>
                <a:ea typeface="Courier New"/>
                <a:cs typeface="Courier New"/>
                <a:sym typeface="Courier New"/>
              </a:rPr>
              <a:t> </a:t>
            </a:r>
            <a:endParaRPr sz="900">
              <a:latin typeface="Courier New"/>
              <a:ea typeface="Courier New"/>
              <a:cs typeface="Courier New"/>
              <a:sym typeface="Courier New"/>
            </a:endParaRPr>
          </a:p>
        </p:txBody>
      </p:sp>
      <p:pic>
        <p:nvPicPr>
          <p:cNvPr id="721" name="Google Shape;721;p35"/>
          <p:cNvPicPr preferRelativeResize="0"/>
          <p:nvPr/>
        </p:nvPicPr>
        <p:blipFill rotWithShape="1">
          <a:blip r:embed="rId3">
            <a:alphaModFix/>
          </a:blip>
          <a:srcRect b="0" l="15640" r="15640" t="0"/>
          <a:stretch/>
        </p:blipFill>
        <p:spPr>
          <a:xfrm>
            <a:off x="3235900" y="1245975"/>
            <a:ext cx="2764851" cy="268168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722" name="Google Shape;722;p35"/>
          <p:cNvCxnSpPr/>
          <p:nvPr/>
        </p:nvCxnSpPr>
        <p:spPr>
          <a:xfrm>
            <a:off x="4572000" y="6875"/>
            <a:ext cx="0" cy="9750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3" name="Google Shape;723;p35"/>
          <p:cNvSpPr/>
          <p:nvPr/>
        </p:nvSpPr>
        <p:spPr>
          <a:xfrm>
            <a:off x="4344150" y="0"/>
            <a:ext cx="455700" cy="14313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724" name="Google Shape;724;p35"/>
          <p:cNvSpPr/>
          <p:nvPr/>
        </p:nvSpPr>
        <p:spPr>
          <a:xfrm>
            <a:off x="4344150" y="4673700"/>
            <a:ext cx="455700" cy="469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725" name="Google Shape;725;p35"/>
          <p:cNvSpPr/>
          <p:nvPr/>
        </p:nvSpPr>
        <p:spPr>
          <a:xfrm>
            <a:off x="6306025" y="2885763"/>
            <a:ext cx="72900" cy="729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35"/>
          <p:cNvSpPr/>
          <p:nvPr/>
        </p:nvSpPr>
        <p:spPr>
          <a:xfrm>
            <a:off x="6306025" y="3639200"/>
            <a:ext cx="72900" cy="729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5"/>
          <p:cNvSpPr/>
          <p:nvPr/>
        </p:nvSpPr>
        <p:spPr>
          <a:xfrm>
            <a:off x="6306025" y="3382088"/>
            <a:ext cx="72900" cy="729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35"/>
          <p:cNvSpPr/>
          <p:nvPr/>
        </p:nvSpPr>
        <p:spPr>
          <a:xfrm>
            <a:off x="6306025" y="3130400"/>
            <a:ext cx="72900" cy="729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" name="Google Shape;729;p35"/>
          <p:cNvGrpSpPr/>
          <p:nvPr/>
        </p:nvGrpSpPr>
        <p:grpSpPr>
          <a:xfrm>
            <a:off x="1653417" y="2834216"/>
            <a:ext cx="231734" cy="1056696"/>
            <a:chOff x="1653417" y="3123341"/>
            <a:chExt cx="231734" cy="1056696"/>
          </a:xfrm>
        </p:grpSpPr>
        <p:grpSp>
          <p:nvGrpSpPr>
            <p:cNvPr id="730" name="Google Shape;730;p35"/>
            <p:cNvGrpSpPr/>
            <p:nvPr/>
          </p:nvGrpSpPr>
          <p:grpSpPr>
            <a:xfrm>
              <a:off x="1660388" y="3123341"/>
              <a:ext cx="217751" cy="217751"/>
              <a:chOff x="1190625" y="238125"/>
              <a:chExt cx="5209350" cy="5209350"/>
            </a:xfrm>
          </p:grpSpPr>
          <p:sp>
            <p:nvSpPr>
              <p:cNvPr id="731" name="Google Shape;731;p35"/>
              <p:cNvSpPr/>
              <p:nvPr/>
            </p:nvSpPr>
            <p:spPr>
              <a:xfrm>
                <a:off x="1760275" y="2891525"/>
                <a:ext cx="205050" cy="200825"/>
              </a:xfrm>
              <a:custGeom>
                <a:rect b="b" l="l" r="r" t="t"/>
                <a:pathLst>
                  <a:path extrusionOk="0" h="8033" w="8202">
                    <a:moveTo>
                      <a:pt x="6722" y="0"/>
                    </a:moveTo>
                    <a:lnTo>
                      <a:pt x="1" y="1479"/>
                    </a:lnTo>
                    <a:lnTo>
                      <a:pt x="1479" y="8033"/>
                    </a:lnTo>
                    <a:lnTo>
                      <a:pt x="8201" y="6554"/>
                    </a:lnTo>
                    <a:lnTo>
                      <a:pt x="6722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35"/>
              <p:cNvSpPr/>
              <p:nvPr/>
            </p:nvSpPr>
            <p:spPr>
              <a:xfrm>
                <a:off x="1190625" y="238125"/>
                <a:ext cx="5209350" cy="5209350"/>
              </a:xfrm>
              <a:custGeom>
                <a:rect b="b" l="l" r="r" t="t"/>
                <a:pathLst>
                  <a:path extrusionOk="0" h="208374" w="208374">
                    <a:moveTo>
                      <a:pt x="36970" y="87383"/>
                    </a:moveTo>
                    <a:lnTo>
                      <a:pt x="36970" y="88895"/>
                    </a:lnTo>
                    <a:lnTo>
                      <a:pt x="26887" y="94340"/>
                    </a:lnTo>
                    <a:lnTo>
                      <a:pt x="26887" y="87383"/>
                    </a:lnTo>
                    <a:close/>
                    <a:moveTo>
                      <a:pt x="181487" y="87383"/>
                    </a:moveTo>
                    <a:lnTo>
                      <a:pt x="181487" y="94340"/>
                    </a:lnTo>
                    <a:lnTo>
                      <a:pt x="171404" y="88895"/>
                    </a:lnTo>
                    <a:lnTo>
                      <a:pt x="171404" y="87383"/>
                    </a:lnTo>
                    <a:close/>
                    <a:moveTo>
                      <a:pt x="80661" y="72864"/>
                    </a:moveTo>
                    <a:lnTo>
                      <a:pt x="80661" y="94776"/>
                    </a:lnTo>
                    <a:lnTo>
                      <a:pt x="36230" y="104624"/>
                    </a:lnTo>
                    <a:lnTo>
                      <a:pt x="37709" y="111211"/>
                    </a:lnTo>
                    <a:lnTo>
                      <a:pt x="80661" y="101666"/>
                    </a:lnTo>
                    <a:lnTo>
                      <a:pt x="80661" y="108085"/>
                    </a:lnTo>
                    <a:lnTo>
                      <a:pt x="6722" y="120958"/>
                    </a:lnTo>
                    <a:lnTo>
                      <a:pt x="6722" y="112925"/>
                    </a:lnTo>
                    <a:lnTo>
                      <a:pt x="80661" y="72864"/>
                    </a:lnTo>
                    <a:close/>
                    <a:moveTo>
                      <a:pt x="127713" y="72864"/>
                    </a:moveTo>
                    <a:lnTo>
                      <a:pt x="201652" y="112925"/>
                    </a:lnTo>
                    <a:lnTo>
                      <a:pt x="201652" y="120958"/>
                    </a:lnTo>
                    <a:lnTo>
                      <a:pt x="127713" y="108085"/>
                    </a:lnTo>
                    <a:lnTo>
                      <a:pt x="127713" y="101666"/>
                    </a:lnTo>
                    <a:lnTo>
                      <a:pt x="170665" y="111211"/>
                    </a:lnTo>
                    <a:lnTo>
                      <a:pt x="172144" y="104657"/>
                    </a:lnTo>
                    <a:lnTo>
                      <a:pt x="127713" y="94776"/>
                    </a:lnTo>
                    <a:lnTo>
                      <a:pt x="127713" y="72864"/>
                    </a:lnTo>
                    <a:close/>
                    <a:moveTo>
                      <a:pt x="86408" y="172412"/>
                    </a:moveTo>
                    <a:lnTo>
                      <a:pt x="93130" y="192544"/>
                    </a:lnTo>
                    <a:lnTo>
                      <a:pt x="57135" y="201551"/>
                    </a:lnTo>
                    <a:lnTo>
                      <a:pt x="57135" y="193317"/>
                    </a:lnTo>
                    <a:lnTo>
                      <a:pt x="86408" y="172412"/>
                    </a:lnTo>
                    <a:close/>
                    <a:moveTo>
                      <a:pt x="121966" y="172379"/>
                    </a:moveTo>
                    <a:lnTo>
                      <a:pt x="151239" y="193317"/>
                    </a:lnTo>
                    <a:lnTo>
                      <a:pt x="151239" y="201551"/>
                    </a:lnTo>
                    <a:lnTo>
                      <a:pt x="115244" y="192544"/>
                    </a:lnTo>
                    <a:lnTo>
                      <a:pt x="121966" y="172379"/>
                    </a:lnTo>
                    <a:close/>
                    <a:moveTo>
                      <a:pt x="104187" y="6722"/>
                    </a:moveTo>
                    <a:cubicBezTo>
                      <a:pt x="110371" y="6722"/>
                      <a:pt x="115748" y="11124"/>
                      <a:pt x="116958" y="17208"/>
                    </a:cubicBezTo>
                    <a:lnTo>
                      <a:pt x="120655" y="35659"/>
                    </a:lnTo>
                    <a:cubicBezTo>
                      <a:pt x="120890" y="36768"/>
                      <a:pt x="120991" y="37877"/>
                      <a:pt x="120991" y="38952"/>
                    </a:cubicBezTo>
                    <a:lnTo>
                      <a:pt x="120991" y="141526"/>
                    </a:lnTo>
                    <a:cubicBezTo>
                      <a:pt x="120991" y="149827"/>
                      <a:pt x="119647" y="158062"/>
                      <a:pt x="117025" y="165960"/>
                    </a:cubicBezTo>
                    <a:lnTo>
                      <a:pt x="105128" y="201652"/>
                    </a:lnTo>
                    <a:lnTo>
                      <a:pt x="103246" y="201652"/>
                    </a:lnTo>
                    <a:lnTo>
                      <a:pt x="91348" y="165960"/>
                    </a:lnTo>
                    <a:cubicBezTo>
                      <a:pt x="88727" y="158062"/>
                      <a:pt x="87383" y="149827"/>
                      <a:pt x="87383" y="141526"/>
                    </a:cubicBezTo>
                    <a:lnTo>
                      <a:pt x="87383" y="38952"/>
                    </a:lnTo>
                    <a:cubicBezTo>
                      <a:pt x="87383" y="37877"/>
                      <a:pt x="87483" y="36768"/>
                      <a:pt x="87719" y="35659"/>
                    </a:cubicBezTo>
                    <a:lnTo>
                      <a:pt x="91416" y="17208"/>
                    </a:lnTo>
                    <a:cubicBezTo>
                      <a:pt x="92625" y="11124"/>
                      <a:pt x="98003" y="6722"/>
                      <a:pt x="104187" y="6722"/>
                    </a:cubicBezTo>
                    <a:close/>
                    <a:moveTo>
                      <a:pt x="104187" y="0"/>
                    </a:moveTo>
                    <a:cubicBezTo>
                      <a:pt x="94810" y="0"/>
                      <a:pt x="86643" y="6688"/>
                      <a:pt x="84828" y="15897"/>
                    </a:cubicBezTo>
                    <a:lnTo>
                      <a:pt x="81131" y="34348"/>
                    </a:lnTo>
                    <a:cubicBezTo>
                      <a:pt x="80829" y="35860"/>
                      <a:pt x="80661" y="37440"/>
                      <a:pt x="80661" y="38952"/>
                    </a:cubicBezTo>
                    <a:lnTo>
                      <a:pt x="80661" y="65234"/>
                    </a:lnTo>
                    <a:lnTo>
                      <a:pt x="43691" y="85232"/>
                    </a:lnTo>
                    <a:lnTo>
                      <a:pt x="43691" y="80661"/>
                    </a:lnTo>
                    <a:lnTo>
                      <a:pt x="20165" y="80661"/>
                    </a:lnTo>
                    <a:lnTo>
                      <a:pt x="20165" y="97969"/>
                    </a:lnTo>
                    <a:lnTo>
                      <a:pt x="0" y="108892"/>
                    </a:lnTo>
                    <a:lnTo>
                      <a:pt x="0" y="127713"/>
                    </a:lnTo>
                    <a:lnTo>
                      <a:pt x="7024" y="127713"/>
                    </a:lnTo>
                    <a:lnTo>
                      <a:pt x="80661" y="114908"/>
                    </a:lnTo>
                    <a:lnTo>
                      <a:pt x="80661" y="141526"/>
                    </a:lnTo>
                    <a:cubicBezTo>
                      <a:pt x="80661" y="149727"/>
                      <a:pt x="81904" y="157826"/>
                      <a:pt x="84291" y="165657"/>
                    </a:cubicBezTo>
                    <a:lnTo>
                      <a:pt x="50413" y="189855"/>
                    </a:lnTo>
                    <a:lnTo>
                      <a:pt x="50413" y="208374"/>
                    </a:lnTo>
                    <a:lnTo>
                      <a:pt x="57538" y="208374"/>
                    </a:lnTo>
                    <a:lnTo>
                      <a:pt x="95247" y="198930"/>
                    </a:lnTo>
                    <a:lnTo>
                      <a:pt x="98406" y="208374"/>
                    </a:lnTo>
                    <a:lnTo>
                      <a:pt x="109968" y="208374"/>
                    </a:lnTo>
                    <a:lnTo>
                      <a:pt x="113127" y="198930"/>
                    </a:lnTo>
                    <a:lnTo>
                      <a:pt x="150432" y="208273"/>
                    </a:lnTo>
                    <a:lnTo>
                      <a:pt x="157961" y="208374"/>
                    </a:lnTo>
                    <a:lnTo>
                      <a:pt x="157961" y="189855"/>
                    </a:lnTo>
                    <a:lnTo>
                      <a:pt x="124083" y="165657"/>
                    </a:lnTo>
                    <a:cubicBezTo>
                      <a:pt x="126469" y="157826"/>
                      <a:pt x="127713" y="149727"/>
                      <a:pt x="127713" y="141526"/>
                    </a:cubicBezTo>
                    <a:lnTo>
                      <a:pt x="127713" y="114908"/>
                    </a:lnTo>
                    <a:lnTo>
                      <a:pt x="201081" y="127646"/>
                    </a:lnTo>
                    <a:lnTo>
                      <a:pt x="208374" y="127713"/>
                    </a:lnTo>
                    <a:lnTo>
                      <a:pt x="208374" y="108892"/>
                    </a:lnTo>
                    <a:lnTo>
                      <a:pt x="188209" y="97969"/>
                    </a:lnTo>
                    <a:lnTo>
                      <a:pt x="188209" y="80661"/>
                    </a:lnTo>
                    <a:lnTo>
                      <a:pt x="164682" y="80661"/>
                    </a:lnTo>
                    <a:lnTo>
                      <a:pt x="164682" y="85232"/>
                    </a:lnTo>
                    <a:lnTo>
                      <a:pt x="127713" y="65234"/>
                    </a:lnTo>
                    <a:lnTo>
                      <a:pt x="127713" y="38952"/>
                    </a:lnTo>
                    <a:cubicBezTo>
                      <a:pt x="127713" y="37440"/>
                      <a:pt x="127545" y="35860"/>
                      <a:pt x="127242" y="34348"/>
                    </a:cubicBezTo>
                    <a:lnTo>
                      <a:pt x="123545" y="15897"/>
                    </a:lnTo>
                    <a:cubicBezTo>
                      <a:pt x="121731" y="6688"/>
                      <a:pt x="113564" y="0"/>
                      <a:pt x="104187" y="0"/>
                    </a:cubicBez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35"/>
              <p:cNvSpPr/>
              <p:nvPr/>
            </p:nvSpPr>
            <p:spPr>
              <a:xfrm>
                <a:off x="5626125" y="2891525"/>
                <a:ext cx="204200" cy="200825"/>
              </a:xfrm>
              <a:custGeom>
                <a:rect b="b" l="l" r="r" t="t"/>
                <a:pathLst>
                  <a:path extrusionOk="0" h="8033" w="8168">
                    <a:moveTo>
                      <a:pt x="1445" y="0"/>
                    </a:moveTo>
                    <a:lnTo>
                      <a:pt x="0" y="6554"/>
                    </a:lnTo>
                    <a:lnTo>
                      <a:pt x="6722" y="8033"/>
                    </a:lnTo>
                    <a:lnTo>
                      <a:pt x="8167" y="1479"/>
                    </a:lnTo>
                    <a:lnTo>
                      <a:pt x="1445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4" name="Google Shape;734;p35"/>
            <p:cNvGrpSpPr/>
            <p:nvPr/>
          </p:nvGrpSpPr>
          <p:grpSpPr>
            <a:xfrm>
              <a:off x="1653417" y="3563302"/>
              <a:ext cx="231732" cy="162793"/>
              <a:chOff x="1190625" y="1014475"/>
              <a:chExt cx="5219200" cy="3666500"/>
            </a:xfrm>
          </p:grpSpPr>
          <p:sp>
            <p:nvSpPr>
              <p:cNvPr id="735" name="Google Shape;735;p35"/>
              <p:cNvSpPr/>
              <p:nvPr/>
            </p:nvSpPr>
            <p:spPr>
              <a:xfrm>
                <a:off x="2819975" y="1014475"/>
                <a:ext cx="3589850" cy="3666500"/>
              </a:xfrm>
              <a:custGeom>
                <a:rect b="b" l="l" r="r" t="t"/>
                <a:pathLst>
                  <a:path extrusionOk="0" h="146660" w="143594">
                    <a:moveTo>
                      <a:pt x="71895" y="0"/>
                    </a:moveTo>
                    <a:lnTo>
                      <a:pt x="71895" y="6133"/>
                    </a:lnTo>
                    <a:lnTo>
                      <a:pt x="112311" y="6133"/>
                    </a:lnTo>
                    <a:lnTo>
                      <a:pt x="118835" y="22475"/>
                    </a:lnTo>
                    <a:lnTo>
                      <a:pt x="137461" y="22475"/>
                    </a:lnTo>
                    <a:lnTo>
                      <a:pt x="137461" y="140526"/>
                    </a:lnTo>
                    <a:lnTo>
                      <a:pt x="0" y="140526"/>
                    </a:lnTo>
                    <a:lnTo>
                      <a:pt x="0" y="146659"/>
                    </a:lnTo>
                    <a:lnTo>
                      <a:pt x="143593" y="146659"/>
                    </a:lnTo>
                    <a:lnTo>
                      <a:pt x="143593" y="16343"/>
                    </a:lnTo>
                    <a:lnTo>
                      <a:pt x="122977" y="16343"/>
                    </a:lnTo>
                    <a:lnTo>
                      <a:pt x="116453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35"/>
              <p:cNvSpPr/>
              <p:nvPr/>
            </p:nvSpPr>
            <p:spPr>
              <a:xfrm>
                <a:off x="1190625" y="1014475"/>
                <a:ext cx="3181275" cy="3666500"/>
              </a:xfrm>
              <a:custGeom>
                <a:rect b="b" l="l" r="r" t="t"/>
                <a:pathLst>
                  <a:path extrusionOk="0" h="146660" w="127251">
                    <a:moveTo>
                      <a:pt x="55552" y="12657"/>
                    </a:moveTo>
                    <a:lnTo>
                      <a:pt x="55552" y="16343"/>
                    </a:lnTo>
                    <a:lnTo>
                      <a:pt x="32294" y="16343"/>
                    </a:lnTo>
                    <a:lnTo>
                      <a:pt x="32294" y="12657"/>
                    </a:lnTo>
                    <a:close/>
                    <a:moveTo>
                      <a:pt x="102296" y="0"/>
                    </a:moveTo>
                    <a:lnTo>
                      <a:pt x="95772" y="16343"/>
                    </a:lnTo>
                    <a:lnTo>
                      <a:pt x="61684" y="16343"/>
                    </a:lnTo>
                    <a:lnTo>
                      <a:pt x="61684" y="6524"/>
                    </a:lnTo>
                    <a:lnTo>
                      <a:pt x="26161" y="6524"/>
                    </a:lnTo>
                    <a:lnTo>
                      <a:pt x="26161" y="16343"/>
                    </a:lnTo>
                    <a:lnTo>
                      <a:pt x="0" y="16343"/>
                    </a:lnTo>
                    <a:lnTo>
                      <a:pt x="0" y="146659"/>
                    </a:lnTo>
                    <a:lnTo>
                      <a:pt x="55356" y="146659"/>
                    </a:lnTo>
                    <a:lnTo>
                      <a:pt x="55356" y="140526"/>
                    </a:lnTo>
                    <a:lnTo>
                      <a:pt x="6133" y="140526"/>
                    </a:lnTo>
                    <a:lnTo>
                      <a:pt x="6133" y="22475"/>
                    </a:lnTo>
                    <a:lnTo>
                      <a:pt x="99915" y="22475"/>
                    </a:lnTo>
                    <a:lnTo>
                      <a:pt x="106471" y="6133"/>
                    </a:lnTo>
                    <a:lnTo>
                      <a:pt x="127250" y="6133"/>
                    </a:lnTo>
                    <a:lnTo>
                      <a:pt x="12725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35"/>
              <p:cNvSpPr/>
              <p:nvPr/>
            </p:nvSpPr>
            <p:spPr>
              <a:xfrm>
                <a:off x="3478075" y="1831600"/>
                <a:ext cx="2441625" cy="2440800"/>
              </a:xfrm>
              <a:custGeom>
                <a:rect b="b" l="l" r="r" t="t"/>
                <a:pathLst>
                  <a:path extrusionOk="0" h="97632" w="97665">
                    <a:moveTo>
                      <a:pt x="48833" y="6133"/>
                    </a:moveTo>
                    <a:cubicBezTo>
                      <a:pt x="72384" y="6133"/>
                      <a:pt x="91532" y="25281"/>
                      <a:pt x="91532" y="48800"/>
                    </a:cubicBezTo>
                    <a:cubicBezTo>
                      <a:pt x="91532" y="72351"/>
                      <a:pt x="72384" y="91499"/>
                      <a:pt x="48833" y="91499"/>
                    </a:cubicBezTo>
                    <a:cubicBezTo>
                      <a:pt x="25314" y="91499"/>
                      <a:pt x="6133" y="72351"/>
                      <a:pt x="6133" y="48800"/>
                    </a:cubicBezTo>
                    <a:cubicBezTo>
                      <a:pt x="6133" y="25281"/>
                      <a:pt x="25314" y="6133"/>
                      <a:pt x="48833" y="6133"/>
                    </a:cubicBezTo>
                    <a:close/>
                    <a:moveTo>
                      <a:pt x="48833" y="0"/>
                    </a:moveTo>
                    <a:cubicBezTo>
                      <a:pt x="21921" y="0"/>
                      <a:pt x="1" y="21888"/>
                      <a:pt x="1" y="48800"/>
                    </a:cubicBezTo>
                    <a:cubicBezTo>
                      <a:pt x="1" y="75744"/>
                      <a:pt x="21921" y="97631"/>
                      <a:pt x="48833" y="97631"/>
                    </a:cubicBezTo>
                    <a:cubicBezTo>
                      <a:pt x="75744" y="97631"/>
                      <a:pt x="97665" y="75744"/>
                      <a:pt x="97665" y="48800"/>
                    </a:cubicBezTo>
                    <a:cubicBezTo>
                      <a:pt x="97665" y="21888"/>
                      <a:pt x="75744" y="0"/>
                      <a:pt x="48833" y="0"/>
                    </a:cubicBez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35"/>
              <p:cNvSpPr/>
              <p:nvPr/>
            </p:nvSpPr>
            <p:spPr>
              <a:xfrm>
                <a:off x="3886650" y="2240150"/>
                <a:ext cx="1624500" cy="1623675"/>
              </a:xfrm>
              <a:custGeom>
                <a:rect b="b" l="l" r="r" t="t"/>
                <a:pathLst>
                  <a:path extrusionOk="0" h="64947" w="64980">
                    <a:moveTo>
                      <a:pt x="32490" y="1"/>
                    </a:moveTo>
                    <a:cubicBezTo>
                      <a:pt x="14581" y="1"/>
                      <a:pt x="0" y="14549"/>
                      <a:pt x="0" y="32490"/>
                    </a:cubicBezTo>
                    <a:cubicBezTo>
                      <a:pt x="0" y="50398"/>
                      <a:pt x="14581" y="64947"/>
                      <a:pt x="32490" y="64947"/>
                    </a:cubicBezTo>
                    <a:cubicBezTo>
                      <a:pt x="40514" y="64947"/>
                      <a:pt x="48180" y="62011"/>
                      <a:pt x="54149" y="56694"/>
                    </a:cubicBezTo>
                    <a:lnTo>
                      <a:pt x="50072" y="52127"/>
                    </a:lnTo>
                    <a:cubicBezTo>
                      <a:pt x="45211" y="56433"/>
                      <a:pt x="38981" y="58814"/>
                      <a:pt x="32490" y="58814"/>
                    </a:cubicBezTo>
                    <a:cubicBezTo>
                      <a:pt x="17974" y="58814"/>
                      <a:pt x="6133" y="47006"/>
                      <a:pt x="6133" y="32458"/>
                    </a:cubicBezTo>
                    <a:cubicBezTo>
                      <a:pt x="6133" y="17942"/>
                      <a:pt x="17974" y="6133"/>
                      <a:pt x="32490" y="6133"/>
                    </a:cubicBezTo>
                    <a:cubicBezTo>
                      <a:pt x="47005" y="6133"/>
                      <a:pt x="58847" y="17942"/>
                      <a:pt x="58847" y="32458"/>
                    </a:cubicBezTo>
                    <a:cubicBezTo>
                      <a:pt x="58847" y="36731"/>
                      <a:pt x="57868" y="40808"/>
                      <a:pt x="55911" y="44560"/>
                    </a:cubicBezTo>
                    <a:lnTo>
                      <a:pt x="61358" y="47365"/>
                    </a:lnTo>
                    <a:cubicBezTo>
                      <a:pt x="63739" y="42798"/>
                      <a:pt x="64979" y="37644"/>
                      <a:pt x="64979" y="32490"/>
                    </a:cubicBezTo>
                    <a:cubicBezTo>
                      <a:pt x="64979" y="14549"/>
                      <a:pt x="50398" y="1"/>
                      <a:pt x="32490" y="1"/>
                    </a:cubicBez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35"/>
              <p:cNvSpPr/>
              <p:nvPr/>
            </p:nvSpPr>
            <p:spPr>
              <a:xfrm>
                <a:off x="1599175" y="1831600"/>
                <a:ext cx="970475" cy="480350"/>
              </a:xfrm>
              <a:custGeom>
                <a:rect b="b" l="l" r="r" t="t"/>
                <a:pathLst>
                  <a:path extrusionOk="0" h="19214" w="38819">
                    <a:moveTo>
                      <a:pt x="32686" y="6133"/>
                    </a:moveTo>
                    <a:lnTo>
                      <a:pt x="32686" y="13081"/>
                    </a:lnTo>
                    <a:lnTo>
                      <a:pt x="6133" y="13081"/>
                    </a:lnTo>
                    <a:lnTo>
                      <a:pt x="6133" y="6133"/>
                    </a:lnTo>
                    <a:close/>
                    <a:moveTo>
                      <a:pt x="1" y="0"/>
                    </a:moveTo>
                    <a:lnTo>
                      <a:pt x="1" y="19213"/>
                    </a:lnTo>
                    <a:lnTo>
                      <a:pt x="38818" y="19213"/>
                    </a:lnTo>
                    <a:lnTo>
                      <a:pt x="38818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35"/>
              <p:cNvSpPr/>
              <p:nvPr/>
            </p:nvSpPr>
            <p:spPr>
              <a:xfrm>
                <a:off x="4295200" y="2648725"/>
                <a:ext cx="403700" cy="402875"/>
              </a:xfrm>
              <a:custGeom>
                <a:rect b="b" l="l" r="r" t="t"/>
                <a:pathLst>
                  <a:path extrusionOk="0" h="16115" w="16148">
                    <a:moveTo>
                      <a:pt x="16148" y="0"/>
                    </a:moveTo>
                    <a:cubicBezTo>
                      <a:pt x="7242" y="0"/>
                      <a:pt x="1" y="7242"/>
                      <a:pt x="1" y="16115"/>
                    </a:cubicBezTo>
                    <a:lnTo>
                      <a:pt x="6133" y="16115"/>
                    </a:lnTo>
                    <a:cubicBezTo>
                      <a:pt x="6133" y="10602"/>
                      <a:pt x="10635" y="6133"/>
                      <a:pt x="16148" y="6133"/>
                    </a:cubicBezTo>
                    <a:lnTo>
                      <a:pt x="16148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5"/>
              <p:cNvSpPr/>
              <p:nvPr/>
            </p:nvSpPr>
            <p:spPr>
              <a:xfrm>
                <a:off x="4045675" y="1341475"/>
                <a:ext cx="1470350" cy="153350"/>
              </a:xfrm>
              <a:custGeom>
                <a:rect b="b" l="l" r="r" t="t"/>
                <a:pathLst>
                  <a:path extrusionOk="0" h="6134" w="58814">
                    <a:moveTo>
                      <a:pt x="0" y="1"/>
                    </a:moveTo>
                    <a:lnTo>
                      <a:pt x="0" y="6133"/>
                    </a:lnTo>
                    <a:lnTo>
                      <a:pt x="58814" y="6133"/>
                    </a:lnTo>
                    <a:lnTo>
                      <a:pt x="5881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35"/>
              <p:cNvSpPr/>
              <p:nvPr/>
            </p:nvSpPr>
            <p:spPr>
              <a:xfrm>
                <a:off x="1594275" y="2484800"/>
                <a:ext cx="163125" cy="153350"/>
              </a:xfrm>
              <a:custGeom>
                <a:rect b="b" l="l" r="r" t="t"/>
                <a:pathLst>
                  <a:path extrusionOk="0" h="6134" w="6525">
                    <a:moveTo>
                      <a:pt x="1" y="1"/>
                    </a:moveTo>
                    <a:lnTo>
                      <a:pt x="1" y="6133"/>
                    </a:lnTo>
                    <a:lnTo>
                      <a:pt x="6525" y="6133"/>
                    </a:lnTo>
                    <a:lnTo>
                      <a:pt x="6525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35"/>
              <p:cNvSpPr/>
              <p:nvPr/>
            </p:nvSpPr>
            <p:spPr>
              <a:xfrm>
                <a:off x="1921300" y="2484800"/>
                <a:ext cx="163125" cy="153350"/>
              </a:xfrm>
              <a:custGeom>
                <a:rect b="b" l="l" r="r" t="t"/>
                <a:pathLst>
                  <a:path extrusionOk="0" h="6134" w="6525">
                    <a:moveTo>
                      <a:pt x="0" y="1"/>
                    </a:moveTo>
                    <a:lnTo>
                      <a:pt x="0" y="6133"/>
                    </a:lnTo>
                    <a:lnTo>
                      <a:pt x="6524" y="6133"/>
                    </a:lnTo>
                    <a:lnTo>
                      <a:pt x="652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35"/>
              <p:cNvSpPr/>
              <p:nvPr/>
            </p:nvSpPr>
            <p:spPr>
              <a:xfrm>
                <a:off x="1594275" y="2811825"/>
                <a:ext cx="735600" cy="153325"/>
              </a:xfrm>
              <a:custGeom>
                <a:rect b="b" l="l" r="r" t="t"/>
                <a:pathLst>
                  <a:path extrusionOk="0" h="6133" w="29424">
                    <a:moveTo>
                      <a:pt x="1" y="0"/>
                    </a:moveTo>
                    <a:lnTo>
                      <a:pt x="1" y="6133"/>
                    </a:lnTo>
                    <a:lnTo>
                      <a:pt x="29424" y="6133"/>
                    </a:lnTo>
                    <a:lnTo>
                      <a:pt x="29424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35"/>
              <p:cNvSpPr/>
              <p:nvPr/>
            </p:nvSpPr>
            <p:spPr>
              <a:xfrm>
                <a:off x="1594275" y="4119050"/>
                <a:ext cx="1388825" cy="153350"/>
              </a:xfrm>
              <a:custGeom>
                <a:rect b="b" l="l" r="r" t="t"/>
                <a:pathLst>
                  <a:path extrusionOk="0" h="6134" w="55553">
                    <a:moveTo>
                      <a:pt x="1" y="1"/>
                    </a:moveTo>
                    <a:lnTo>
                      <a:pt x="1" y="6133"/>
                    </a:lnTo>
                    <a:lnTo>
                      <a:pt x="55552" y="6133"/>
                    </a:lnTo>
                    <a:lnTo>
                      <a:pt x="55552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35"/>
              <p:cNvSpPr/>
              <p:nvPr/>
            </p:nvSpPr>
            <p:spPr>
              <a:xfrm>
                <a:off x="3146175" y="4119050"/>
                <a:ext cx="163950" cy="153350"/>
              </a:xfrm>
              <a:custGeom>
                <a:rect b="b" l="l" r="r" t="t"/>
                <a:pathLst>
                  <a:path extrusionOk="0" h="6134" w="6558">
                    <a:moveTo>
                      <a:pt x="0" y="1"/>
                    </a:moveTo>
                    <a:lnTo>
                      <a:pt x="0" y="6133"/>
                    </a:lnTo>
                    <a:lnTo>
                      <a:pt x="6557" y="6133"/>
                    </a:lnTo>
                    <a:lnTo>
                      <a:pt x="6557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35"/>
              <p:cNvSpPr/>
              <p:nvPr/>
            </p:nvSpPr>
            <p:spPr>
              <a:xfrm>
                <a:off x="3473200" y="4119050"/>
                <a:ext cx="163925" cy="153350"/>
              </a:xfrm>
              <a:custGeom>
                <a:rect b="b" l="l" r="r" t="t"/>
                <a:pathLst>
                  <a:path extrusionOk="0" h="6134" w="6557">
                    <a:moveTo>
                      <a:pt x="0" y="1"/>
                    </a:moveTo>
                    <a:lnTo>
                      <a:pt x="0" y="6133"/>
                    </a:lnTo>
                    <a:lnTo>
                      <a:pt x="6557" y="6133"/>
                    </a:lnTo>
                    <a:lnTo>
                      <a:pt x="6557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8" name="Google Shape;748;p35"/>
            <p:cNvGrpSpPr/>
            <p:nvPr/>
          </p:nvGrpSpPr>
          <p:grpSpPr>
            <a:xfrm>
              <a:off x="1653419" y="3948304"/>
              <a:ext cx="231732" cy="231732"/>
              <a:chOff x="1190625" y="238125"/>
              <a:chExt cx="5219200" cy="5219200"/>
            </a:xfrm>
          </p:grpSpPr>
          <p:sp>
            <p:nvSpPr>
              <p:cNvPr id="749" name="Google Shape;749;p35"/>
              <p:cNvSpPr/>
              <p:nvPr/>
            </p:nvSpPr>
            <p:spPr>
              <a:xfrm>
                <a:off x="1190625" y="759225"/>
                <a:ext cx="3843450" cy="4698100"/>
              </a:xfrm>
              <a:custGeom>
                <a:rect b="b" l="l" r="r" t="t"/>
                <a:pathLst>
                  <a:path extrusionOk="0" h="187924" w="153738">
                    <a:moveTo>
                      <a:pt x="32489" y="17974"/>
                    </a:moveTo>
                    <a:cubicBezTo>
                      <a:pt x="34381" y="17974"/>
                      <a:pt x="35947" y="19539"/>
                      <a:pt x="35947" y="21431"/>
                    </a:cubicBezTo>
                    <a:lnTo>
                      <a:pt x="35947" y="34512"/>
                    </a:lnTo>
                    <a:cubicBezTo>
                      <a:pt x="35947" y="36436"/>
                      <a:pt x="34381" y="37970"/>
                      <a:pt x="32489" y="37970"/>
                    </a:cubicBezTo>
                    <a:lnTo>
                      <a:pt x="9623" y="37970"/>
                    </a:lnTo>
                    <a:cubicBezTo>
                      <a:pt x="7698" y="37970"/>
                      <a:pt x="6133" y="36436"/>
                      <a:pt x="6133" y="34512"/>
                    </a:cubicBezTo>
                    <a:lnTo>
                      <a:pt x="6133" y="21431"/>
                    </a:lnTo>
                    <a:cubicBezTo>
                      <a:pt x="6133" y="19539"/>
                      <a:pt x="7698" y="17974"/>
                      <a:pt x="9623" y="17974"/>
                    </a:cubicBezTo>
                    <a:close/>
                    <a:moveTo>
                      <a:pt x="69056" y="0"/>
                    </a:moveTo>
                    <a:cubicBezTo>
                      <a:pt x="63902" y="6883"/>
                      <a:pt x="59401" y="15364"/>
                      <a:pt x="55780" y="24922"/>
                    </a:cubicBezTo>
                    <a:lnTo>
                      <a:pt x="42080" y="24922"/>
                    </a:lnTo>
                    <a:lnTo>
                      <a:pt x="42080" y="21431"/>
                    </a:lnTo>
                    <a:cubicBezTo>
                      <a:pt x="42080" y="16147"/>
                      <a:pt x="37774" y="11841"/>
                      <a:pt x="32489" y="11841"/>
                    </a:cubicBezTo>
                    <a:lnTo>
                      <a:pt x="9623" y="11841"/>
                    </a:lnTo>
                    <a:cubicBezTo>
                      <a:pt x="4306" y="11841"/>
                      <a:pt x="0" y="16147"/>
                      <a:pt x="0" y="21431"/>
                    </a:cubicBezTo>
                    <a:lnTo>
                      <a:pt x="0" y="34512"/>
                    </a:lnTo>
                    <a:cubicBezTo>
                      <a:pt x="0" y="39829"/>
                      <a:pt x="4306" y="44135"/>
                      <a:pt x="9623" y="44135"/>
                    </a:cubicBezTo>
                    <a:lnTo>
                      <a:pt x="32489" y="44135"/>
                    </a:lnTo>
                    <a:cubicBezTo>
                      <a:pt x="37774" y="44135"/>
                      <a:pt x="42080" y="39829"/>
                      <a:pt x="42080" y="34512"/>
                    </a:cubicBezTo>
                    <a:lnTo>
                      <a:pt x="42080" y="31054"/>
                    </a:lnTo>
                    <a:lnTo>
                      <a:pt x="53627" y="31054"/>
                    </a:lnTo>
                    <a:cubicBezTo>
                      <a:pt x="53073" y="32750"/>
                      <a:pt x="52551" y="34447"/>
                      <a:pt x="52061" y="36176"/>
                    </a:cubicBezTo>
                    <a:cubicBezTo>
                      <a:pt x="47886" y="50920"/>
                      <a:pt x="45766" y="66871"/>
                      <a:pt x="45766" y="83540"/>
                    </a:cubicBezTo>
                    <a:cubicBezTo>
                      <a:pt x="45766" y="111103"/>
                      <a:pt x="51670" y="137069"/>
                      <a:pt x="62402" y="156641"/>
                    </a:cubicBezTo>
                    <a:cubicBezTo>
                      <a:pt x="73460" y="176832"/>
                      <a:pt x="88367" y="187923"/>
                      <a:pt x="104384" y="187923"/>
                    </a:cubicBezTo>
                    <a:cubicBezTo>
                      <a:pt x="124510" y="187923"/>
                      <a:pt x="142973" y="170047"/>
                      <a:pt x="153737" y="140135"/>
                    </a:cubicBezTo>
                    <a:lnTo>
                      <a:pt x="147964" y="138047"/>
                    </a:lnTo>
                    <a:cubicBezTo>
                      <a:pt x="138080" y="165448"/>
                      <a:pt x="121803" y="181791"/>
                      <a:pt x="104384" y="181791"/>
                    </a:cubicBezTo>
                    <a:cubicBezTo>
                      <a:pt x="90716" y="181791"/>
                      <a:pt x="77733" y="171809"/>
                      <a:pt x="67784" y="153705"/>
                    </a:cubicBezTo>
                    <a:cubicBezTo>
                      <a:pt x="57541" y="135014"/>
                      <a:pt x="51898" y="110092"/>
                      <a:pt x="51898" y="83540"/>
                    </a:cubicBezTo>
                    <a:cubicBezTo>
                      <a:pt x="51898" y="52061"/>
                      <a:pt x="60151" y="22214"/>
                      <a:pt x="73982" y="3686"/>
                    </a:cubicBezTo>
                    <a:lnTo>
                      <a:pt x="69056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35"/>
              <p:cNvSpPr/>
              <p:nvPr/>
            </p:nvSpPr>
            <p:spPr>
              <a:xfrm>
                <a:off x="2987975" y="2280925"/>
                <a:ext cx="1624475" cy="1542125"/>
              </a:xfrm>
              <a:custGeom>
                <a:rect b="b" l="l" r="r" t="t"/>
                <a:pathLst>
                  <a:path extrusionOk="0" h="61685" w="64979">
                    <a:moveTo>
                      <a:pt x="0" y="1"/>
                    </a:moveTo>
                    <a:lnTo>
                      <a:pt x="0" y="48800"/>
                    </a:lnTo>
                    <a:cubicBezTo>
                      <a:pt x="0" y="55911"/>
                      <a:pt x="5774" y="61685"/>
                      <a:pt x="12885" y="61685"/>
                    </a:cubicBezTo>
                    <a:lnTo>
                      <a:pt x="52094" y="61685"/>
                    </a:lnTo>
                    <a:cubicBezTo>
                      <a:pt x="59205" y="61685"/>
                      <a:pt x="64979" y="55911"/>
                      <a:pt x="64979" y="48800"/>
                    </a:cubicBezTo>
                    <a:lnTo>
                      <a:pt x="64979" y="1"/>
                    </a:lnTo>
                    <a:lnTo>
                      <a:pt x="39014" y="1"/>
                    </a:lnTo>
                    <a:lnTo>
                      <a:pt x="39014" y="6133"/>
                    </a:lnTo>
                    <a:lnTo>
                      <a:pt x="58814" y="6133"/>
                    </a:lnTo>
                    <a:lnTo>
                      <a:pt x="58814" y="48800"/>
                    </a:lnTo>
                    <a:cubicBezTo>
                      <a:pt x="58814" y="52519"/>
                      <a:pt x="55813" y="55552"/>
                      <a:pt x="52094" y="55552"/>
                    </a:cubicBezTo>
                    <a:lnTo>
                      <a:pt x="12885" y="55552"/>
                    </a:lnTo>
                    <a:cubicBezTo>
                      <a:pt x="9166" y="55552"/>
                      <a:pt x="6165" y="52519"/>
                      <a:pt x="6165" y="48800"/>
                    </a:cubicBezTo>
                    <a:lnTo>
                      <a:pt x="6165" y="6133"/>
                    </a:lnTo>
                    <a:lnTo>
                      <a:pt x="29228" y="6133"/>
                    </a:lnTo>
                    <a:lnTo>
                      <a:pt x="29228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35"/>
              <p:cNvSpPr/>
              <p:nvPr/>
            </p:nvSpPr>
            <p:spPr>
              <a:xfrm>
                <a:off x="3062175" y="238125"/>
                <a:ext cx="3347650" cy="3823875"/>
              </a:xfrm>
              <a:custGeom>
                <a:rect b="b" l="l" r="r" t="t"/>
                <a:pathLst>
                  <a:path extrusionOk="0" h="152955" w="133906">
                    <a:moveTo>
                      <a:pt x="124282" y="38818"/>
                    </a:moveTo>
                    <a:cubicBezTo>
                      <a:pt x="126207" y="38818"/>
                      <a:pt x="127773" y="40383"/>
                      <a:pt x="127773" y="42275"/>
                    </a:cubicBezTo>
                    <a:lnTo>
                      <a:pt x="127773" y="55356"/>
                    </a:lnTo>
                    <a:cubicBezTo>
                      <a:pt x="127773" y="57280"/>
                      <a:pt x="126207" y="58814"/>
                      <a:pt x="124282" y="58814"/>
                    </a:cubicBezTo>
                    <a:lnTo>
                      <a:pt x="101416" y="58814"/>
                    </a:lnTo>
                    <a:cubicBezTo>
                      <a:pt x="99524" y="58814"/>
                      <a:pt x="97958" y="57280"/>
                      <a:pt x="97958" y="55356"/>
                    </a:cubicBezTo>
                    <a:lnTo>
                      <a:pt x="97958" y="42275"/>
                    </a:lnTo>
                    <a:cubicBezTo>
                      <a:pt x="97958" y="40383"/>
                      <a:pt x="99524" y="38818"/>
                      <a:pt x="101416" y="38818"/>
                    </a:cubicBezTo>
                    <a:close/>
                    <a:moveTo>
                      <a:pt x="29522" y="0"/>
                    </a:moveTo>
                    <a:cubicBezTo>
                      <a:pt x="19083" y="0"/>
                      <a:pt x="8873" y="4828"/>
                      <a:pt x="1" y="13994"/>
                    </a:cubicBezTo>
                    <a:lnTo>
                      <a:pt x="4404" y="18300"/>
                    </a:lnTo>
                    <a:cubicBezTo>
                      <a:pt x="12103" y="10340"/>
                      <a:pt x="20779" y="6133"/>
                      <a:pt x="29522" y="6133"/>
                    </a:cubicBezTo>
                    <a:cubicBezTo>
                      <a:pt x="43189" y="6133"/>
                      <a:pt x="56172" y="16114"/>
                      <a:pt x="66121" y="34218"/>
                    </a:cubicBezTo>
                    <a:cubicBezTo>
                      <a:pt x="76364" y="52909"/>
                      <a:pt x="82007" y="77831"/>
                      <a:pt x="82007" y="104384"/>
                    </a:cubicBezTo>
                    <a:cubicBezTo>
                      <a:pt x="82007" y="120726"/>
                      <a:pt x="79789" y="136938"/>
                      <a:pt x="75581" y="151226"/>
                    </a:cubicBezTo>
                    <a:lnTo>
                      <a:pt x="81485" y="152955"/>
                    </a:lnTo>
                    <a:cubicBezTo>
                      <a:pt x="85856" y="138113"/>
                      <a:pt x="88139" y="121313"/>
                      <a:pt x="88139" y="104384"/>
                    </a:cubicBezTo>
                    <a:cubicBezTo>
                      <a:pt x="88139" y="85660"/>
                      <a:pt x="85432" y="67654"/>
                      <a:pt x="80311" y="51898"/>
                    </a:cubicBezTo>
                    <a:lnTo>
                      <a:pt x="91826" y="51898"/>
                    </a:lnTo>
                    <a:lnTo>
                      <a:pt x="91826" y="55356"/>
                    </a:lnTo>
                    <a:cubicBezTo>
                      <a:pt x="91826" y="60673"/>
                      <a:pt x="96131" y="64979"/>
                      <a:pt x="101416" y="64979"/>
                    </a:cubicBezTo>
                    <a:lnTo>
                      <a:pt x="124282" y="64979"/>
                    </a:lnTo>
                    <a:cubicBezTo>
                      <a:pt x="129599" y="64979"/>
                      <a:pt x="133905" y="60673"/>
                      <a:pt x="133905" y="55356"/>
                    </a:cubicBezTo>
                    <a:lnTo>
                      <a:pt x="133905" y="42275"/>
                    </a:lnTo>
                    <a:cubicBezTo>
                      <a:pt x="133905" y="36991"/>
                      <a:pt x="129599" y="32685"/>
                      <a:pt x="124282" y="32685"/>
                    </a:cubicBezTo>
                    <a:lnTo>
                      <a:pt x="101416" y="32685"/>
                    </a:lnTo>
                    <a:cubicBezTo>
                      <a:pt x="96131" y="32685"/>
                      <a:pt x="91826" y="36991"/>
                      <a:pt x="91826" y="42275"/>
                    </a:cubicBezTo>
                    <a:lnTo>
                      <a:pt x="91826" y="45766"/>
                    </a:lnTo>
                    <a:lnTo>
                      <a:pt x="78125" y="45766"/>
                    </a:lnTo>
                    <a:cubicBezTo>
                      <a:pt x="76201" y="40612"/>
                      <a:pt x="73982" y="35784"/>
                      <a:pt x="71503" y="31282"/>
                    </a:cubicBezTo>
                    <a:cubicBezTo>
                      <a:pt x="60445" y="11091"/>
                      <a:pt x="45538" y="0"/>
                      <a:pt x="29522" y="0"/>
                    </a:cubicBez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5"/>
              <p:cNvSpPr/>
              <p:nvPr/>
            </p:nvSpPr>
            <p:spPr>
              <a:xfrm>
                <a:off x="3391650" y="2607125"/>
                <a:ext cx="817150" cy="154150"/>
              </a:xfrm>
              <a:custGeom>
                <a:rect b="b" l="l" r="r" t="t"/>
                <a:pathLst>
                  <a:path extrusionOk="0" h="6166" w="32686">
                    <a:moveTo>
                      <a:pt x="0" y="1"/>
                    </a:moveTo>
                    <a:lnTo>
                      <a:pt x="0" y="6166"/>
                    </a:lnTo>
                    <a:lnTo>
                      <a:pt x="32685" y="6166"/>
                    </a:lnTo>
                    <a:lnTo>
                      <a:pt x="32685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35"/>
              <p:cNvSpPr/>
              <p:nvPr/>
            </p:nvSpPr>
            <p:spPr>
              <a:xfrm>
                <a:off x="3391650" y="3342700"/>
                <a:ext cx="163100" cy="154150"/>
              </a:xfrm>
              <a:custGeom>
                <a:rect b="b" l="l" r="r" t="t"/>
                <a:pathLst>
                  <a:path extrusionOk="0" h="6166" w="6524">
                    <a:moveTo>
                      <a:pt x="0" y="1"/>
                    </a:moveTo>
                    <a:lnTo>
                      <a:pt x="0" y="6166"/>
                    </a:lnTo>
                    <a:lnTo>
                      <a:pt x="6524" y="6166"/>
                    </a:lnTo>
                    <a:lnTo>
                      <a:pt x="652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35"/>
              <p:cNvSpPr/>
              <p:nvPr/>
            </p:nvSpPr>
            <p:spPr>
              <a:xfrm>
                <a:off x="4045675" y="3342700"/>
                <a:ext cx="163125" cy="154150"/>
              </a:xfrm>
              <a:custGeom>
                <a:rect b="b" l="l" r="r" t="t"/>
                <a:pathLst>
                  <a:path extrusionOk="0" h="6166" w="6525">
                    <a:moveTo>
                      <a:pt x="0" y="1"/>
                    </a:moveTo>
                    <a:lnTo>
                      <a:pt x="0" y="6166"/>
                    </a:lnTo>
                    <a:lnTo>
                      <a:pt x="6524" y="6166"/>
                    </a:lnTo>
                    <a:lnTo>
                      <a:pt x="652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35"/>
              <p:cNvSpPr/>
              <p:nvPr/>
            </p:nvSpPr>
            <p:spPr>
              <a:xfrm>
                <a:off x="3554725" y="728225"/>
                <a:ext cx="490150" cy="154150"/>
              </a:xfrm>
              <a:custGeom>
                <a:rect b="b" l="l" r="r" t="t"/>
                <a:pathLst>
                  <a:path extrusionOk="0" h="6166" w="19606">
                    <a:moveTo>
                      <a:pt x="1" y="1"/>
                    </a:moveTo>
                    <a:lnTo>
                      <a:pt x="1" y="6166"/>
                    </a:lnTo>
                    <a:lnTo>
                      <a:pt x="19606" y="6166"/>
                    </a:lnTo>
                    <a:lnTo>
                      <a:pt x="19606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35"/>
              <p:cNvSpPr/>
              <p:nvPr/>
            </p:nvSpPr>
            <p:spPr>
              <a:xfrm>
                <a:off x="3554725" y="4813050"/>
                <a:ext cx="490150" cy="154150"/>
              </a:xfrm>
              <a:custGeom>
                <a:rect b="b" l="l" r="r" t="t"/>
                <a:pathLst>
                  <a:path extrusionOk="0" h="6166" w="19606">
                    <a:moveTo>
                      <a:pt x="1" y="0"/>
                    </a:moveTo>
                    <a:lnTo>
                      <a:pt x="1" y="6166"/>
                    </a:lnTo>
                    <a:lnTo>
                      <a:pt x="19606" y="6166"/>
                    </a:lnTo>
                    <a:lnTo>
                      <a:pt x="19606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35"/>
              <p:cNvSpPr/>
              <p:nvPr/>
            </p:nvSpPr>
            <p:spPr>
              <a:xfrm>
                <a:off x="3064625" y="1382250"/>
                <a:ext cx="1471175" cy="153350"/>
              </a:xfrm>
              <a:custGeom>
                <a:rect b="b" l="l" r="r" t="t"/>
                <a:pathLst>
                  <a:path extrusionOk="0" h="6134" w="58847">
                    <a:moveTo>
                      <a:pt x="0" y="1"/>
                    </a:moveTo>
                    <a:lnTo>
                      <a:pt x="0" y="6133"/>
                    </a:lnTo>
                    <a:lnTo>
                      <a:pt x="58847" y="6133"/>
                    </a:lnTo>
                    <a:lnTo>
                      <a:pt x="58847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1" name="Shape 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" name="Google Shape;762;p36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ANALYZING THE COMPETITION</a:t>
            </a:r>
            <a:endParaRPr/>
          </a:p>
        </p:txBody>
      </p:sp>
      <p:sp>
        <p:nvSpPr>
          <p:cNvPr id="763" name="Google Shape;763;p36"/>
          <p:cNvSpPr txBox="1"/>
          <p:nvPr/>
        </p:nvSpPr>
        <p:spPr>
          <a:xfrm>
            <a:off x="5952449" y="3629525"/>
            <a:ext cx="1644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Mercury is the closest planet to the Sun</a:t>
            </a:r>
            <a:r>
              <a:rPr lang="es" sz="900">
                <a:solidFill>
                  <a:srgbClr val="596657"/>
                </a:solidFill>
                <a:latin typeface="Courier New"/>
                <a:ea typeface="Courier New"/>
                <a:cs typeface="Courier New"/>
                <a:sym typeface="Courier New"/>
              </a:rPr>
              <a:t> </a:t>
            </a:r>
            <a:endParaRPr sz="900">
              <a:solidFill>
                <a:srgbClr val="596657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764" name="Google Shape;764;p36"/>
          <p:cNvSpPr txBox="1"/>
          <p:nvPr/>
        </p:nvSpPr>
        <p:spPr>
          <a:xfrm>
            <a:off x="3729600" y="3629525"/>
            <a:ext cx="16848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not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765" name="Google Shape;765;p36"/>
          <p:cNvSpPr txBox="1"/>
          <p:nvPr/>
        </p:nvSpPr>
        <p:spPr>
          <a:xfrm>
            <a:off x="1489125" y="3629525"/>
            <a:ext cx="18762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Neptune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Neptune is the farthest planet from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pic>
        <p:nvPicPr>
          <p:cNvPr id="766" name="Google Shape;766;p36"/>
          <p:cNvPicPr preferRelativeResize="0"/>
          <p:nvPr/>
        </p:nvPicPr>
        <p:blipFill rotWithShape="1">
          <a:blip r:embed="rId3">
            <a:alphaModFix/>
          </a:blip>
          <a:srcRect b="0" l="19994" r="20000" t="0"/>
          <a:stretch/>
        </p:blipFill>
        <p:spPr>
          <a:xfrm flipH="1">
            <a:off x="1729098" y="1669323"/>
            <a:ext cx="1396265" cy="155083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" name="Google Shape;767;p36"/>
          <p:cNvPicPr preferRelativeResize="0"/>
          <p:nvPr/>
        </p:nvPicPr>
        <p:blipFill rotWithShape="1">
          <a:blip r:embed="rId4">
            <a:alphaModFix/>
          </a:blip>
          <a:srcRect b="0" l="19996" r="19990" t="0"/>
          <a:stretch/>
        </p:blipFill>
        <p:spPr>
          <a:xfrm>
            <a:off x="3880307" y="1669323"/>
            <a:ext cx="1396419" cy="1550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8" name="Google Shape;768;p36"/>
          <p:cNvPicPr preferRelativeResize="0"/>
          <p:nvPr/>
        </p:nvPicPr>
        <p:blipFill rotWithShape="1">
          <a:blip r:embed="rId5">
            <a:alphaModFix/>
          </a:blip>
          <a:srcRect b="0" l="34427" r="5573" t="0"/>
          <a:stretch/>
        </p:blipFill>
        <p:spPr>
          <a:xfrm flipH="1">
            <a:off x="6076699" y="1669323"/>
            <a:ext cx="1396413" cy="1551213"/>
          </a:xfrm>
          <a:prstGeom prst="rect">
            <a:avLst/>
          </a:prstGeom>
          <a:noFill/>
          <a:ln>
            <a:noFill/>
          </a:ln>
        </p:spPr>
      </p:pic>
      <p:sp>
        <p:nvSpPr>
          <p:cNvPr id="769" name="Google Shape;769;p36"/>
          <p:cNvSpPr/>
          <p:nvPr/>
        </p:nvSpPr>
        <p:spPr>
          <a:xfrm>
            <a:off x="4344158" y="4673700"/>
            <a:ext cx="455700" cy="469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cxnSp>
        <p:nvCxnSpPr>
          <p:cNvPr id="770" name="Google Shape;770;p36"/>
          <p:cNvCxnSpPr/>
          <p:nvPr/>
        </p:nvCxnSpPr>
        <p:spPr>
          <a:xfrm>
            <a:off x="2427231" y="3089287"/>
            <a:ext cx="0" cy="408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1" name="Google Shape;771;p36"/>
          <p:cNvCxnSpPr/>
          <p:nvPr/>
        </p:nvCxnSpPr>
        <p:spPr>
          <a:xfrm>
            <a:off x="4578518" y="3089287"/>
            <a:ext cx="0" cy="408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2" name="Google Shape;772;p36"/>
          <p:cNvCxnSpPr/>
          <p:nvPr/>
        </p:nvCxnSpPr>
        <p:spPr>
          <a:xfrm>
            <a:off x="6774893" y="3089287"/>
            <a:ext cx="0" cy="408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3" name="Google Shape;773;p36"/>
          <p:cNvSpPr/>
          <p:nvPr/>
        </p:nvSpPr>
        <p:spPr>
          <a:xfrm>
            <a:off x="2199375" y="0"/>
            <a:ext cx="455700" cy="2011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774" name="Google Shape;774;p36"/>
          <p:cNvSpPr/>
          <p:nvPr/>
        </p:nvSpPr>
        <p:spPr>
          <a:xfrm>
            <a:off x="4344152" y="0"/>
            <a:ext cx="455700" cy="2011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775" name="Google Shape;775;p36"/>
          <p:cNvSpPr/>
          <p:nvPr/>
        </p:nvSpPr>
        <p:spPr>
          <a:xfrm>
            <a:off x="6547050" y="0"/>
            <a:ext cx="455700" cy="2011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9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" name="Google Shape;780;p37"/>
          <p:cNvPicPr preferRelativeResize="0"/>
          <p:nvPr/>
        </p:nvPicPr>
        <p:blipFill rotWithShape="1">
          <a:blip r:embed="rId3">
            <a:alphaModFix/>
          </a:blip>
          <a:srcRect b="7826" l="0" r="0" t="7835"/>
          <a:stretch/>
        </p:blipFill>
        <p:spPr>
          <a:xfrm>
            <a:off x="994035" y="1296138"/>
            <a:ext cx="4749640" cy="2669783"/>
          </a:xfrm>
          <a:prstGeom prst="rect">
            <a:avLst/>
          </a:prstGeom>
          <a:noFill/>
          <a:ln>
            <a:noFill/>
          </a:ln>
        </p:spPr>
      </p:pic>
      <p:sp>
        <p:nvSpPr>
          <p:cNvPr id="781" name="Google Shape;781;p37"/>
          <p:cNvSpPr txBox="1"/>
          <p:nvPr>
            <p:ph idx="2" type="ctrTitle"/>
          </p:nvPr>
        </p:nvSpPr>
        <p:spPr>
          <a:xfrm flipH="1">
            <a:off x="5405975" y="1921150"/>
            <a:ext cx="5059200" cy="108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 &amp; STRATEGY</a:t>
            </a:r>
            <a:endParaRPr/>
          </a:p>
        </p:txBody>
      </p:sp>
      <p:sp>
        <p:nvSpPr>
          <p:cNvPr id="782" name="Google Shape;782;p37"/>
          <p:cNvSpPr/>
          <p:nvPr/>
        </p:nvSpPr>
        <p:spPr>
          <a:xfrm flipH="1">
            <a:off x="2884800" y="3555200"/>
            <a:ext cx="6259200" cy="9201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37"/>
          <p:cNvSpPr txBox="1"/>
          <p:nvPr>
            <p:ph type="title"/>
          </p:nvPr>
        </p:nvSpPr>
        <p:spPr>
          <a:xfrm flipH="1">
            <a:off x="3546450" y="0"/>
            <a:ext cx="20511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03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" name="Google Shape;788;p38"/>
          <p:cNvPicPr preferRelativeResize="0"/>
          <p:nvPr/>
        </p:nvPicPr>
        <p:blipFill rotWithShape="1">
          <a:blip r:embed="rId3">
            <a:alphaModFix/>
          </a:blip>
          <a:srcRect b="0" l="57105" r="25455" t="0"/>
          <a:stretch/>
        </p:blipFill>
        <p:spPr>
          <a:xfrm>
            <a:off x="4749745" y="335277"/>
            <a:ext cx="1168502" cy="4472462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" name="Google Shape;789;p38"/>
          <p:cNvPicPr preferRelativeResize="0"/>
          <p:nvPr/>
        </p:nvPicPr>
        <p:blipFill rotWithShape="1">
          <a:blip r:embed="rId3">
            <a:alphaModFix/>
          </a:blip>
          <a:srcRect b="0" l="78208" r="4352" t="0"/>
          <a:stretch/>
        </p:blipFill>
        <p:spPr>
          <a:xfrm>
            <a:off x="6273795" y="335277"/>
            <a:ext cx="1168502" cy="4472462"/>
          </a:xfrm>
          <a:prstGeom prst="rect">
            <a:avLst/>
          </a:prstGeom>
          <a:noFill/>
          <a:ln>
            <a:noFill/>
          </a:ln>
        </p:spPr>
      </p:pic>
      <p:pic>
        <p:nvPicPr>
          <p:cNvPr id="790" name="Google Shape;790;p38"/>
          <p:cNvPicPr preferRelativeResize="0"/>
          <p:nvPr/>
        </p:nvPicPr>
        <p:blipFill rotWithShape="1">
          <a:blip r:embed="rId3">
            <a:alphaModFix/>
          </a:blip>
          <a:srcRect b="0" l="34420" r="48140" t="0"/>
          <a:stretch/>
        </p:blipFill>
        <p:spPr>
          <a:xfrm>
            <a:off x="3225695" y="335277"/>
            <a:ext cx="1168502" cy="4472462"/>
          </a:xfrm>
          <a:prstGeom prst="rect">
            <a:avLst/>
          </a:prstGeom>
          <a:noFill/>
          <a:ln>
            <a:noFill/>
          </a:ln>
        </p:spPr>
      </p:pic>
      <p:pic>
        <p:nvPicPr>
          <p:cNvPr id="791" name="Google Shape;791;p38"/>
          <p:cNvPicPr preferRelativeResize="0"/>
          <p:nvPr/>
        </p:nvPicPr>
        <p:blipFill rotWithShape="1">
          <a:blip r:embed="rId3">
            <a:alphaModFix/>
          </a:blip>
          <a:srcRect b="0" l="11602" r="70958" t="0"/>
          <a:stretch/>
        </p:blipFill>
        <p:spPr>
          <a:xfrm>
            <a:off x="1701645" y="335277"/>
            <a:ext cx="1168502" cy="4472462"/>
          </a:xfrm>
          <a:prstGeom prst="rect">
            <a:avLst/>
          </a:prstGeom>
          <a:noFill/>
          <a:ln>
            <a:noFill/>
          </a:ln>
        </p:spPr>
      </p:pic>
      <p:sp>
        <p:nvSpPr>
          <p:cNvPr id="792" name="Google Shape;792;p38"/>
          <p:cNvSpPr/>
          <p:nvPr/>
        </p:nvSpPr>
        <p:spPr>
          <a:xfrm>
            <a:off x="1696825" y="335275"/>
            <a:ext cx="1168500" cy="4451100"/>
          </a:xfrm>
          <a:prstGeom prst="rect">
            <a:avLst/>
          </a:prstGeom>
          <a:solidFill>
            <a:srgbClr val="FFFFFF">
              <a:alpha val="1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38"/>
          <p:cNvSpPr/>
          <p:nvPr/>
        </p:nvSpPr>
        <p:spPr>
          <a:xfrm>
            <a:off x="3223288" y="335275"/>
            <a:ext cx="1168500" cy="4451100"/>
          </a:xfrm>
          <a:prstGeom prst="rect">
            <a:avLst/>
          </a:prstGeom>
          <a:solidFill>
            <a:srgbClr val="FFFFFF">
              <a:alpha val="1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38"/>
          <p:cNvSpPr/>
          <p:nvPr/>
        </p:nvSpPr>
        <p:spPr>
          <a:xfrm>
            <a:off x="4748538" y="335275"/>
            <a:ext cx="1168500" cy="4451100"/>
          </a:xfrm>
          <a:prstGeom prst="rect">
            <a:avLst/>
          </a:prstGeom>
          <a:solidFill>
            <a:srgbClr val="FFFFFF">
              <a:alpha val="1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" name="Google Shape;795;p38"/>
          <p:cNvSpPr/>
          <p:nvPr/>
        </p:nvSpPr>
        <p:spPr>
          <a:xfrm>
            <a:off x="6273788" y="335275"/>
            <a:ext cx="1168500" cy="4451100"/>
          </a:xfrm>
          <a:prstGeom prst="rect">
            <a:avLst/>
          </a:prstGeom>
          <a:solidFill>
            <a:srgbClr val="FFFFFF">
              <a:alpha val="11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38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GOALS</a:t>
            </a:r>
            <a:endParaRPr/>
          </a:p>
        </p:txBody>
      </p:sp>
      <p:sp>
        <p:nvSpPr>
          <p:cNvPr id="797" name="Google Shape;797;p38"/>
          <p:cNvSpPr/>
          <p:nvPr/>
        </p:nvSpPr>
        <p:spPr>
          <a:xfrm>
            <a:off x="1092350" y="2581300"/>
            <a:ext cx="1269300" cy="2562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38"/>
          <p:cNvSpPr/>
          <p:nvPr/>
        </p:nvSpPr>
        <p:spPr>
          <a:xfrm>
            <a:off x="6792450" y="2581300"/>
            <a:ext cx="1269300" cy="2562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38"/>
          <p:cNvSpPr txBox="1"/>
          <p:nvPr/>
        </p:nvSpPr>
        <p:spPr>
          <a:xfrm>
            <a:off x="6990575" y="3392550"/>
            <a:ext cx="873000" cy="91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2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E8DB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It’s the closest planet to the Sun and the smallest one</a:t>
            </a:r>
            <a:endParaRPr sz="900">
              <a:solidFill>
                <a:srgbClr val="FAE8DB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00" name="Google Shape;800;p38"/>
          <p:cNvSpPr txBox="1"/>
          <p:nvPr/>
        </p:nvSpPr>
        <p:spPr>
          <a:xfrm>
            <a:off x="1271100" y="3392550"/>
            <a:ext cx="911700" cy="91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2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E8DB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It’s a gas giant, composed mostly of hydrogen and helium</a:t>
            </a:r>
            <a:endParaRPr sz="900">
              <a:solidFill>
                <a:srgbClr val="FAE8DB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01" name="Google Shape;801;p38"/>
          <p:cNvSpPr/>
          <p:nvPr/>
        </p:nvSpPr>
        <p:spPr>
          <a:xfrm>
            <a:off x="2946913" y="2581300"/>
            <a:ext cx="1269300" cy="2562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38"/>
          <p:cNvSpPr/>
          <p:nvPr/>
        </p:nvSpPr>
        <p:spPr>
          <a:xfrm>
            <a:off x="4913875" y="2581300"/>
            <a:ext cx="1269300" cy="2562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38"/>
          <p:cNvSpPr txBox="1"/>
          <p:nvPr/>
        </p:nvSpPr>
        <p:spPr>
          <a:xfrm>
            <a:off x="3125713" y="3392550"/>
            <a:ext cx="911700" cy="91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2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E8DB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Venus has a beautiful name and is the second planet from the Sun</a:t>
            </a:r>
            <a:endParaRPr sz="900">
              <a:solidFill>
                <a:srgbClr val="FAE8DB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04" name="Google Shape;804;p38"/>
          <p:cNvSpPr txBox="1"/>
          <p:nvPr/>
        </p:nvSpPr>
        <p:spPr>
          <a:xfrm>
            <a:off x="5112025" y="3392550"/>
            <a:ext cx="873000" cy="916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E8DB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full of iron oxide dust</a:t>
            </a:r>
            <a:endParaRPr sz="900">
              <a:solidFill>
                <a:srgbClr val="FAE8DB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grpSp>
        <p:nvGrpSpPr>
          <p:cNvPr id="805" name="Google Shape;805;p38"/>
          <p:cNvGrpSpPr/>
          <p:nvPr/>
        </p:nvGrpSpPr>
        <p:grpSpPr>
          <a:xfrm>
            <a:off x="1913215" y="2968076"/>
            <a:ext cx="286179" cy="341212"/>
            <a:chOff x="1610725" y="238125"/>
            <a:chExt cx="4369150" cy="5209350"/>
          </a:xfrm>
        </p:grpSpPr>
        <p:sp>
          <p:nvSpPr>
            <p:cNvPr id="806" name="Google Shape;806;p38"/>
            <p:cNvSpPr/>
            <p:nvPr/>
          </p:nvSpPr>
          <p:spPr>
            <a:xfrm>
              <a:off x="1610725" y="238125"/>
              <a:ext cx="4369150" cy="5209350"/>
            </a:xfrm>
            <a:custGeom>
              <a:rect b="b" l="l" r="r" t="t"/>
              <a:pathLst>
                <a:path extrusionOk="0" h="208374" w="174766">
                  <a:moveTo>
                    <a:pt x="117631" y="6722"/>
                  </a:moveTo>
                  <a:lnTo>
                    <a:pt x="117631" y="20165"/>
                  </a:lnTo>
                  <a:lnTo>
                    <a:pt x="57135" y="20165"/>
                  </a:lnTo>
                  <a:lnTo>
                    <a:pt x="57135" y="6722"/>
                  </a:lnTo>
                  <a:lnTo>
                    <a:pt x="63857" y="6722"/>
                  </a:lnTo>
                  <a:lnTo>
                    <a:pt x="63857" y="13443"/>
                  </a:lnTo>
                  <a:lnTo>
                    <a:pt x="70579" y="13443"/>
                  </a:lnTo>
                  <a:lnTo>
                    <a:pt x="70579" y="6722"/>
                  </a:lnTo>
                  <a:lnTo>
                    <a:pt x="77300" y="6722"/>
                  </a:lnTo>
                  <a:lnTo>
                    <a:pt x="77300" y="13443"/>
                  </a:lnTo>
                  <a:lnTo>
                    <a:pt x="84022" y="13443"/>
                  </a:lnTo>
                  <a:lnTo>
                    <a:pt x="84022" y="6722"/>
                  </a:lnTo>
                  <a:lnTo>
                    <a:pt x="90744" y="6722"/>
                  </a:lnTo>
                  <a:lnTo>
                    <a:pt x="90744" y="13443"/>
                  </a:lnTo>
                  <a:lnTo>
                    <a:pt x="97465" y="13443"/>
                  </a:lnTo>
                  <a:lnTo>
                    <a:pt x="97465" y="6722"/>
                  </a:lnTo>
                  <a:lnTo>
                    <a:pt x="104187" y="6722"/>
                  </a:lnTo>
                  <a:lnTo>
                    <a:pt x="104187" y="13443"/>
                  </a:lnTo>
                  <a:lnTo>
                    <a:pt x="110909" y="13443"/>
                  </a:lnTo>
                  <a:lnTo>
                    <a:pt x="110909" y="6722"/>
                  </a:lnTo>
                  <a:close/>
                  <a:moveTo>
                    <a:pt x="97465" y="26887"/>
                  </a:moveTo>
                  <a:lnTo>
                    <a:pt x="97465" y="34214"/>
                  </a:lnTo>
                  <a:cubicBezTo>
                    <a:pt x="94172" y="33844"/>
                    <a:pt x="90811" y="33609"/>
                    <a:pt x="87383" y="33609"/>
                  </a:cubicBezTo>
                  <a:cubicBezTo>
                    <a:pt x="83988" y="33609"/>
                    <a:pt x="80628" y="33844"/>
                    <a:pt x="77300" y="34214"/>
                  </a:cubicBezTo>
                  <a:lnTo>
                    <a:pt x="77300" y="26887"/>
                  </a:lnTo>
                  <a:close/>
                  <a:moveTo>
                    <a:pt x="87383" y="40330"/>
                  </a:moveTo>
                  <a:cubicBezTo>
                    <a:pt x="131847" y="40330"/>
                    <a:pt x="168044" y="76527"/>
                    <a:pt x="168044" y="120991"/>
                  </a:cubicBezTo>
                  <a:cubicBezTo>
                    <a:pt x="168044" y="165455"/>
                    <a:pt x="131847" y="201652"/>
                    <a:pt x="87383" y="201652"/>
                  </a:cubicBezTo>
                  <a:cubicBezTo>
                    <a:pt x="42919" y="201652"/>
                    <a:pt x="6722" y="165455"/>
                    <a:pt x="6722" y="120991"/>
                  </a:cubicBezTo>
                  <a:cubicBezTo>
                    <a:pt x="6722" y="76527"/>
                    <a:pt x="42919" y="40330"/>
                    <a:pt x="87383" y="40330"/>
                  </a:cubicBezTo>
                  <a:close/>
                  <a:moveTo>
                    <a:pt x="50413" y="0"/>
                  </a:moveTo>
                  <a:lnTo>
                    <a:pt x="50413" y="26887"/>
                  </a:lnTo>
                  <a:lnTo>
                    <a:pt x="70579" y="26887"/>
                  </a:lnTo>
                  <a:lnTo>
                    <a:pt x="70579" y="35255"/>
                  </a:lnTo>
                  <a:cubicBezTo>
                    <a:pt x="30416" y="43120"/>
                    <a:pt x="0" y="78543"/>
                    <a:pt x="0" y="120991"/>
                  </a:cubicBezTo>
                  <a:cubicBezTo>
                    <a:pt x="0" y="169186"/>
                    <a:pt x="39188" y="208374"/>
                    <a:pt x="87383" y="208374"/>
                  </a:cubicBezTo>
                  <a:cubicBezTo>
                    <a:pt x="135578" y="208374"/>
                    <a:pt x="174765" y="169186"/>
                    <a:pt x="174765" y="120991"/>
                  </a:cubicBezTo>
                  <a:cubicBezTo>
                    <a:pt x="174765" y="78543"/>
                    <a:pt x="144350" y="43120"/>
                    <a:pt x="104187" y="35255"/>
                  </a:cubicBezTo>
                  <a:lnTo>
                    <a:pt x="104187" y="26887"/>
                  </a:lnTo>
                  <a:lnTo>
                    <a:pt x="124352" y="26887"/>
                  </a:lnTo>
                  <a:lnTo>
                    <a:pt x="124352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8"/>
            <p:cNvSpPr/>
            <p:nvPr/>
          </p:nvSpPr>
          <p:spPr>
            <a:xfrm>
              <a:off x="1946800" y="1414425"/>
              <a:ext cx="3696975" cy="3696975"/>
            </a:xfrm>
            <a:custGeom>
              <a:rect b="b" l="l" r="r" t="t"/>
              <a:pathLst>
                <a:path extrusionOk="0" h="147879" w="147879">
                  <a:moveTo>
                    <a:pt x="70579" y="53774"/>
                  </a:moveTo>
                  <a:lnTo>
                    <a:pt x="70579" y="60496"/>
                  </a:lnTo>
                  <a:lnTo>
                    <a:pt x="67588" y="60496"/>
                  </a:lnTo>
                  <a:cubicBezTo>
                    <a:pt x="65773" y="60496"/>
                    <a:pt x="64160" y="59286"/>
                    <a:pt x="63891" y="57740"/>
                  </a:cubicBezTo>
                  <a:cubicBezTo>
                    <a:pt x="63756" y="56698"/>
                    <a:pt x="63992" y="55723"/>
                    <a:pt x="64664" y="54950"/>
                  </a:cubicBezTo>
                  <a:cubicBezTo>
                    <a:pt x="65302" y="54211"/>
                    <a:pt x="66243" y="53774"/>
                    <a:pt x="67218" y="53774"/>
                  </a:cubicBezTo>
                  <a:close/>
                  <a:moveTo>
                    <a:pt x="77301" y="6890"/>
                  </a:moveTo>
                  <a:cubicBezTo>
                    <a:pt x="111682" y="8604"/>
                    <a:pt x="139275" y="36197"/>
                    <a:pt x="140989" y="70578"/>
                  </a:cubicBezTo>
                  <a:lnTo>
                    <a:pt x="77301" y="70578"/>
                  </a:lnTo>
                  <a:lnTo>
                    <a:pt x="77301" y="6890"/>
                  </a:lnTo>
                  <a:close/>
                  <a:moveTo>
                    <a:pt x="70579" y="20165"/>
                  </a:moveTo>
                  <a:lnTo>
                    <a:pt x="70579" y="47052"/>
                  </a:lnTo>
                  <a:lnTo>
                    <a:pt x="67218" y="47052"/>
                  </a:lnTo>
                  <a:cubicBezTo>
                    <a:pt x="64261" y="47052"/>
                    <a:pt x="61471" y="48363"/>
                    <a:pt x="59522" y="50615"/>
                  </a:cubicBezTo>
                  <a:cubicBezTo>
                    <a:pt x="57606" y="52867"/>
                    <a:pt x="56799" y="55858"/>
                    <a:pt x="57270" y="58815"/>
                  </a:cubicBezTo>
                  <a:cubicBezTo>
                    <a:pt x="58043" y="63588"/>
                    <a:pt x="62479" y="67217"/>
                    <a:pt x="67588" y="67217"/>
                  </a:cubicBezTo>
                  <a:lnTo>
                    <a:pt x="70579" y="67217"/>
                  </a:lnTo>
                  <a:lnTo>
                    <a:pt x="70579" y="77300"/>
                  </a:lnTo>
                  <a:lnTo>
                    <a:pt x="99953" y="77300"/>
                  </a:lnTo>
                  <a:cubicBezTo>
                    <a:pt x="102978" y="81669"/>
                    <a:pt x="104490" y="86946"/>
                    <a:pt x="104154" y="92323"/>
                  </a:cubicBezTo>
                  <a:cubicBezTo>
                    <a:pt x="103448" y="103145"/>
                    <a:pt x="94777" y="112253"/>
                    <a:pt x="83518" y="113967"/>
                  </a:cubicBezTo>
                  <a:lnTo>
                    <a:pt x="80662" y="114404"/>
                  </a:lnTo>
                  <a:lnTo>
                    <a:pt x="80662" y="127713"/>
                  </a:lnTo>
                  <a:lnTo>
                    <a:pt x="67218" y="127713"/>
                  </a:lnTo>
                  <a:lnTo>
                    <a:pt x="67218" y="114438"/>
                  </a:lnTo>
                  <a:lnTo>
                    <a:pt x="64261" y="114068"/>
                  </a:lnTo>
                  <a:cubicBezTo>
                    <a:pt x="53674" y="112724"/>
                    <a:pt x="45440" y="104422"/>
                    <a:pt x="43927" y="94104"/>
                  </a:cubicBezTo>
                  <a:lnTo>
                    <a:pt x="57707" y="94104"/>
                  </a:lnTo>
                  <a:cubicBezTo>
                    <a:pt x="59085" y="98037"/>
                    <a:pt x="62849" y="100826"/>
                    <a:pt x="67218" y="100826"/>
                  </a:cubicBezTo>
                  <a:lnTo>
                    <a:pt x="80662" y="100826"/>
                  </a:lnTo>
                  <a:cubicBezTo>
                    <a:pt x="83619" y="100826"/>
                    <a:pt x="86409" y="99549"/>
                    <a:pt x="88358" y="97264"/>
                  </a:cubicBezTo>
                  <a:cubicBezTo>
                    <a:pt x="90274" y="95012"/>
                    <a:pt x="91080" y="92021"/>
                    <a:pt x="90610" y="89063"/>
                  </a:cubicBezTo>
                  <a:cubicBezTo>
                    <a:pt x="89837" y="84291"/>
                    <a:pt x="85400" y="80661"/>
                    <a:pt x="80292" y="80661"/>
                  </a:cubicBezTo>
                  <a:lnTo>
                    <a:pt x="67218" y="80661"/>
                  </a:lnTo>
                  <a:cubicBezTo>
                    <a:pt x="60631" y="80661"/>
                    <a:pt x="54548" y="78006"/>
                    <a:pt x="50044" y="73233"/>
                  </a:cubicBezTo>
                  <a:cubicBezTo>
                    <a:pt x="45574" y="68427"/>
                    <a:pt x="43322" y="62143"/>
                    <a:pt x="43759" y="55555"/>
                  </a:cubicBezTo>
                  <a:cubicBezTo>
                    <a:pt x="44431" y="44733"/>
                    <a:pt x="53102" y="35625"/>
                    <a:pt x="64361" y="33911"/>
                  </a:cubicBezTo>
                  <a:lnTo>
                    <a:pt x="67218" y="33508"/>
                  </a:lnTo>
                  <a:lnTo>
                    <a:pt x="67218" y="20165"/>
                  </a:lnTo>
                  <a:close/>
                  <a:moveTo>
                    <a:pt x="73940" y="0"/>
                  </a:moveTo>
                  <a:cubicBezTo>
                    <a:pt x="33173" y="0"/>
                    <a:pt x="1" y="33172"/>
                    <a:pt x="1" y="73939"/>
                  </a:cubicBezTo>
                  <a:cubicBezTo>
                    <a:pt x="1" y="114706"/>
                    <a:pt x="33173" y="147878"/>
                    <a:pt x="73940" y="147878"/>
                  </a:cubicBezTo>
                  <a:cubicBezTo>
                    <a:pt x="91484" y="147878"/>
                    <a:pt x="108490" y="141627"/>
                    <a:pt x="121832" y="130267"/>
                  </a:cubicBezTo>
                  <a:lnTo>
                    <a:pt x="117463" y="125159"/>
                  </a:lnTo>
                  <a:cubicBezTo>
                    <a:pt x="105364" y="135477"/>
                    <a:pt x="89870" y="141157"/>
                    <a:pt x="73940" y="141157"/>
                  </a:cubicBezTo>
                  <a:cubicBezTo>
                    <a:pt x="36869" y="141157"/>
                    <a:pt x="6723" y="111010"/>
                    <a:pt x="6723" y="73939"/>
                  </a:cubicBezTo>
                  <a:cubicBezTo>
                    <a:pt x="6723" y="38012"/>
                    <a:pt x="35088" y="8671"/>
                    <a:pt x="70579" y="6890"/>
                  </a:cubicBezTo>
                  <a:lnTo>
                    <a:pt x="70579" y="13444"/>
                  </a:lnTo>
                  <a:lnTo>
                    <a:pt x="60496" y="13444"/>
                  </a:lnTo>
                  <a:lnTo>
                    <a:pt x="60496" y="27862"/>
                  </a:lnTo>
                  <a:cubicBezTo>
                    <a:pt x="47557" y="31055"/>
                    <a:pt x="37878" y="42112"/>
                    <a:pt x="37038" y="55118"/>
                  </a:cubicBezTo>
                  <a:cubicBezTo>
                    <a:pt x="36500" y="63588"/>
                    <a:pt x="39357" y="71654"/>
                    <a:pt x="45137" y="77804"/>
                  </a:cubicBezTo>
                  <a:cubicBezTo>
                    <a:pt x="50851" y="83887"/>
                    <a:pt x="58883" y="87383"/>
                    <a:pt x="67218" y="87383"/>
                  </a:cubicBezTo>
                  <a:lnTo>
                    <a:pt x="80292" y="87383"/>
                  </a:lnTo>
                  <a:cubicBezTo>
                    <a:pt x="82107" y="87383"/>
                    <a:pt x="83720" y="88593"/>
                    <a:pt x="83989" y="90139"/>
                  </a:cubicBezTo>
                  <a:cubicBezTo>
                    <a:pt x="84157" y="91180"/>
                    <a:pt x="83888" y="92155"/>
                    <a:pt x="83216" y="92928"/>
                  </a:cubicBezTo>
                  <a:cubicBezTo>
                    <a:pt x="82577" y="93667"/>
                    <a:pt x="81636" y="94104"/>
                    <a:pt x="80662" y="94104"/>
                  </a:cubicBezTo>
                  <a:lnTo>
                    <a:pt x="67218" y="94104"/>
                  </a:lnTo>
                  <a:cubicBezTo>
                    <a:pt x="65370" y="94104"/>
                    <a:pt x="63857" y="92592"/>
                    <a:pt x="63857" y="90744"/>
                  </a:cubicBezTo>
                  <a:lnTo>
                    <a:pt x="63857" y="87383"/>
                  </a:lnTo>
                  <a:lnTo>
                    <a:pt x="36970" y="87383"/>
                  </a:lnTo>
                  <a:lnTo>
                    <a:pt x="36970" y="90744"/>
                  </a:lnTo>
                  <a:cubicBezTo>
                    <a:pt x="36970" y="104960"/>
                    <a:pt x="46885" y="117126"/>
                    <a:pt x="60496" y="120218"/>
                  </a:cubicBezTo>
                  <a:lnTo>
                    <a:pt x="60496" y="134435"/>
                  </a:lnTo>
                  <a:lnTo>
                    <a:pt x="87383" y="134435"/>
                  </a:lnTo>
                  <a:lnTo>
                    <a:pt x="87383" y="120017"/>
                  </a:lnTo>
                  <a:cubicBezTo>
                    <a:pt x="100323" y="116824"/>
                    <a:pt x="110002" y="105767"/>
                    <a:pt x="110842" y="92760"/>
                  </a:cubicBezTo>
                  <a:cubicBezTo>
                    <a:pt x="111212" y="87349"/>
                    <a:pt x="110103" y="82039"/>
                    <a:pt x="107717" y="77300"/>
                  </a:cubicBezTo>
                  <a:lnTo>
                    <a:pt x="140989" y="77300"/>
                  </a:lnTo>
                  <a:cubicBezTo>
                    <a:pt x="140183" y="93735"/>
                    <a:pt x="133562" y="109161"/>
                    <a:pt x="121967" y="120991"/>
                  </a:cubicBezTo>
                  <a:lnTo>
                    <a:pt x="126739" y="125697"/>
                  </a:lnTo>
                  <a:cubicBezTo>
                    <a:pt x="140384" y="111783"/>
                    <a:pt x="147879" y="93399"/>
                    <a:pt x="147879" y="73939"/>
                  </a:cubicBezTo>
                  <a:cubicBezTo>
                    <a:pt x="147879" y="33172"/>
                    <a:pt x="114707" y="0"/>
                    <a:pt x="73940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8"/>
            <p:cNvSpPr/>
            <p:nvPr/>
          </p:nvSpPr>
          <p:spPr>
            <a:xfrm>
              <a:off x="4029700" y="2031975"/>
              <a:ext cx="1184725" cy="989800"/>
            </a:xfrm>
            <a:custGeom>
              <a:rect b="b" l="l" r="r" t="t"/>
              <a:pathLst>
                <a:path extrusionOk="0" h="39592" w="47389">
                  <a:moveTo>
                    <a:pt x="1412" y="0"/>
                  </a:moveTo>
                  <a:lnTo>
                    <a:pt x="1" y="6588"/>
                  </a:lnTo>
                  <a:cubicBezTo>
                    <a:pt x="13444" y="9512"/>
                    <a:pt x="24569" y="18620"/>
                    <a:pt x="30248" y="30887"/>
                  </a:cubicBezTo>
                  <a:lnTo>
                    <a:pt x="21544" y="29139"/>
                  </a:lnTo>
                  <a:lnTo>
                    <a:pt x="20199" y="35727"/>
                  </a:lnTo>
                  <a:lnTo>
                    <a:pt x="39524" y="39591"/>
                  </a:lnTo>
                  <a:lnTo>
                    <a:pt x="47389" y="23863"/>
                  </a:lnTo>
                  <a:lnTo>
                    <a:pt x="41407" y="20838"/>
                  </a:lnTo>
                  <a:lnTo>
                    <a:pt x="37004" y="29610"/>
                  </a:lnTo>
                  <a:cubicBezTo>
                    <a:pt x="30685" y="14654"/>
                    <a:pt x="17477" y="3529"/>
                    <a:pt x="1412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" name="Google Shape;809;p38"/>
          <p:cNvGrpSpPr/>
          <p:nvPr/>
        </p:nvGrpSpPr>
        <p:grpSpPr>
          <a:xfrm>
            <a:off x="3792126" y="2875194"/>
            <a:ext cx="275718" cy="421405"/>
            <a:chOff x="2089475" y="238125"/>
            <a:chExt cx="3420825" cy="5228350"/>
          </a:xfrm>
        </p:grpSpPr>
        <p:sp>
          <p:nvSpPr>
            <p:cNvPr id="810" name="Google Shape;810;p38"/>
            <p:cNvSpPr/>
            <p:nvPr/>
          </p:nvSpPr>
          <p:spPr>
            <a:xfrm>
              <a:off x="2497550" y="5313275"/>
              <a:ext cx="163625" cy="153200"/>
            </a:xfrm>
            <a:custGeom>
              <a:rect b="b" l="l" r="r" t="t"/>
              <a:pathLst>
                <a:path extrusionOk="0" h="6128" w="6545">
                  <a:moveTo>
                    <a:pt x="0" y="0"/>
                  </a:moveTo>
                  <a:lnTo>
                    <a:pt x="0" y="6127"/>
                  </a:lnTo>
                  <a:lnTo>
                    <a:pt x="6544" y="6127"/>
                  </a:lnTo>
                  <a:lnTo>
                    <a:pt x="6544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8"/>
            <p:cNvSpPr/>
            <p:nvPr/>
          </p:nvSpPr>
          <p:spPr>
            <a:xfrm>
              <a:off x="3396400" y="2127125"/>
              <a:ext cx="163625" cy="153200"/>
            </a:xfrm>
            <a:custGeom>
              <a:rect b="b" l="l" r="r" t="t"/>
              <a:pathLst>
                <a:path extrusionOk="0" h="6128" w="6545">
                  <a:moveTo>
                    <a:pt x="1" y="1"/>
                  </a:moveTo>
                  <a:lnTo>
                    <a:pt x="1" y="6128"/>
                  </a:lnTo>
                  <a:lnTo>
                    <a:pt x="6544" y="6128"/>
                  </a:lnTo>
                  <a:lnTo>
                    <a:pt x="654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8"/>
            <p:cNvSpPr/>
            <p:nvPr/>
          </p:nvSpPr>
          <p:spPr>
            <a:xfrm>
              <a:off x="3722975" y="2127125"/>
              <a:ext cx="163625" cy="153200"/>
            </a:xfrm>
            <a:custGeom>
              <a:rect b="b" l="l" r="r" t="t"/>
              <a:pathLst>
                <a:path extrusionOk="0" h="6128" w="6545">
                  <a:moveTo>
                    <a:pt x="1" y="1"/>
                  </a:moveTo>
                  <a:lnTo>
                    <a:pt x="1" y="6128"/>
                  </a:lnTo>
                  <a:lnTo>
                    <a:pt x="6545" y="6128"/>
                  </a:lnTo>
                  <a:lnTo>
                    <a:pt x="6545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8"/>
            <p:cNvSpPr/>
            <p:nvPr/>
          </p:nvSpPr>
          <p:spPr>
            <a:xfrm>
              <a:off x="4050175" y="2127125"/>
              <a:ext cx="163000" cy="153200"/>
            </a:xfrm>
            <a:custGeom>
              <a:rect b="b" l="l" r="r" t="t"/>
              <a:pathLst>
                <a:path extrusionOk="0" h="6128" w="6520">
                  <a:moveTo>
                    <a:pt x="0" y="1"/>
                  </a:moveTo>
                  <a:lnTo>
                    <a:pt x="0" y="6128"/>
                  </a:lnTo>
                  <a:lnTo>
                    <a:pt x="6520" y="6128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8"/>
            <p:cNvSpPr/>
            <p:nvPr/>
          </p:nvSpPr>
          <p:spPr>
            <a:xfrm>
              <a:off x="4050175" y="809775"/>
              <a:ext cx="653175" cy="653800"/>
            </a:xfrm>
            <a:custGeom>
              <a:rect b="b" l="l" r="r" t="t"/>
              <a:pathLst>
                <a:path extrusionOk="0" h="26152" w="26127">
                  <a:moveTo>
                    <a:pt x="13064" y="9461"/>
                  </a:moveTo>
                  <a:cubicBezTo>
                    <a:pt x="14068" y="10834"/>
                    <a:pt x="15294" y="12059"/>
                    <a:pt x="16691" y="13088"/>
                  </a:cubicBezTo>
                  <a:cubicBezTo>
                    <a:pt x="15294" y="14093"/>
                    <a:pt x="14068" y="15319"/>
                    <a:pt x="13064" y="16716"/>
                  </a:cubicBezTo>
                  <a:cubicBezTo>
                    <a:pt x="12059" y="15319"/>
                    <a:pt x="10833" y="14093"/>
                    <a:pt x="9436" y="13088"/>
                  </a:cubicBezTo>
                  <a:cubicBezTo>
                    <a:pt x="10833" y="12059"/>
                    <a:pt x="12059" y="10834"/>
                    <a:pt x="13064" y="9461"/>
                  </a:cubicBezTo>
                  <a:close/>
                  <a:moveTo>
                    <a:pt x="10000" y="1"/>
                  </a:moveTo>
                  <a:cubicBezTo>
                    <a:pt x="10000" y="5515"/>
                    <a:pt x="5515" y="10025"/>
                    <a:pt x="0" y="10025"/>
                  </a:cubicBezTo>
                  <a:lnTo>
                    <a:pt x="0" y="16152"/>
                  </a:lnTo>
                  <a:cubicBezTo>
                    <a:pt x="5515" y="16152"/>
                    <a:pt x="10000" y="20637"/>
                    <a:pt x="10000" y="26152"/>
                  </a:cubicBezTo>
                  <a:lnTo>
                    <a:pt x="16127" y="26152"/>
                  </a:lnTo>
                  <a:cubicBezTo>
                    <a:pt x="16127" y="20637"/>
                    <a:pt x="20612" y="16152"/>
                    <a:pt x="26127" y="16152"/>
                  </a:cubicBezTo>
                  <a:lnTo>
                    <a:pt x="26127" y="10025"/>
                  </a:lnTo>
                  <a:cubicBezTo>
                    <a:pt x="20612" y="10025"/>
                    <a:pt x="16127" y="5515"/>
                    <a:pt x="16127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8"/>
            <p:cNvSpPr/>
            <p:nvPr/>
          </p:nvSpPr>
          <p:spPr>
            <a:xfrm>
              <a:off x="4621850" y="238125"/>
              <a:ext cx="653775" cy="653775"/>
            </a:xfrm>
            <a:custGeom>
              <a:rect b="b" l="l" r="r" t="t"/>
              <a:pathLst>
                <a:path extrusionOk="0" h="26151" w="26151">
                  <a:moveTo>
                    <a:pt x="13063" y="9436"/>
                  </a:moveTo>
                  <a:cubicBezTo>
                    <a:pt x="14093" y="10833"/>
                    <a:pt x="15318" y="12058"/>
                    <a:pt x="16691" y="13063"/>
                  </a:cubicBezTo>
                  <a:cubicBezTo>
                    <a:pt x="15318" y="14093"/>
                    <a:pt x="14093" y="15318"/>
                    <a:pt x="13063" y="16690"/>
                  </a:cubicBezTo>
                  <a:cubicBezTo>
                    <a:pt x="12058" y="15318"/>
                    <a:pt x="10833" y="14093"/>
                    <a:pt x="9436" y="13063"/>
                  </a:cubicBezTo>
                  <a:cubicBezTo>
                    <a:pt x="10833" y="12058"/>
                    <a:pt x="12058" y="10833"/>
                    <a:pt x="13063" y="9436"/>
                  </a:cubicBezTo>
                  <a:close/>
                  <a:moveTo>
                    <a:pt x="10000" y="0"/>
                  </a:moveTo>
                  <a:cubicBezTo>
                    <a:pt x="10000" y="5514"/>
                    <a:pt x="5515" y="10000"/>
                    <a:pt x="0" y="10000"/>
                  </a:cubicBezTo>
                  <a:lnTo>
                    <a:pt x="0" y="16127"/>
                  </a:lnTo>
                  <a:cubicBezTo>
                    <a:pt x="5515" y="16127"/>
                    <a:pt x="10000" y="20636"/>
                    <a:pt x="10000" y="26151"/>
                  </a:cubicBezTo>
                  <a:lnTo>
                    <a:pt x="16127" y="26151"/>
                  </a:lnTo>
                  <a:cubicBezTo>
                    <a:pt x="16127" y="20636"/>
                    <a:pt x="20637" y="16127"/>
                    <a:pt x="26151" y="16127"/>
                  </a:cubicBezTo>
                  <a:lnTo>
                    <a:pt x="26151" y="10000"/>
                  </a:lnTo>
                  <a:cubicBezTo>
                    <a:pt x="20637" y="10000"/>
                    <a:pt x="16127" y="5514"/>
                    <a:pt x="16127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8"/>
            <p:cNvSpPr/>
            <p:nvPr/>
          </p:nvSpPr>
          <p:spPr>
            <a:xfrm>
              <a:off x="2089475" y="1391875"/>
              <a:ext cx="3420825" cy="4074600"/>
            </a:xfrm>
            <a:custGeom>
              <a:rect b="b" l="l" r="r" t="t"/>
              <a:pathLst>
                <a:path extrusionOk="0" h="162984" w="136833">
                  <a:moveTo>
                    <a:pt x="19607" y="12671"/>
                  </a:moveTo>
                  <a:lnTo>
                    <a:pt x="19607" y="47768"/>
                  </a:lnTo>
                  <a:lnTo>
                    <a:pt x="6128" y="34288"/>
                  </a:lnTo>
                  <a:lnTo>
                    <a:pt x="6128" y="12671"/>
                  </a:lnTo>
                  <a:close/>
                  <a:moveTo>
                    <a:pt x="130706" y="12671"/>
                  </a:moveTo>
                  <a:lnTo>
                    <a:pt x="130706" y="34288"/>
                  </a:lnTo>
                  <a:lnTo>
                    <a:pt x="117226" y="47768"/>
                  </a:lnTo>
                  <a:lnTo>
                    <a:pt x="117226" y="12671"/>
                  </a:lnTo>
                  <a:close/>
                  <a:moveTo>
                    <a:pt x="84948" y="104162"/>
                  </a:moveTo>
                  <a:lnTo>
                    <a:pt x="84948" y="114382"/>
                  </a:lnTo>
                  <a:lnTo>
                    <a:pt x="51861" y="114382"/>
                  </a:lnTo>
                  <a:lnTo>
                    <a:pt x="51861" y="104162"/>
                  </a:lnTo>
                  <a:close/>
                  <a:moveTo>
                    <a:pt x="71885" y="120510"/>
                  </a:moveTo>
                  <a:lnTo>
                    <a:pt x="71885" y="135215"/>
                  </a:lnTo>
                  <a:lnTo>
                    <a:pt x="84654" y="143793"/>
                  </a:lnTo>
                  <a:lnTo>
                    <a:pt x="52596" y="143793"/>
                  </a:lnTo>
                  <a:lnTo>
                    <a:pt x="64949" y="135215"/>
                  </a:lnTo>
                  <a:lnTo>
                    <a:pt x="64949" y="120510"/>
                  </a:lnTo>
                  <a:close/>
                  <a:moveTo>
                    <a:pt x="91492" y="149920"/>
                  </a:moveTo>
                  <a:lnTo>
                    <a:pt x="91492" y="156856"/>
                  </a:lnTo>
                  <a:lnTo>
                    <a:pt x="45342" y="156856"/>
                  </a:lnTo>
                  <a:lnTo>
                    <a:pt x="45342" y="149920"/>
                  </a:lnTo>
                  <a:close/>
                  <a:moveTo>
                    <a:pt x="19607" y="0"/>
                  </a:moveTo>
                  <a:lnTo>
                    <a:pt x="19607" y="6544"/>
                  </a:lnTo>
                  <a:lnTo>
                    <a:pt x="0" y="6544"/>
                  </a:lnTo>
                  <a:lnTo>
                    <a:pt x="0" y="36812"/>
                  </a:lnTo>
                  <a:lnTo>
                    <a:pt x="19607" y="56419"/>
                  </a:lnTo>
                  <a:lnTo>
                    <a:pt x="19607" y="62963"/>
                  </a:lnTo>
                  <a:lnTo>
                    <a:pt x="54679" y="98035"/>
                  </a:lnTo>
                  <a:lnTo>
                    <a:pt x="45734" y="98035"/>
                  </a:lnTo>
                  <a:lnTo>
                    <a:pt x="45734" y="120510"/>
                  </a:lnTo>
                  <a:lnTo>
                    <a:pt x="58821" y="120510"/>
                  </a:lnTo>
                  <a:lnTo>
                    <a:pt x="58821" y="131931"/>
                  </a:lnTo>
                  <a:lnTo>
                    <a:pt x="39214" y="145018"/>
                  </a:lnTo>
                  <a:lnTo>
                    <a:pt x="39214" y="156856"/>
                  </a:lnTo>
                  <a:lnTo>
                    <a:pt x="29411" y="156856"/>
                  </a:lnTo>
                  <a:lnTo>
                    <a:pt x="29411" y="162983"/>
                  </a:lnTo>
                  <a:lnTo>
                    <a:pt x="111099" y="162983"/>
                  </a:lnTo>
                  <a:lnTo>
                    <a:pt x="111099" y="156856"/>
                  </a:lnTo>
                  <a:lnTo>
                    <a:pt x="97619" y="156856"/>
                  </a:lnTo>
                  <a:lnTo>
                    <a:pt x="97619" y="145018"/>
                  </a:lnTo>
                  <a:lnTo>
                    <a:pt x="78012" y="131931"/>
                  </a:lnTo>
                  <a:lnTo>
                    <a:pt x="78012" y="120510"/>
                  </a:lnTo>
                  <a:lnTo>
                    <a:pt x="91075" y="120510"/>
                  </a:lnTo>
                  <a:lnTo>
                    <a:pt x="91075" y="98035"/>
                  </a:lnTo>
                  <a:lnTo>
                    <a:pt x="82546" y="98035"/>
                  </a:lnTo>
                  <a:lnTo>
                    <a:pt x="117226" y="62963"/>
                  </a:lnTo>
                  <a:lnTo>
                    <a:pt x="117226" y="56419"/>
                  </a:lnTo>
                  <a:lnTo>
                    <a:pt x="136833" y="36812"/>
                  </a:lnTo>
                  <a:lnTo>
                    <a:pt x="136833" y="6544"/>
                  </a:lnTo>
                  <a:lnTo>
                    <a:pt x="117226" y="6544"/>
                  </a:lnTo>
                  <a:lnTo>
                    <a:pt x="117226" y="0"/>
                  </a:lnTo>
                  <a:lnTo>
                    <a:pt x="101295" y="0"/>
                  </a:lnTo>
                  <a:lnTo>
                    <a:pt x="101295" y="6127"/>
                  </a:lnTo>
                  <a:lnTo>
                    <a:pt x="111099" y="6127"/>
                  </a:lnTo>
                  <a:lnTo>
                    <a:pt x="111099" y="60414"/>
                  </a:lnTo>
                  <a:lnTo>
                    <a:pt x="73894" y="98035"/>
                  </a:lnTo>
                  <a:lnTo>
                    <a:pt x="63356" y="98035"/>
                  </a:lnTo>
                  <a:lnTo>
                    <a:pt x="25735" y="60414"/>
                  </a:lnTo>
                  <a:lnTo>
                    <a:pt x="25735" y="6127"/>
                  </a:lnTo>
                  <a:lnTo>
                    <a:pt x="81688" y="6127"/>
                  </a:lnTo>
                  <a:lnTo>
                    <a:pt x="81688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8"/>
            <p:cNvSpPr/>
            <p:nvPr/>
          </p:nvSpPr>
          <p:spPr>
            <a:xfrm>
              <a:off x="3232800" y="2944500"/>
              <a:ext cx="1143975" cy="153200"/>
            </a:xfrm>
            <a:custGeom>
              <a:rect b="b" l="l" r="r" t="t"/>
              <a:pathLst>
                <a:path extrusionOk="0" h="6128" w="45759">
                  <a:moveTo>
                    <a:pt x="1" y="0"/>
                  </a:moveTo>
                  <a:lnTo>
                    <a:pt x="1" y="6127"/>
                  </a:lnTo>
                  <a:lnTo>
                    <a:pt x="45759" y="6127"/>
                  </a:lnTo>
                  <a:lnTo>
                    <a:pt x="45759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8"/>
            <p:cNvSpPr/>
            <p:nvPr/>
          </p:nvSpPr>
          <p:spPr>
            <a:xfrm>
              <a:off x="3477900" y="3271075"/>
              <a:ext cx="653800" cy="153200"/>
            </a:xfrm>
            <a:custGeom>
              <a:rect b="b" l="l" r="r" t="t"/>
              <a:pathLst>
                <a:path extrusionOk="0" h="6128" w="26152">
                  <a:moveTo>
                    <a:pt x="0" y="0"/>
                  </a:moveTo>
                  <a:lnTo>
                    <a:pt x="0" y="6128"/>
                  </a:lnTo>
                  <a:lnTo>
                    <a:pt x="26151" y="6128"/>
                  </a:lnTo>
                  <a:lnTo>
                    <a:pt x="26151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" name="Google Shape;819;p38"/>
          <p:cNvGrpSpPr/>
          <p:nvPr/>
        </p:nvGrpSpPr>
        <p:grpSpPr>
          <a:xfrm>
            <a:off x="5118906" y="2934328"/>
            <a:ext cx="362573" cy="362564"/>
            <a:chOff x="1353700" y="401325"/>
            <a:chExt cx="4893025" cy="4892900"/>
          </a:xfrm>
        </p:grpSpPr>
        <p:sp>
          <p:nvSpPr>
            <p:cNvPr id="820" name="Google Shape;820;p38"/>
            <p:cNvSpPr/>
            <p:nvPr/>
          </p:nvSpPr>
          <p:spPr>
            <a:xfrm>
              <a:off x="4903575" y="2684600"/>
              <a:ext cx="1016950" cy="978500"/>
            </a:xfrm>
            <a:custGeom>
              <a:rect b="b" l="l" r="r" t="t"/>
              <a:pathLst>
                <a:path extrusionOk="0" h="39140" w="40678">
                  <a:moveTo>
                    <a:pt x="21139" y="6528"/>
                  </a:moveTo>
                  <a:cubicBezTo>
                    <a:pt x="22810" y="6528"/>
                    <a:pt x="24494" y="6847"/>
                    <a:pt x="26096" y="7503"/>
                  </a:cubicBezTo>
                  <a:cubicBezTo>
                    <a:pt x="30989" y="9526"/>
                    <a:pt x="34153" y="14288"/>
                    <a:pt x="34153" y="19573"/>
                  </a:cubicBezTo>
                  <a:cubicBezTo>
                    <a:pt x="34153" y="26782"/>
                    <a:pt x="28314" y="32620"/>
                    <a:pt x="21105" y="32620"/>
                  </a:cubicBezTo>
                  <a:cubicBezTo>
                    <a:pt x="15821" y="32620"/>
                    <a:pt x="11058" y="29456"/>
                    <a:pt x="9036" y="24563"/>
                  </a:cubicBezTo>
                  <a:cubicBezTo>
                    <a:pt x="7046" y="19703"/>
                    <a:pt x="8155" y="14092"/>
                    <a:pt x="11874" y="10341"/>
                  </a:cubicBezTo>
                  <a:cubicBezTo>
                    <a:pt x="14389" y="7848"/>
                    <a:pt x="17739" y="6528"/>
                    <a:pt x="21139" y="6528"/>
                  </a:cubicBezTo>
                  <a:close/>
                  <a:moveTo>
                    <a:pt x="21105" y="1"/>
                  </a:moveTo>
                  <a:cubicBezTo>
                    <a:pt x="13179" y="1"/>
                    <a:pt x="6068" y="4763"/>
                    <a:pt x="3034" y="12070"/>
                  </a:cubicBezTo>
                  <a:cubicBezTo>
                    <a:pt x="0" y="19409"/>
                    <a:pt x="1664" y="27825"/>
                    <a:pt x="7274" y="33403"/>
                  </a:cubicBezTo>
                  <a:cubicBezTo>
                    <a:pt x="11002" y="37153"/>
                    <a:pt x="15997" y="39140"/>
                    <a:pt x="21092" y="39140"/>
                  </a:cubicBezTo>
                  <a:cubicBezTo>
                    <a:pt x="23620" y="39140"/>
                    <a:pt x="26173" y="38650"/>
                    <a:pt x="28608" y="37644"/>
                  </a:cubicBezTo>
                  <a:cubicBezTo>
                    <a:pt x="35915" y="34610"/>
                    <a:pt x="40677" y="27499"/>
                    <a:pt x="40677" y="19573"/>
                  </a:cubicBezTo>
                  <a:cubicBezTo>
                    <a:pt x="40677" y="8775"/>
                    <a:pt x="31902" y="1"/>
                    <a:pt x="21105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8"/>
            <p:cNvSpPr/>
            <p:nvPr/>
          </p:nvSpPr>
          <p:spPr>
            <a:xfrm>
              <a:off x="2984700" y="401325"/>
              <a:ext cx="1016950" cy="978500"/>
            </a:xfrm>
            <a:custGeom>
              <a:rect b="b" l="l" r="r" t="t"/>
              <a:pathLst>
                <a:path extrusionOk="0" h="39140" w="40678">
                  <a:moveTo>
                    <a:pt x="19573" y="6520"/>
                  </a:moveTo>
                  <a:cubicBezTo>
                    <a:pt x="24857" y="6520"/>
                    <a:pt x="29620" y="9684"/>
                    <a:pt x="31642" y="14577"/>
                  </a:cubicBezTo>
                  <a:cubicBezTo>
                    <a:pt x="33632" y="19437"/>
                    <a:pt x="32523" y="25048"/>
                    <a:pt x="28804" y="28799"/>
                  </a:cubicBezTo>
                  <a:cubicBezTo>
                    <a:pt x="26289" y="31292"/>
                    <a:pt x="22939" y="32612"/>
                    <a:pt x="19539" y="32612"/>
                  </a:cubicBezTo>
                  <a:cubicBezTo>
                    <a:pt x="17868" y="32612"/>
                    <a:pt x="16184" y="32293"/>
                    <a:pt x="14582" y="31637"/>
                  </a:cubicBezTo>
                  <a:cubicBezTo>
                    <a:pt x="9689" y="29615"/>
                    <a:pt x="6525" y="24852"/>
                    <a:pt x="6525" y="19568"/>
                  </a:cubicBezTo>
                  <a:cubicBezTo>
                    <a:pt x="6525" y="12359"/>
                    <a:pt x="12364" y="6520"/>
                    <a:pt x="19573" y="6520"/>
                  </a:cubicBezTo>
                  <a:close/>
                  <a:moveTo>
                    <a:pt x="19586" y="1"/>
                  </a:moveTo>
                  <a:cubicBezTo>
                    <a:pt x="17058" y="1"/>
                    <a:pt x="14505" y="490"/>
                    <a:pt x="12070" y="1496"/>
                  </a:cubicBezTo>
                  <a:cubicBezTo>
                    <a:pt x="4763" y="4530"/>
                    <a:pt x="1" y="11641"/>
                    <a:pt x="1" y="19568"/>
                  </a:cubicBezTo>
                  <a:cubicBezTo>
                    <a:pt x="1" y="30365"/>
                    <a:pt x="8775" y="39140"/>
                    <a:pt x="19573" y="39140"/>
                  </a:cubicBezTo>
                  <a:cubicBezTo>
                    <a:pt x="27499" y="39140"/>
                    <a:pt x="34610" y="34377"/>
                    <a:pt x="37644" y="27070"/>
                  </a:cubicBezTo>
                  <a:cubicBezTo>
                    <a:pt x="40678" y="19731"/>
                    <a:pt x="39014" y="11315"/>
                    <a:pt x="33403" y="5737"/>
                  </a:cubicBezTo>
                  <a:cubicBezTo>
                    <a:pt x="29676" y="1988"/>
                    <a:pt x="24680" y="1"/>
                    <a:pt x="19586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8"/>
            <p:cNvSpPr/>
            <p:nvPr/>
          </p:nvSpPr>
          <p:spPr>
            <a:xfrm>
              <a:off x="1353700" y="3010800"/>
              <a:ext cx="4893025" cy="2283425"/>
            </a:xfrm>
            <a:custGeom>
              <a:rect b="b" l="l" r="r" t="t"/>
              <a:pathLst>
                <a:path extrusionOk="0" h="91337" w="195721">
                  <a:moveTo>
                    <a:pt x="127218" y="6525"/>
                  </a:moveTo>
                  <a:cubicBezTo>
                    <a:pt x="129013" y="6525"/>
                    <a:pt x="130480" y="7992"/>
                    <a:pt x="130480" y="9786"/>
                  </a:cubicBezTo>
                  <a:cubicBezTo>
                    <a:pt x="130480" y="9917"/>
                    <a:pt x="130480" y="10047"/>
                    <a:pt x="130513" y="10178"/>
                  </a:cubicBezTo>
                  <a:lnTo>
                    <a:pt x="133775" y="36274"/>
                  </a:lnTo>
                  <a:cubicBezTo>
                    <a:pt x="133971" y="37905"/>
                    <a:pt x="135373" y="39144"/>
                    <a:pt x="137004" y="39144"/>
                  </a:cubicBezTo>
                  <a:lnTo>
                    <a:pt x="172886" y="39144"/>
                  </a:lnTo>
                  <a:cubicBezTo>
                    <a:pt x="174680" y="39144"/>
                    <a:pt x="176148" y="40612"/>
                    <a:pt x="176148" y="42406"/>
                  </a:cubicBezTo>
                  <a:cubicBezTo>
                    <a:pt x="176148" y="44200"/>
                    <a:pt x="174680" y="45668"/>
                    <a:pt x="172886" y="45668"/>
                  </a:cubicBezTo>
                  <a:lnTo>
                    <a:pt x="129795" y="45668"/>
                  </a:lnTo>
                  <a:cubicBezTo>
                    <a:pt x="128099" y="45668"/>
                    <a:pt x="126697" y="44396"/>
                    <a:pt x="126566" y="42700"/>
                  </a:cubicBezTo>
                  <a:lnTo>
                    <a:pt x="123956" y="22410"/>
                  </a:lnTo>
                  <a:cubicBezTo>
                    <a:pt x="123728" y="20779"/>
                    <a:pt x="122325" y="19572"/>
                    <a:pt x="120694" y="19572"/>
                  </a:cubicBezTo>
                  <a:lnTo>
                    <a:pt x="6525" y="19572"/>
                  </a:lnTo>
                  <a:lnTo>
                    <a:pt x="6525" y="12722"/>
                  </a:lnTo>
                  <a:lnTo>
                    <a:pt x="68503" y="6525"/>
                  </a:lnTo>
                  <a:close/>
                  <a:moveTo>
                    <a:pt x="189196" y="39144"/>
                  </a:moveTo>
                  <a:lnTo>
                    <a:pt x="189196" y="58716"/>
                  </a:lnTo>
                  <a:lnTo>
                    <a:pt x="6525" y="58716"/>
                  </a:lnTo>
                  <a:lnTo>
                    <a:pt x="6525" y="52192"/>
                  </a:lnTo>
                  <a:lnTo>
                    <a:pt x="58717" y="52192"/>
                  </a:lnTo>
                  <a:lnTo>
                    <a:pt x="58717" y="45668"/>
                  </a:lnTo>
                  <a:lnTo>
                    <a:pt x="6525" y="45668"/>
                  </a:lnTo>
                  <a:lnTo>
                    <a:pt x="6525" y="39144"/>
                  </a:lnTo>
                  <a:lnTo>
                    <a:pt x="119520" y="39144"/>
                  </a:lnTo>
                  <a:lnTo>
                    <a:pt x="120075" y="43483"/>
                  </a:lnTo>
                  <a:cubicBezTo>
                    <a:pt x="120629" y="48441"/>
                    <a:pt x="124805" y="52192"/>
                    <a:pt x="129795" y="52192"/>
                  </a:cubicBezTo>
                  <a:lnTo>
                    <a:pt x="172886" y="52192"/>
                  </a:lnTo>
                  <a:cubicBezTo>
                    <a:pt x="178301" y="52192"/>
                    <a:pt x="182672" y="47821"/>
                    <a:pt x="182672" y="42406"/>
                  </a:cubicBezTo>
                  <a:cubicBezTo>
                    <a:pt x="182672" y="41297"/>
                    <a:pt x="182444" y="40188"/>
                    <a:pt x="182085" y="39144"/>
                  </a:cubicBezTo>
                  <a:close/>
                  <a:moveTo>
                    <a:pt x="58717" y="65240"/>
                  </a:moveTo>
                  <a:lnTo>
                    <a:pt x="58717" y="84812"/>
                  </a:lnTo>
                  <a:lnTo>
                    <a:pt x="52193" y="84812"/>
                  </a:lnTo>
                  <a:lnTo>
                    <a:pt x="52193" y="78288"/>
                  </a:lnTo>
                  <a:lnTo>
                    <a:pt x="45669" y="78288"/>
                  </a:lnTo>
                  <a:lnTo>
                    <a:pt x="45669" y="84812"/>
                  </a:lnTo>
                  <a:lnTo>
                    <a:pt x="39145" y="84812"/>
                  </a:lnTo>
                  <a:lnTo>
                    <a:pt x="39145" y="75026"/>
                  </a:lnTo>
                  <a:lnTo>
                    <a:pt x="32621" y="75026"/>
                  </a:lnTo>
                  <a:lnTo>
                    <a:pt x="32621" y="84812"/>
                  </a:lnTo>
                  <a:lnTo>
                    <a:pt x="26097" y="84812"/>
                  </a:lnTo>
                  <a:lnTo>
                    <a:pt x="26097" y="65240"/>
                  </a:lnTo>
                  <a:close/>
                  <a:moveTo>
                    <a:pt x="169624" y="65240"/>
                  </a:moveTo>
                  <a:lnTo>
                    <a:pt x="169624" y="84812"/>
                  </a:lnTo>
                  <a:lnTo>
                    <a:pt x="163100" y="84812"/>
                  </a:lnTo>
                  <a:lnTo>
                    <a:pt x="163100" y="75026"/>
                  </a:lnTo>
                  <a:lnTo>
                    <a:pt x="156576" y="75026"/>
                  </a:lnTo>
                  <a:lnTo>
                    <a:pt x="156576" y="84812"/>
                  </a:lnTo>
                  <a:lnTo>
                    <a:pt x="150052" y="84812"/>
                  </a:lnTo>
                  <a:lnTo>
                    <a:pt x="150052" y="71764"/>
                  </a:lnTo>
                  <a:lnTo>
                    <a:pt x="143528" y="71764"/>
                  </a:lnTo>
                  <a:lnTo>
                    <a:pt x="143528" y="84812"/>
                  </a:lnTo>
                  <a:lnTo>
                    <a:pt x="137004" y="84812"/>
                  </a:lnTo>
                  <a:lnTo>
                    <a:pt x="137004" y="65240"/>
                  </a:lnTo>
                  <a:close/>
                  <a:moveTo>
                    <a:pt x="127218" y="1"/>
                  </a:moveTo>
                  <a:lnTo>
                    <a:pt x="68176" y="33"/>
                  </a:lnTo>
                  <a:lnTo>
                    <a:pt x="2937" y="6557"/>
                  </a:lnTo>
                  <a:cubicBezTo>
                    <a:pt x="1273" y="6720"/>
                    <a:pt x="1" y="8123"/>
                    <a:pt x="1" y="9786"/>
                  </a:cubicBezTo>
                  <a:lnTo>
                    <a:pt x="1" y="22834"/>
                  </a:lnTo>
                  <a:cubicBezTo>
                    <a:pt x="1" y="24629"/>
                    <a:pt x="1469" y="26096"/>
                    <a:pt x="3263" y="26096"/>
                  </a:cubicBezTo>
                  <a:lnTo>
                    <a:pt x="117824" y="26096"/>
                  </a:lnTo>
                  <a:lnTo>
                    <a:pt x="118672" y="32620"/>
                  </a:lnTo>
                  <a:lnTo>
                    <a:pt x="3263" y="32620"/>
                  </a:lnTo>
                  <a:cubicBezTo>
                    <a:pt x="1469" y="32620"/>
                    <a:pt x="1" y="34088"/>
                    <a:pt x="1" y="35882"/>
                  </a:cubicBezTo>
                  <a:lnTo>
                    <a:pt x="1" y="61978"/>
                  </a:lnTo>
                  <a:cubicBezTo>
                    <a:pt x="1" y="63772"/>
                    <a:pt x="1469" y="65240"/>
                    <a:pt x="3263" y="65240"/>
                  </a:cubicBezTo>
                  <a:lnTo>
                    <a:pt x="19573" y="65240"/>
                  </a:lnTo>
                  <a:lnTo>
                    <a:pt x="19573" y="88074"/>
                  </a:lnTo>
                  <a:cubicBezTo>
                    <a:pt x="19573" y="89868"/>
                    <a:pt x="21041" y="91336"/>
                    <a:pt x="22835" y="91336"/>
                  </a:cubicBezTo>
                  <a:lnTo>
                    <a:pt x="61979" y="91336"/>
                  </a:lnTo>
                  <a:cubicBezTo>
                    <a:pt x="63773" y="91336"/>
                    <a:pt x="65241" y="89868"/>
                    <a:pt x="65241" y="88074"/>
                  </a:cubicBezTo>
                  <a:lnTo>
                    <a:pt x="65241" y="65240"/>
                  </a:lnTo>
                  <a:lnTo>
                    <a:pt x="130480" y="65240"/>
                  </a:lnTo>
                  <a:lnTo>
                    <a:pt x="130480" y="88074"/>
                  </a:lnTo>
                  <a:cubicBezTo>
                    <a:pt x="130480" y="89868"/>
                    <a:pt x="131948" y="91336"/>
                    <a:pt x="133742" y="91336"/>
                  </a:cubicBezTo>
                  <a:lnTo>
                    <a:pt x="172886" y="91336"/>
                  </a:lnTo>
                  <a:cubicBezTo>
                    <a:pt x="174680" y="91336"/>
                    <a:pt x="176148" y="89868"/>
                    <a:pt x="176148" y="88074"/>
                  </a:cubicBezTo>
                  <a:lnTo>
                    <a:pt x="176148" y="65240"/>
                  </a:lnTo>
                  <a:lnTo>
                    <a:pt x="192458" y="65240"/>
                  </a:lnTo>
                  <a:cubicBezTo>
                    <a:pt x="194252" y="65240"/>
                    <a:pt x="195720" y="63772"/>
                    <a:pt x="195720" y="61978"/>
                  </a:cubicBezTo>
                  <a:lnTo>
                    <a:pt x="195720" y="35882"/>
                  </a:lnTo>
                  <a:cubicBezTo>
                    <a:pt x="195720" y="34088"/>
                    <a:pt x="194252" y="32620"/>
                    <a:pt x="192458" y="32620"/>
                  </a:cubicBezTo>
                  <a:lnTo>
                    <a:pt x="139875" y="32620"/>
                  </a:lnTo>
                  <a:lnTo>
                    <a:pt x="137004" y="9558"/>
                  </a:lnTo>
                  <a:cubicBezTo>
                    <a:pt x="136874" y="4241"/>
                    <a:pt x="132535" y="1"/>
                    <a:pt x="127218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8"/>
            <p:cNvSpPr/>
            <p:nvPr/>
          </p:nvSpPr>
          <p:spPr>
            <a:xfrm>
              <a:off x="2564725" y="1542900"/>
              <a:ext cx="2245075" cy="1304825"/>
            </a:xfrm>
            <a:custGeom>
              <a:rect b="b" l="l" r="r" t="t"/>
              <a:pathLst>
                <a:path extrusionOk="0" h="52193" w="89803">
                  <a:moveTo>
                    <a:pt x="45473" y="6525"/>
                  </a:moveTo>
                  <a:cubicBezTo>
                    <a:pt x="50887" y="13114"/>
                    <a:pt x="55617" y="20225"/>
                    <a:pt x="59630" y="27728"/>
                  </a:cubicBezTo>
                  <a:cubicBezTo>
                    <a:pt x="59988" y="28347"/>
                    <a:pt x="60576" y="28869"/>
                    <a:pt x="61228" y="29130"/>
                  </a:cubicBezTo>
                  <a:lnTo>
                    <a:pt x="80637" y="36992"/>
                  </a:lnTo>
                  <a:cubicBezTo>
                    <a:pt x="81518" y="37579"/>
                    <a:pt x="82039" y="38557"/>
                    <a:pt x="82039" y="39601"/>
                  </a:cubicBezTo>
                  <a:cubicBezTo>
                    <a:pt x="82039" y="41369"/>
                    <a:pt x="80609" y="42668"/>
                    <a:pt x="78992" y="42668"/>
                  </a:cubicBezTo>
                  <a:cubicBezTo>
                    <a:pt x="78610" y="42668"/>
                    <a:pt x="78218" y="42595"/>
                    <a:pt x="77831" y="42439"/>
                  </a:cubicBezTo>
                  <a:lnTo>
                    <a:pt x="54932" y="33273"/>
                  </a:lnTo>
                  <a:lnTo>
                    <a:pt x="45701" y="17909"/>
                  </a:lnTo>
                  <a:cubicBezTo>
                    <a:pt x="45048" y="16826"/>
                    <a:pt x="43982" y="16322"/>
                    <a:pt x="42922" y="16322"/>
                  </a:cubicBezTo>
                  <a:cubicBezTo>
                    <a:pt x="41492" y="16322"/>
                    <a:pt x="40074" y="17239"/>
                    <a:pt x="39699" y="18888"/>
                  </a:cubicBezTo>
                  <a:lnTo>
                    <a:pt x="33762" y="45669"/>
                  </a:lnTo>
                  <a:lnTo>
                    <a:pt x="8155" y="45669"/>
                  </a:lnTo>
                  <a:lnTo>
                    <a:pt x="19931" y="7405"/>
                  </a:lnTo>
                  <a:cubicBezTo>
                    <a:pt x="20062" y="7079"/>
                    <a:pt x="20225" y="6786"/>
                    <a:pt x="20486" y="6525"/>
                  </a:cubicBezTo>
                  <a:close/>
                  <a:moveTo>
                    <a:pt x="20062" y="1"/>
                  </a:moveTo>
                  <a:cubicBezTo>
                    <a:pt x="16963" y="327"/>
                    <a:pt x="14418" y="2545"/>
                    <a:pt x="13668" y="5579"/>
                  </a:cubicBezTo>
                  <a:lnTo>
                    <a:pt x="620" y="47985"/>
                  </a:lnTo>
                  <a:cubicBezTo>
                    <a:pt x="0" y="50072"/>
                    <a:pt x="1566" y="52193"/>
                    <a:pt x="3752" y="52193"/>
                  </a:cubicBezTo>
                  <a:lnTo>
                    <a:pt x="36372" y="52193"/>
                  </a:lnTo>
                  <a:cubicBezTo>
                    <a:pt x="37905" y="52193"/>
                    <a:pt x="39242" y="51116"/>
                    <a:pt x="39568" y="49648"/>
                  </a:cubicBezTo>
                  <a:lnTo>
                    <a:pt x="44298" y="28250"/>
                  </a:lnTo>
                  <a:lnTo>
                    <a:pt x="49876" y="37546"/>
                  </a:lnTo>
                  <a:cubicBezTo>
                    <a:pt x="50268" y="38166"/>
                    <a:pt x="50822" y="38655"/>
                    <a:pt x="51475" y="38916"/>
                  </a:cubicBezTo>
                  <a:lnTo>
                    <a:pt x="75418" y="48474"/>
                  </a:lnTo>
                  <a:cubicBezTo>
                    <a:pt x="76591" y="48946"/>
                    <a:pt x="77802" y="49171"/>
                    <a:pt x="78994" y="49171"/>
                  </a:cubicBezTo>
                  <a:cubicBezTo>
                    <a:pt x="82575" y="49171"/>
                    <a:pt x="85978" y="47146"/>
                    <a:pt x="87617" y="43744"/>
                  </a:cubicBezTo>
                  <a:cubicBezTo>
                    <a:pt x="89803" y="39177"/>
                    <a:pt x="88107" y="33730"/>
                    <a:pt x="83736" y="31218"/>
                  </a:cubicBezTo>
                  <a:cubicBezTo>
                    <a:pt x="83605" y="31153"/>
                    <a:pt x="83475" y="31088"/>
                    <a:pt x="83344" y="31022"/>
                  </a:cubicBezTo>
                  <a:lnTo>
                    <a:pt x="64751" y="23487"/>
                  </a:lnTo>
                  <a:cubicBezTo>
                    <a:pt x="51214" y="1"/>
                    <a:pt x="47821" y="1"/>
                    <a:pt x="46158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8"/>
            <p:cNvSpPr/>
            <p:nvPr/>
          </p:nvSpPr>
          <p:spPr>
            <a:xfrm>
              <a:off x="2984700" y="4152500"/>
              <a:ext cx="163125" cy="163125"/>
            </a:xfrm>
            <a:custGeom>
              <a:rect b="b" l="l" r="r" t="t"/>
              <a:pathLst>
                <a:path extrusionOk="0" h="6525" w="6525">
                  <a:moveTo>
                    <a:pt x="1" y="0"/>
                  </a:moveTo>
                  <a:lnTo>
                    <a:pt x="1" y="6524"/>
                  </a:lnTo>
                  <a:lnTo>
                    <a:pt x="6525" y="6524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8"/>
            <p:cNvSpPr/>
            <p:nvPr/>
          </p:nvSpPr>
          <p:spPr>
            <a:xfrm>
              <a:off x="3310900" y="4152500"/>
              <a:ext cx="815525" cy="163125"/>
            </a:xfrm>
            <a:custGeom>
              <a:rect b="b" l="l" r="r" t="t"/>
              <a:pathLst>
                <a:path extrusionOk="0" h="6525" w="32621">
                  <a:moveTo>
                    <a:pt x="1" y="0"/>
                  </a:moveTo>
                  <a:lnTo>
                    <a:pt x="1" y="6524"/>
                  </a:lnTo>
                  <a:lnTo>
                    <a:pt x="32621" y="6524"/>
                  </a:lnTo>
                  <a:lnTo>
                    <a:pt x="32621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" name="Google Shape;826;p38"/>
          <p:cNvGrpSpPr/>
          <p:nvPr/>
        </p:nvGrpSpPr>
        <p:grpSpPr>
          <a:xfrm>
            <a:off x="6970656" y="2922637"/>
            <a:ext cx="311769" cy="369644"/>
            <a:chOff x="1599300" y="238125"/>
            <a:chExt cx="4409750" cy="5228350"/>
          </a:xfrm>
        </p:grpSpPr>
        <p:sp>
          <p:nvSpPr>
            <p:cNvPr id="827" name="Google Shape;827;p38"/>
            <p:cNvSpPr/>
            <p:nvPr/>
          </p:nvSpPr>
          <p:spPr>
            <a:xfrm>
              <a:off x="3563675" y="4985450"/>
              <a:ext cx="163625" cy="153825"/>
            </a:xfrm>
            <a:custGeom>
              <a:rect b="b" l="l" r="r" t="t"/>
              <a:pathLst>
                <a:path extrusionOk="0" h="6153" w="6545">
                  <a:moveTo>
                    <a:pt x="0" y="1"/>
                  </a:moveTo>
                  <a:lnTo>
                    <a:pt x="0" y="6153"/>
                  </a:lnTo>
                  <a:lnTo>
                    <a:pt x="6544" y="6153"/>
                  </a:lnTo>
                  <a:lnTo>
                    <a:pt x="654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8"/>
            <p:cNvSpPr/>
            <p:nvPr/>
          </p:nvSpPr>
          <p:spPr>
            <a:xfrm>
              <a:off x="3890875" y="4985450"/>
              <a:ext cx="163600" cy="153825"/>
            </a:xfrm>
            <a:custGeom>
              <a:rect b="b" l="l" r="r" t="t"/>
              <a:pathLst>
                <a:path extrusionOk="0" h="6153" w="6544">
                  <a:moveTo>
                    <a:pt x="0" y="1"/>
                  </a:moveTo>
                  <a:lnTo>
                    <a:pt x="0" y="6153"/>
                  </a:lnTo>
                  <a:lnTo>
                    <a:pt x="6544" y="6153"/>
                  </a:lnTo>
                  <a:lnTo>
                    <a:pt x="654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8"/>
            <p:cNvSpPr/>
            <p:nvPr/>
          </p:nvSpPr>
          <p:spPr>
            <a:xfrm>
              <a:off x="4218675" y="4985450"/>
              <a:ext cx="163625" cy="153825"/>
            </a:xfrm>
            <a:custGeom>
              <a:rect b="b" l="l" r="r" t="t"/>
              <a:pathLst>
                <a:path extrusionOk="0" h="6153" w="6545">
                  <a:moveTo>
                    <a:pt x="0" y="1"/>
                  </a:moveTo>
                  <a:lnTo>
                    <a:pt x="0" y="6153"/>
                  </a:lnTo>
                  <a:lnTo>
                    <a:pt x="6544" y="6153"/>
                  </a:lnTo>
                  <a:lnTo>
                    <a:pt x="654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8"/>
            <p:cNvSpPr/>
            <p:nvPr/>
          </p:nvSpPr>
          <p:spPr>
            <a:xfrm>
              <a:off x="3673350" y="3839675"/>
              <a:ext cx="545350" cy="644600"/>
            </a:xfrm>
            <a:custGeom>
              <a:rect b="b" l="l" r="r" t="t"/>
              <a:pathLst>
                <a:path extrusionOk="0" h="25784" w="21814">
                  <a:moveTo>
                    <a:pt x="7427" y="1"/>
                  </a:moveTo>
                  <a:lnTo>
                    <a:pt x="1" y="7353"/>
                  </a:lnTo>
                  <a:lnTo>
                    <a:pt x="4241" y="11642"/>
                  </a:lnTo>
                  <a:lnTo>
                    <a:pt x="8701" y="7010"/>
                  </a:lnTo>
                  <a:lnTo>
                    <a:pt x="8701" y="19657"/>
                  </a:lnTo>
                  <a:lnTo>
                    <a:pt x="2157" y="19657"/>
                  </a:lnTo>
                  <a:lnTo>
                    <a:pt x="2157" y="25784"/>
                  </a:lnTo>
                  <a:lnTo>
                    <a:pt x="21813" y="25784"/>
                  </a:lnTo>
                  <a:lnTo>
                    <a:pt x="21813" y="19657"/>
                  </a:lnTo>
                  <a:lnTo>
                    <a:pt x="14853" y="19657"/>
                  </a:lnTo>
                  <a:lnTo>
                    <a:pt x="14853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8"/>
            <p:cNvSpPr/>
            <p:nvPr/>
          </p:nvSpPr>
          <p:spPr>
            <a:xfrm>
              <a:off x="2940550" y="238125"/>
              <a:ext cx="2064875" cy="2521975"/>
            </a:xfrm>
            <a:custGeom>
              <a:rect b="b" l="l" r="r" t="t"/>
              <a:pathLst>
                <a:path extrusionOk="0" h="100879" w="82595">
                  <a:moveTo>
                    <a:pt x="72031" y="6152"/>
                  </a:moveTo>
                  <a:lnTo>
                    <a:pt x="49483" y="45488"/>
                  </a:lnTo>
                  <a:lnTo>
                    <a:pt x="44704" y="37131"/>
                  </a:lnTo>
                  <a:lnTo>
                    <a:pt x="44900" y="37229"/>
                  </a:lnTo>
                  <a:lnTo>
                    <a:pt x="62718" y="6152"/>
                  </a:lnTo>
                  <a:close/>
                  <a:moveTo>
                    <a:pt x="19877" y="6152"/>
                  </a:moveTo>
                  <a:lnTo>
                    <a:pt x="42547" y="45831"/>
                  </a:lnTo>
                  <a:lnTo>
                    <a:pt x="33258" y="45831"/>
                  </a:lnTo>
                  <a:lnTo>
                    <a:pt x="10563" y="6152"/>
                  </a:lnTo>
                  <a:close/>
                  <a:moveTo>
                    <a:pt x="47841" y="51983"/>
                  </a:moveTo>
                  <a:lnTo>
                    <a:pt x="47841" y="56493"/>
                  </a:lnTo>
                  <a:cubicBezTo>
                    <a:pt x="45807" y="55806"/>
                    <a:pt x="43430" y="55463"/>
                    <a:pt x="41101" y="55463"/>
                  </a:cubicBezTo>
                  <a:cubicBezTo>
                    <a:pt x="38748" y="55463"/>
                    <a:pt x="36788" y="55806"/>
                    <a:pt x="34337" y="56493"/>
                  </a:cubicBezTo>
                  <a:lnTo>
                    <a:pt x="34337" y="51983"/>
                  </a:lnTo>
                  <a:close/>
                  <a:moveTo>
                    <a:pt x="41297" y="61591"/>
                  </a:moveTo>
                  <a:cubicBezTo>
                    <a:pt x="50439" y="61591"/>
                    <a:pt x="57865" y="69041"/>
                    <a:pt x="57865" y="78183"/>
                  </a:cubicBezTo>
                  <a:cubicBezTo>
                    <a:pt x="57865" y="87325"/>
                    <a:pt x="50439" y="94751"/>
                    <a:pt x="41297" y="94751"/>
                  </a:cubicBezTo>
                  <a:cubicBezTo>
                    <a:pt x="32156" y="94751"/>
                    <a:pt x="24729" y="87325"/>
                    <a:pt x="24729" y="78183"/>
                  </a:cubicBezTo>
                  <a:cubicBezTo>
                    <a:pt x="24729" y="69041"/>
                    <a:pt x="32156" y="61591"/>
                    <a:pt x="41297" y="61591"/>
                  </a:cubicBezTo>
                  <a:close/>
                  <a:moveTo>
                    <a:pt x="0" y="0"/>
                  </a:moveTo>
                  <a:lnTo>
                    <a:pt x="26175" y="45831"/>
                  </a:lnTo>
                  <a:lnTo>
                    <a:pt x="21641" y="45831"/>
                  </a:lnTo>
                  <a:lnTo>
                    <a:pt x="21641" y="51983"/>
                  </a:lnTo>
                  <a:lnTo>
                    <a:pt x="28210" y="51983"/>
                  </a:lnTo>
                  <a:lnTo>
                    <a:pt x="28210" y="59483"/>
                  </a:lnTo>
                  <a:cubicBezTo>
                    <a:pt x="22475" y="63600"/>
                    <a:pt x="18480" y="70438"/>
                    <a:pt x="18480" y="78183"/>
                  </a:cubicBezTo>
                  <a:cubicBezTo>
                    <a:pt x="18480" y="90707"/>
                    <a:pt x="28724" y="100878"/>
                    <a:pt x="41248" y="100878"/>
                  </a:cubicBezTo>
                  <a:cubicBezTo>
                    <a:pt x="53772" y="100878"/>
                    <a:pt x="63894" y="90707"/>
                    <a:pt x="63894" y="78183"/>
                  </a:cubicBezTo>
                  <a:cubicBezTo>
                    <a:pt x="63894" y="70438"/>
                    <a:pt x="60120" y="63600"/>
                    <a:pt x="53993" y="59483"/>
                  </a:cubicBezTo>
                  <a:lnTo>
                    <a:pt x="53993" y="51983"/>
                  </a:lnTo>
                  <a:lnTo>
                    <a:pt x="60929" y="51983"/>
                  </a:lnTo>
                  <a:lnTo>
                    <a:pt x="60929" y="45831"/>
                  </a:lnTo>
                  <a:lnTo>
                    <a:pt x="56395" y="45831"/>
                  </a:lnTo>
                  <a:lnTo>
                    <a:pt x="82595" y="0"/>
                  </a:lnTo>
                  <a:lnTo>
                    <a:pt x="59164" y="0"/>
                  </a:lnTo>
                  <a:lnTo>
                    <a:pt x="41297" y="31273"/>
                  </a:lnTo>
                  <a:lnTo>
                    <a:pt x="23430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8"/>
            <p:cNvSpPr/>
            <p:nvPr/>
          </p:nvSpPr>
          <p:spPr>
            <a:xfrm>
              <a:off x="3650675" y="1870400"/>
              <a:ext cx="644600" cy="644600"/>
            </a:xfrm>
            <a:custGeom>
              <a:rect b="b" l="l" r="r" t="t"/>
              <a:pathLst>
                <a:path extrusionOk="0" h="25784" w="25784">
                  <a:moveTo>
                    <a:pt x="12892" y="6128"/>
                  </a:moveTo>
                  <a:cubicBezTo>
                    <a:pt x="16618" y="6128"/>
                    <a:pt x="19632" y="9167"/>
                    <a:pt x="19632" y="12892"/>
                  </a:cubicBezTo>
                  <a:cubicBezTo>
                    <a:pt x="19632" y="16593"/>
                    <a:pt x="16618" y="19632"/>
                    <a:pt x="12892" y="19632"/>
                  </a:cubicBezTo>
                  <a:cubicBezTo>
                    <a:pt x="9167" y="19632"/>
                    <a:pt x="6128" y="16593"/>
                    <a:pt x="6128" y="12892"/>
                  </a:cubicBezTo>
                  <a:cubicBezTo>
                    <a:pt x="6128" y="9167"/>
                    <a:pt x="9167" y="6128"/>
                    <a:pt x="12892" y="6128"/>
                  </a:cubicBezTo>
                  <a:close/>
                  <a:moveTo>
                    <a:pt x="12892" y="0"/>
                  </a:moveTo>
                  <a:cubicBezTo>
                    <a:pt x="5785" y="0"/>
                    <a:pt x="1" y="5784"/>
                    <a:pt x="1" y="12892"/>
                  </a:cubicBezTo>
                  <a:cubicBezTo>
                    <a:pt x="1" y="20000"/>
                    <a:pt x="5785" y="25784"/>
                    <a:pt x="12892" y="25784"/>
                  </a:cubicBezTo>
                  <a:cubicBezTo>
                    <a:pt x="20000" y="25784"/>
                    <a:pt x="25784" y="20000"/>
                    <a:pt x="25784" y="12892"/>
                  </a:cubicBezTo>
                  <a:cubicBezTo>
                    <a:pt x="25784" y="5784"/>
                    <a:pt x="20000" y="0"/>
                    <a:pt x="12892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8"/>
            <p:cNvSpPr/>
            <p:nvPr/>
          </p:nvSpPr>
          <p:spPr>
            <a:xfrm>
              <a:off x="4545875" y="2274175"/>
              <a:ext cx="655000" cy="655025"/>
            </a:xfrm>
            <a:custGeom>
              <a:rect b="b" l="l" r="r" t="t"/>
              <a:pathLst>
                <a:path extrusionOk="0" h="26201" w="26200">
                  <a:moveTo>
                    <a:pt x="13088" y="9461"/>
                  </a:moveTo>
                  <a:cubicBezTo>
                    <a:pt x="14117" y="10858"/>
                    <a:pt x="15343" y="12083"/>
                    <a:pt x="16740" y="13113"/>
                  </a:cubicBezTo>
                  <a:cubicBezTo>
                    <a:pt x="15343" y="14118"/>
                    <a:pt x="14117" y="15343"/>
                    <a:pt x="13088" y="16740"/>
                  </a:cubicBezTo>
                  <a:cubicBezTo>
                    <a:pt x="12083" y="15343"/>
                    <a:pt x="10857" y="14118"/>
                    <a:pt x="9460" y="13113"/>
                  </a:cubicBezTo>
                  <a:cubicBezTo>
                    <a:pt x="10857" y="12083"/>
                    <a:pt x="12083" y="10858"/>
                    <a:pt x="13088" y="9461"/>
                  </a:cubicBezTo>
                  <a:close/>
                  <a:moveTo>
                    <a:pt x="10024" y="1"/>
                  </a:moveTo>
                  <a:cubicBezTo>
                    <a:pt x="10024" y="5540"/>
                    <a:pt x="5539" y="10025"/>
                    <a:pt x="0" y="10025"/>
                  </a:cubicBezTo>
                  <a:lnTo>
                    <a:pt x="0" y="16176"/>
                  </a:lnTo>
                  <a:cubicBezTo>
                    <a:pt x="5539" y="16176"/>
                    <a:pt x="10024" y="20662"/>
                    <a:pt x="10024" y="26201"/>
                  </a:cubicBezTo>
                  <a:lnTo>
                    <a:pt x="16176" y="26201"/>
                  </a:lnTo>
                  <a:cubicBezTo>
                    <a:pt x="16176" y="20662"/>
                    <a:pt x="20661" y="16176"/>
                    <a:pt x="26200" y="16176"/>
                  </a:cubicBezTo>
                  <a:lnTo>
                    <a:pt x="26200" y="10025"/>
                  </a:lnTo>
                  <a:cubicBezTo>
                    <a:pt x="20661" y="10025"/>
                    <a:pt x="16176" y="5540"/>
                    <a:pt x="16176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8"/>
            <p:cNvSpPr/>
            <p:nvPr/>
          </p:nvSpPr>
          <p:spPr>
            <a:xfrm>
              <a:off x="2662975" y="1946975"/>
              <a:ext cx="655025" cy="655025"/>
            </a:xfrm>
            <a:custGeom>
              <a:rect b="b" l="l" r="r" t="t"/>
              <a:pathLst>
                <a:path extrusionOk="0" h="26201" w="26201">
                  <a:moveTo>
                    <a:pt x="13113" y="9461"/>
                  </a:moveTo>
                  <a:cubicBezTo>
                    <a:pt x="14118" y="10858"/>
                    <a:pt x="15343" y="12084"/>
                    <a:pt x="16740" y="13089"/>
                  </a:cubicBezTo>
                  <a:cubicBezTo>
                    <a:pt x="15343" y="14094"/>
                    <a:pt x="14118" y="15343"/>
                    <a:pt x="13113" y="16716"/>
                  </a:cubicBezTo>
                  <a:cubicBezTo>
                    <a:pt x="12083" y="15343"/>
                    <a:pt x="10858" y="14094"/>
                    <a:pt x="9461" y="13089"/>
                  </a:cubicBezTo>
                  <a:cubicBezTo>
                    <a:pt x="10858" y="12084"/>
                    <a:pt x="12083" y="10858"/>
                    <a:pt x="13113" y="9461"/>
                  </a:cubicBezTo>
                  <a:close/>
                  <a:moveTo>
                    <a:pt x="10049" y="1"/>
                  </a:moveTo>
                  <a:cubicBezTo>
                    <a:pt x="10049" y="5515"/>
                    <a:pt x="5540" y="10025"/>
                    <a:pt x="1" y="10025"/>
                  </a:cubicBezTo>
                  <a:lnTo>
                    <a:pt x="1" y="16152"/>
                  </a:lnTo>
                  <a:cubicBezTo>
                    <a:pt x="5540" y="16152"/>
                    <a:pt x="10049" y="20662"/>
                    <a:pt x="10049" y="26201"/>
                  </a:cubicBezTo>
                  <a:lnTo>
                    <a:pt x="16176" y="26201"/>
                  </a:lnTo>
                  <a:cubicBezTo>
                    <a:pt x="16176" y="20662"/>
                    <a:pt x="20686" y="16152"/>
                    <a:pt x="26200" y="16152"/>
                  </a:cubicBezTo>
                  <a:lnTo>
                    <a:pt x="26200" y="10025"/>
                  </a:lnTo>
                  <a:cubicBezTo>
                    <a:pt x="20686" y="10025"/>
                    <a:pt x="16176" y="5515"/>
                    <a:pt x="16176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8"/>
            <p:cNvSpPr/>
            <p:nvPr/>
          </p:nvSpPr>
          <p:spPr>
            <a:xfrm>
              <a:off x="1599300" y="3184675"/>
              <a:ext cx="4409750" cy="2281800"/>
            </a:xfrm>
            <a:custGeom>
              <a:rect b="b" l="l" r="r" t="t"/>
              <a:pathLst>
                <a:path extrusionOk="0" h="91272" w="176390">
                  <a:moveTo>
                    <a:pt x="106761" y="6152"/>
                  </a:moveTo>
                  <a:lnTo>
                    <a:pt x="113721" y="13113"/>
                  </a:lnTo>
                  <a:lnTo>
                    <a:pt x="70022" y="13113"/>
                  </a:lnTo>
                  <a:lnTo>
                    <a:pt x="63061" y="6152"/>
                  </a:lnTo>
                  <a:close/>
                  <a:moveTo>
                    <a:pt x="58527" y="10294"/>
                  </a:moveTo>
                  <a:lnTo>
                    <a:pt x="65488" y="17255"/>
                  </a:lnTo>
                  <a:lnTo>
                    <a:pt x="65488" y="34754"/>
                  </a:lnTo>
                  <a:lnTo>
                    <a:pt x="58527" y="27794"/>
                  </a:lnTo>
                  <a:lnTo>
                    <a:pt x="58527" y="10294"/>
                  </a:lnTo>
                  <a:close/>
                  <a:moveTo>
                    <a:pt x="54385" y="32352"/>
                  </a:moveTo>
                  <a:lnTo>
                    <a:pt x="61346" y="39313"/>
                  </a:lnTo>
                  <a:lnTo>
                    <a:pt x="17647" y="39313"/>
                  </a:lnTo>
                  <a:lnTo>
                    <a:pt x="10686" y="32352"/>
                  </a:lnTo>
                  <a:close/>
                  <a:moveTo>
                    <a:pt x="159160" y="42156"/>
                  </a:moveTo>
                  <a:lnTo>
                    <a:pt x="166121" y="49116"/>
                  </a:lnTo>
                  <a:lnTo>
                    <a:pt x="124015" y="49116"/>
                  </a:lnTo>
                  <a:lnTo>
                    <a:pt x="124015" y="42156"/>
                  </a:lnTo>
                  <a:close/>
                  <a:moveTo>
                    <a:pt x="6128" y="36470"/>
                  </a:moveTo>
                  <a:lnTo>
                    <a:pt x="13088" y="43430"/>
                  </a:lnTo>
                  <a:lnTo>
                    <a:pt x="13088" y="80586"/>
                  </a:lnTo>
                  <a:lnTo>
                    <a:pt x="6128" y="73625"/>
                  </a:lnTo>
                  <a:lnTo>
                    <a:pt x="6128" y="36470"/>
                  </a:lnTo>
                  <a:close/>
                  <a:moveTo>
                    <a:pt x="117863" y="19240"/>
                  </a:moveTo>
                  <a:lnTo>
                    <a:pt x="117863" y="55268"/>
                  </a:lnTo>
                  <a:lnTo>
                    <a:pt x="170263" y="55268"/>
                  </a:lnTo>
                  <a:lnTo>
                    <a:pt x="170263" y="85144"/>
                  </a:lnTo>
                  <a:lnTo>
                    <a:pt x="19240" y="85144"/>
                  </a:lnTo>
                  <a:lnTo>
                    <a:pt x="19240" y="45440"/>
                  </a:lnTo>
                  <a:lnTo>
                    <a:pt x="71615" y="45440"/>
                  </a:lnTo>
                  <a:lnTo>
                    <a:pt x="71615" y="19240"/>
                  </a:lnTo>
                  <a:close/>
                  <a:moveTo>
                    <a:pt x="52376" y="1"/>
                  </a:moveTo>
                  <a:lnTo>
                    <a:pt x="52376" y="26201"/>
                  </a:lnTo>
                  <a:lnTo>
                    <a:pt x="0" y="26201"/>
                  </a:lnTo>
                  <a:lnTo>
                    <a:pt x="0" y="76174"/>
                  </a:lnTo>
                  <a:lnTo>
                    <a:pt x="15098" y="91271"/>
                  </a:lnTo>
                  <a:lnTo>
                    <a:pt x="176390" y="91271"/>
                  </a:lnTo>
                  <a:lnTo>
                    <a:pt x="176390" y="50709"/>
                  </a:lnTo>
                  <a:lnTo>
                    <a:pt x="161709" y="36029"/>
                  </a:lnTo>
                  <a:lnTo>
                    <a:pt x="124015" y="36029"/>
                  </a:lnTo>
                  <a:lnTo>
                    <a:pt x="124015" y="14706"/>
                  </a:lnTo>
                  <a:lnTo>
                    <a:pt x="109309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39" name="Shape 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p39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sp>
        <p:nvSpPr>
          <p:cNvPr id="841" name="Google Shape;841;p39"/>
          <p:cNvSpPr txBox="1"/>
          <p:nvPr/>
        </p:nvSpPr>
        <p:spPr>
          <a:xfrm>
            <a:off x="2046250" y="2285300"/>
            <a:ext cx="1376400" cy="5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GOAL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The Sun is the star at the center of the Solar System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2" name="Google Shape;842;p39"/>
          <p:cNvSpPr txBox="1"/>
          <p:nvPr/>
        </p:nvSpPr>
        <p:spPr>
          <a:xfrm>
            <a:off x="3826363" y="1550047"/>
            <a:ext cx="1376400" cy="5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STRATEGY</a:t>
            </a: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 1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Neptune is the farthest planet from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3" name="Google Shape;843;p39"/>
          <p:cNvSpPr txBox="1"/>
          <p:nvPr/>
        </p:nvSpPr>
        <p:spPr>
          <a:xfrm>
            <a:off x="3826388" y="3025010"/>
            <a:ext cx="1376400" cy="5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STRATEGY</a:t>
            </a: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 2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Venus has a beautiful name, but it’s terribly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4" name="Google Shape;844;p39"/>
          <p:cNvSpPr txBox="1"/>
          <p:nvPr/>
        </p:nvSpPr>
        <p:spPr>
          <a:xfrm>
            <a:off x="6565599" y="627450"/>
            <a:ext cx="1407900" cy="42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MERCURY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Mercury is the closest planet to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5" name="Google Shape;845;p39"/>
          <p:cNvSpPr txBox="1"/>
          <p:nvPr/>
        </p:nvSpPr>
        <p:spPr>
          <a:xfrm>
            <a:off x="6565600" y="1286849"/>
            <a:ext cx="1452300" cy="5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It’s a gas giant and the biggest planet in our Solar System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6" name="Google Shape;846;p39"/>
          <p:cNvSpPr txBox="1"/>
          <p:nvPr/>
        </p:nvSpPr>
        <p:spPr>
          <a:xfrm>
            <a:off x="6597625" y="3269863"/>
            <a:ext cx="1452300" cy="56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It’s a gas giant, composed mostly of hydrogen and helium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7" name="Google Shape;847;p39"/>
          <p:cNvSpPr txBox="1"/>
          <p:nvPr/>
        </p:nvSpPr>
        <p:spPr>
          <a:xfrm>
            <a:off x="6597625" y="3956684"/>
            <a:ext cx="1329300" cy="56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not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848" name="Google Shape;848;p39"/>
          <p:cNvSpPr/>
          <p:nvPr/>
        </p:nvSpPr>
        <p:spPr>
          <a:xfrm>
            <a:off x="4295278" y="3682883"/>
            <a:ext cx="420900" cy="4209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39"/>
          <p:cNvSpPr/>
          <p:nvPr/>
        </p:nvSpPr>
        <p:spPr>
          <a:xfrm>
            <a:off x="4304131" y="1041607"/>
            <a:ext cx="420900" cy="4209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" name="Google Shape;850;p39"/>
          <p:cNvSpPr/>
          <p:nvPr/>
        </p:nvSpPr>
        <p:spPr>
          <a:xfrm>
            <a:off x="1497074" y="2324666"/>
            <a:ext cx="420900" cy="4209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39"/>
          <p:cNvSpPr/>
          <p:nvPr/>
        </p:nvSpPr>
        <p:spPr>
          <a:xfrm>
            <a:off x="6181616" y="781400"/>
            <a:ext cx="244800" cy="2448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39"/>
          <p:cNvSpPr/>
          <p:nvPr/>
        </p:nvSpPr>
        <p:spPr>
          <a:xfrm>
            <a:off x="6181616" y="1438103"/>
            <a:ext cx="244800" cy="2448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" name="Google Shape;853;p39"/>
          <p:cNvSpPr/>
          <p:nvPr/>
        </p:nvSpPr>
        <p:spPr>
          <a:xfrm>
            <a:off x="6185599" y="3446137"/>
            <a:ext cx="244800" cy="2448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" name="Google Shape;854;p39"/>
          <p:cNvSpPr/>
          <p:nvPr/>
        </p:nvSpPr>
        <p:spPr>
          <a:xfrm>
            <a:off x="6185599" y="4130262"/>
            <a:ext cx="244800" cy="244800"/>
          </a:xfrm>
          <a:prstGeom prst="ellipse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55" name="Google Shape;855;p39"/>
          <p:cNvCxnSpPr>
            <a:stCxn id="850" idx="0"/>
            <a:endCxn id="849" idx="2"/>
          </p:cNvCxnSpPr>
          <p:nvPr/>
        </p:nvCxnSpPr>
        <p:spPr>
          <a:xfrm rot="-5400000">
            <a:off x="2469524" y="490166"/>
            <a:ext cx="1072500" cy="2596500"/>
          </a:xfrm>
          <a:prstGeom prst="bentConnector2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6" name="Google Shape;856;p39"/>
          <p:cNvCxnSpPr>
            <a:stCxn id="850" idx="4"/>
            <a:endCxn id="848" idx="2"/>
          </p:cNvCxnSpPr>
          <p:nvPr/>
        </p:nvCxnSpPr>
        <p:spPr>
          <a:xfrm flipH="1" rot="-5400000">
            <a:off x="2427524" y="2025566"/>
            <a:ext cx="1147800" cy="2587800"/>
          </a:xfrm>
          <a:prstGeom prst="bentConnector2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" name="Google Shape;857;p39"/>
          <p:cNvCxnSpPr>
            <a:stCxn id="849" idx="6"/>
            <a:endCxn id="851" idx="2"/>
          </p:cNvCxnSpPr>
          <p:nvPr/>
        </p:nvCxnSpPr>
        <p:spPr>
          <a:xfrm flipH="1" rot="10800000">
            <a:off x="4725031" y="903757"/>
            <a:ext cx="1456500" cy="348300"/>
          </a:xfrm>
          <a:prstGeom prst="bentConnector3">
            <a:avLst>
              <a:gd fmla="val 50003" name="adj1"/>
            </a:avLst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8" name="Google Shape;858;p39"/>
          <p:cNvCxnSpPr>
            <a:stCxn id="849" idx="6"/>
            <a:endCxn id="852" idx="2"/>
          </p:cNvCxnSpPr>
          <p:nvPr/>
        </p:nvCxnSpPr>
        <p:spPr>
          <a:xfrm>
            <a:off x="4725031" y="1252057"/>
            <a:ext cx="1456500" cy="308400"/>
          </a:xfrm>
          <a:prstGeom prst="bentConnector3">
            <a:avLst>
              <a:gd fmla="val 50003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9" name="Google Shape;859;p39"/>
          <p:cNvCxnSpPr>
            <a:stCxn id="848" idx="6"/>
            <a:endCxn id="853" idx="2"/>
          </p:cNvCxnSpPr>
          <p:nvPr/>
        </p:nvCxnSpPr>
        <p:spPr>
          <a:xfrm flipH="1" rot="10800000">
            <a:off x="4716178" y="3568433"/>
            <a:ext cx="1469400" cy="3249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60" name="Google Shape;860;p39"/>
          <p:cNvCxnSpPr>
            <a:stCxn id="848" idx="6"/>
            <a:endCxn id="854" idx="2"/>
          </p:cNvCxnSpPr>
          <p:nvPr/>
        </p:nvCxnSpPr>
        <p:spPr>
          <a:xfrm>
            <a:off x="4716178" y="3893333"/>
            <a:ext cx="1469400" cy="359400"/>
          </a:xfrm>
          <a:prstGeom prst="bentConnector3">
            <a:avLst>
              <a:gd fmla="val 50001" name="adj1"/>
            </a:avLst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61" name="Google Shape;861;p39"/>
          <p:cNvGrpSpPr/>
          <p:nvPr/>
        </p:nvGrpSpPr>
        <p:grpSpPr>
          <a:xfrm>
            <a:off x="1591709" y="2419473"/>
            <a:ext cx="231619" cy="231320"/>
            <a:chOff x="5053900" y="2021500"/>
            <a:chExt cx="483750" cy="483125"/>
          </a:xfrm>
        </p:grpSpPr>
        <p:sp>
          <p:nvSpPr>
            <p:cNvPr id="862" name="Google Shape;862;p3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3" name="Google Shape;863;p3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4" name="Google Shape;864;p3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5" name="Google Shape;865;p3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6" name="Google Shape;866;p3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7" name="Google Shape;867;p3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8" name="Google Shape;868;p3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69" name="Google Shape;869;p3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870" name="Google Shape;870;p39"/>
          <p:cNvGrpSpPr/>
          <p:nvPr/>
        </p:nvGrpSpPr>
        <p:grpSpPr>
          <a:xfrm>
            <a:off x="4428211" y="1136376"/>
            <a:ext cx="172739" cy="231332"/>
            <a:chOff x="3926225" y="4399275"/>
            <a:chExt cx="360775" cy="483150"/>
          </a:xfrm>
        </p:grpSpPr>
        <p:sp>
          <p:nvSpPr>
            <p:cNvPr id="871" name="Google Shape;871;p3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72" name="Google Shape;872;p3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873" name="Google Shape;873;p39"/>
          <p:cNvGrpSpPr/>
          <p:nvPr/>
        </p:nvGrpSpPr>
        <p:grpSpPr>
          <a:xfrm>
            <a:off x="4392637" y="3777657"/>
            <a:ext cx="231320" cy="231320"/>
            <a:chOff x="2676100" y="832575"/>
            <a:chExt cx="483125" cy="483125"/>
          </a:xfrm>
        </p:grpSpPr>
        <p:sp>
          <p:nvSpPr>
            <p:cNvPr id="874" name="Google Shape;874;p3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75" name="Google Shape;875;p3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876" name="Google Shape;876;p3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877" name="Google Shape;877;p39"/>
          <p:cNvSpPr txBox="1"/>
          <p:nvPr/>
        </p:nvSpPr>
        <p:spPr>
          <a:xfrm>
            <a:off x="6227799" y="816455"/>
            <a:ext cx="155400" cy="2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1</a:t>
            </a:r>
            <a:endParaRPr sz="900">
              <a:solidFill>
                <a:srgbClr val="F6F2E9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878" name="Google Shape;878;p39"/>
          <p:cNvSpPr txBox="1"/>
          <p:nvPr/>
        </p:nvSpPr>
        <p:spPr>
          <a:xfrm>
            <a:off x="6227799" y="1469705"/>
            <a:ext cx="155400" cy="2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</a:t>
            </a:r>
            <a:endParaRPr sz="900">
              <a:solidFill>
                <a:srgbClr val="F6F2E9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879" name="Google Shape;879;p39"/>
          <p:cNvSpPr txBox="1"/>
          <p:nvPr/>
        </p:nvSpPr>
        <p:spPr>
          <a:xfrm>
            <a:off x="6231232" y="3484955"/>
            <a:ext cx="155400" cy="2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3</a:t>
            </a:r>
            <a:endParaRPr sz="900">
              <a:solidFill>
                <a:srgbClr val="F6F2E9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880" name="Google Shape;880;p39"/>
          <p:cNvSpPr txBox="1"/>
          <p:nvPr/>
        </p:nvSpPr>
        <p:spPr>
          <a:xfrm>
            <a:off x="6227251" y="4157331"/>
            <a:ext cx="155400" cy="2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4</a:t>
            </a:r>
            <a:endParaRPr sz="900">
              <a:solidFill>
                <a:srgbClr val="F6F2E9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5" name="Google Shape;885;p40"/>
          <p:cNvPicPr preferRelativeResize="0"/>
          <p:nvPr/>
        </p:nvPicPr>
        <p:blipFill rotWithShape="1">
          <a:blip r:embed="rId3">
            <a:alphaModFix/>
          </a:blip>
          <a:srcRect b="21870" l="0" r="0" t="21876"/>
          <a:stretch/>
        </p:blipFill>
        <p:spPr>
          <a:xfrm flipH="1">
            <a:off x="2197185" y="1236566"/>
            <a:ext cx="4749640" cy="2671785"/>
          </a:xfrm>
          <a:prstGeom prst="rect">
            <a:avLst/>
          </a:prstGeom>
          <a:noFill/>
          <a:ln>
            <a:noFill/>
          </a:ln>
        </p:spPr>
      </p:pic>
      <p:sp>
        <p:nvSpPr>
          <p:cNvPr id="886" name="Google Shape;886;p40"/>
          <p:cNvSpPr/>
          <p:nvPr/>
        </p:nvSpPr>
        <p:spPr>
          <a:xfrm rot="10800000">
            <a:off x="2198951" y="1236425"/>
            <a:ext cx="4741500" cy="2667900"/>
          </a:xfrm>
          <a:prstGeom prst="rect">
            <a:avLst/>
          </a:prstGeom>
          <a:solidFill>
            <a:srgbClr val="FFFFFF">
              <a:alpha val="3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40"/>
          <p:cNvSpPr/>
          <p:nvPr/>
        </p:nvSpPr>
        <p:spPr>
          <a:xfrm rot="10800000">
            <a:off x="2884950" y="-3625"/>
            <a:ext cx="3374100" cy="1533300"/>
          </a:xfrm>
          <a:prstGeom prst="rect">
            <a:avLst/>
          </a:prstGeom>
          <a:solidFill>
            <a:srgbClr val="C85C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40"/>
          <p:cNvSpPr txBox="1"/>
          <p:nvPr>
            <p:ph idx="2" type="ctrTitle"/>
          </p:nvPr>
        </p:nvSpPr>
        <p:spPr>
          <a:xfrm>
            <a:off x="-635200" y="2027175"/>
            <a:ext cx="4181400" cy="1082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 PLAN</a:t>
            </a:r>
            <a:endParaRPr/>
          </a:p>
        </p:txBody>
      </p:sp>
      <p:sp>
        <p:nvSpPr>
          <p:cNvPr id="889" name="Google Shape;889;p40"/>
          <p:cNvSpPr txBox="1"/>
          <p:nvPr>
            <p:ph type="title"/>
          </p:nvPr>
        </p:nvSpPr>
        <p:spPr>
          <a:xfrm>
            <a:off x="3546450" y="3843188"/>
            <a:ext cx="2051100" cy="12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04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4" name="Google Shape;894;p41"/>
          <p:cNvPicPr preferRelativeResize="0"/>
          <p:nvPr/>
        </p:nvPicPr>
        <p:blipFill rotWithShape="1">
          <a:blip r:embed="rId3">
            <a:alphaModFix/>
          </a:blip>
          <a:srcRect b="17671" l="0" r="0" t="17671"/>
          <a:stretch/>
        </p:blipFill>
        <p:spPr>
          <a:xfrm>
            <a:off x="5265409" y="2026025"/>
            <a:ext cx="1753287" cy="1698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895" name="Google Shape;895;p41"/>
          <p:cNvPicPr preferRelativeResize="0"/>
          <p:nvPr/>
        </p:nvPicPr>
        <p:blipFill rotWithShape="1">
          <a:blip r:embed="rId4">
            <a:alphaModFix/>
          </a:blip>
          <a:srcRect b="3959" l="0" r="0" t="3968"/>
          <a:stretch/>
        </p:blipFill>
        <p:spPr>
          <a:xfrm>
            <a:off x="3411687" y="368651"/>
            <a:ext cx="1752626" cy="2421074"/>
          </a:xfrm>
          <a:prstGeom prst="rect">
            <a:avLst/>
          </a:prstGeom>
          <a:noFill/>
          <a:ln>
            <a:noFill/>
          </a:ln>
        </p:spPr>
      </p:pic>
      <p:pic>
        <p:nvPicPr>
          <p:cNvPr id="896" name="Google Shape;896;p41"/>
          <p:cNvPicPr preferRelativeResize="0"/>
          <p:nvPr/>
        </p:nvPicPr>
        <p:blipFill rotWithShape="1">
          <a:blip r:embed="rId5">
            <a:alphaModFix/>
          </a:blip>
          <a:srcRect b="17423" l="4728" r="19255" t="0"/>
          <a:stretch/>
        </p:blipFill>
        <p:spPr>
          <a:xfrm>
            <a:off x="2743225" y="2923275"/>
            <a:ext cx="2421100" cy="1753049"/>
          </a:xfrm>
          <a:prstGeom prst="rect">
            <a:avLst/>
          </a:prstGeom>
          <a:noFill/>
          <a:ln>
            <a:noFill/>
          </a:ln>
        </p:spPr>
      </p:pic>
      <p:sp>
        <p:nvSpPr>
          <p:cNvPr id="897" name="Google Shape;897;p41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AREAS OF EXPERTISE</a:t>
            </a:r>
            <a:endParaRPr/>
          </a:p>
        </p:txBody>
      </p:sp>
      <p:sp>
        <p:nvSpPr>
          <p:cNvPr id="898" name="Google Shape;898;p41"/>
          <p:cNvSpPr txBox="1"/>
          <p:nvPr/>
        </p:nvSpPr>
        <p:spPr>
          <a:xfrm>
            <a:off x="5510400" y="368650"/>
            <a:ext cx="1508400" cy="15393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Venus has a beautiful name, but it’s terribly hot</a:t>
            </a:r>
            <a:br>
              <a:rPr lang="es" sz="900">
                <a:solidFill>
                  <a:srgbClr val="596657"/>
                </a:solidFill>
                <a:latin typeface="Courier New"/>
                <a:ea typeface="Courier New"/>
                <a:cs typeface="Courier New"/>
                <a:sym typeface="Courier New"/>
              </a:rPr>
            </a:br>
            <a:endParaRPr sz="900">
              <a:solidFill>
                <a:srgbClr val="596657"/>
              </a:solidFill>
              <a:latin typeface="Courier New"/>
              <a:ea typeface="Courier New"/>
              <a:cs typeface="Courier New"/>
              <a:sym typeface="Courier New"/>
            </a:endParaRPr>
          </a:p>
        </p:txBody>
      </p:sp>
      <p:sp>
        <p:nvSpPr>
          <p:cNvPr id="899" name="Google Shape;899;p41"/>
          <p:cNvSpPr txBox="1"/>
          <p:nvPr/>
        </p:nvSpPr>
        <p:spPr>
          <a:xfrm>
            <a:off x="5510400" y="3842450"/>
            <a:ext cx="1508400" cy="834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not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900" name="Google Shape;900;p41"/>
          <p:cNvSpPr txBox="1"/>
          <p:nvPr/>
        </p:nvSpPr>
        <p:spPr>
          <a:xfrm>
            <a:off x="1623950" y="368650"/>
            <a:ext cx="1484100" cy="2421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Neptune</a:t>
            </a:r>
            <a:endParaRPr sz="12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Neptune is the farthest planet from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4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" name="Google Shape;905;p42"/>
          <p:cNvGrpSpPr/>
          <p:nvPr/>
        </p:nvGrpSpPr>
        <p:grpSpPr>
          <a:xfrm>
            <a:off x="12122240" y="-2385279"/>
            <a:ext cx="331366" cy="330494"/>
            <a:chOff x="-4570325" y="2405775"/>
            <a:chExt cx="294600" cy="293825"/>
          </a:xfrm>
        </p:grpSpPr>
        <p:sp>
          <p:nvSpPr>
            <p:cNvPr id="906" name="Google Shape;906;p4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" name="Google Shape;908;p42"/>
          <p:cNvGrpSpPr/>
          <p:nvPr/>
        </p:nvGrpSpPr>
        <p:grpSpPr>
          <a:xfrm>
            <a:off x="9618906" y="-2383930"/>
            <a:ext cx="329595" cy="327823"/>
            <a:chOff x="-3854375" y="2046625"/>
            <a:chExt cx="293025" cy="291450"/>
          </a:xfrm>
        </p:grpSpPr>
        <p:sp>
          <p:nvSpPr>
            <p:cNvPr id="909" name="Google Shape;909;p4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" name="Google Shape;911;p42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CONTENT ARE WE GOING TO CREATE?</a:t>
            </a:r>
            <a:endParaRPr/>
          </a:p>
        </p:txBody>
      </p:sp>
      <p:pic>
        <p:nvPicPr>
          <p:cNvPr id="912" name="Google Shape;912;p42"/>
          <p:cNvPicPr preferRelativeResize="0"/>
          <p:nvPr/>
        </p:nvPicPr>
        <p:blipFill rotWithShape="1">
          <a:blip r:embed="rId3">
            <a:alphaModFix/>
          </a:blip>
          <a:srcRect b="0" l="4162" r="4162" t="0"/>
          <a:stretch/>
        </p:blipFill>
        <p:spPr>
          <a:xfrm flipH="1">
            <a:off x="4783265" y="13725"/>
            <a:ext cx="1481510" cy="2421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913" name="Google Shape;913;p42"/>
          <p:cNvPicPr preferRelativeResize="0"/>
          <p:nvPr/>
        </p:nvPicPr>
        <p:blipFill rotWithShape="1">
          <a:blip r:embed="rId4">
            <a:alphaModFix/>
          </a:blip>
          <a:srcRect b="7784" l="0" r="0" t="7784"/>
          <a:stretch/>
        </p:blipFill>
        <p:spPr>
          <a:xfrm>
            <a:off x="2839669" y="2633418"/>
            <a:ext cx="3425106" cy="1930207"/>
          </a:xfrm>
          <a:prstGeom prst="rect">
            <a:avLst/>
          </a:prstGeom>
          <a:noFill/>
          <a:ln>
            <a:noFill/>
          </a:ln>
        </p:spPr>
      </p:pic>
      <p:pic>
        <p:nvPicPr>
          <p:cNvPr id="914" name="Google Shape;914;p42"/>
          <p:cNvPicPr preferRelativeResize="0"/>
          <p:nvPr/>
        </p:nvPicPr>
        <p:blipFill rotWithShape="1">
          <a:blip r:embed="rId5">
            <a:alphaModFix/>
          </a:blip>
          <a:srcRect b="0" l="21037" r="21037" t="0"/>
          <a:stretch/>
        </p:blipFill>
        <p:spPr>
          <a:xfrm flipH="1">
            <a:off x="2841725" y="751200"/>
            <a:ext cx="1733700" cy="1683600"/>
          </a:xfrm>
          <a:prstGeom prst="rect">
            <a:avLst/>
          </a:prstGeom>
          <a:noFill/>
          <a:ln>
            <a:noFill/>
          </a:ln>
        </p:spPr>
      </p:pic>
      <p:sp>
        <p:nvSpPr>
          <p:cNvPr id="915" name="Google Shape;915;p42"/>
          <p:cNvSpPr/>
          <p:nvPr/>
        </p:nvSpPr>
        <p:spPr>
          <a:xfrm>
            <a:off x="3395250" y="4048300"/>
            <a:ext cx="2353500" cy="987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42"/>
          <p:cNvSpPr/>
          <p:nvPr/>
        </p:nvSpPr>
        <p:spPr>
          <a:xfrm>
            <a:off x="1205300" y="1099500"/>
            <a:ext cx="2353500" cy="987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42"/>
          <p:cNvSpPr/>
          <p:nvPr/>
        </p:nvSpPr>
        <p:spPr>
          <a:xfrm>
            <a:off x="5634625" y="1099500"/>
            <a:ext cx="2353500" cy="9870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42"/>
          <p:cNvSpPr txBox="1"/>
          <p:nvPr/>
        </p:nvSpPr>
        <p:spPr>
          <a:xfrm>
            <a:off x="5797225" y="1188750"/>
            <a:ext cx="1508400" cy="808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Venus has a beautiful name, but it’s terribly hot, even hotter than Mercury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919" name="Google Shape;919;p42"/>
          <p:cNvSpPr txBox="1"/>
          <p:nvPr/>
        </p:nvSpPr>
        <p:spPr>
          <a:xfrm>
            <a:off x="3798025" y="4124800"/>
            <a:ext cx="1508400" cy="834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not hot. It’s full of iron oxide dust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920" name="Google Shape;920;p42"/>
          <p:cNvSpPr txBox="1"/>
          <p:nvPr/>
        </p:nvSpPr>
        <p:spPr>
          <a:xfrm>
            <a:off x="1910764" y="1188750"/>
            <a:ext cx="1484100" cy="8085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Saturn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This is the ringed one. It’s composed mostly of hydrogen and helium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p43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TONE ARE WE GOING TO USE?</a:t>
            </a:r>
            <a:endParaRPr/>
          </a:p>
        </p:txBody>
      </p:sp>
      <p:pic>
        <p:nvPicPr>
          <p:cNvPr id="926" name="Google Shape;926;p43"/>
          <p:cNvPicPr preferRelativeResize="0"/>
          <p:nvPr/>
        </p:nvPicPr>
        <p:blipFill rotWithShape="1">
          <a:blip r:embed="rId3">
            <a:alphaModFix/>
          </a:blip>
          <a:srcRect b="16018" l="0" r="0" t="16018"/>
          <a:stretch/>
        </p:blipFill>
        <p:spPr>
          <a:xfrm>
            <a:off x="2524250" y="735"/>
            <a:ext cx="6619750" cy="2998516"/>
          </a:xfrm>
          <a:prstGeom prst="rect">
            <a:avLst/>
          </a:prstGeom>
          <a:noFill/>
          <a:ln>
            <a:noFill/>
          </a:ln>
        </p:spPr>
      </p:pic>
      <p:sp>
        <p:nvSpPr>
          <p:cNvPr id="927" name="Google Shape;927;p43"/>
          <p:cNvSpPr/>
          <p:nvPr/>
        </p:nvSpPr>
        <p:spPr>
          <a:xfrm>
            <a:off x="2296825" y="0"/>
            <a:ext cx="455700" cy="2218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928" name="Google Shape;928;p43"/>
          <p:cNvSpPr txBox="1"/>
          <p:nvPr>
            <p:ph idx="1" type="subTitle"/>
          </p:nvPr>
        </p:nvSpPr>
        <p:spPr>
          <a:xfrm flipH="1">
            <a:off x="2454600" y="3214475"/>
            <a:ext cx="3137100" cy="136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6F2E9"/>
        </a:solid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" name="Google Shape;149;p26"/>
          <p:cNvPicPr preferRelativeResize="0"/>
          <p:nvPr/>
        </p:nvPicPr>
        <p:blipFill rotWithShape="1">
          <a:blip r:embed="rId3">
            <a:alphaModFix/>
          </a:blip>
          <a:srcRect b="5452" l="0" r="0" t="5452"/>
          <a:stretch/>
        </p:blipFill>
        <p:spPr>
          <a:xfrm>
            <a:off x="1376425" y="1"/>
            <a:ext cx="7766728" cy="4612079"/>
          </a:xfrm>
          <a:prstGeom prst="rect">
            <a:avLst/>
          </a:prstGeom>
          <a:noFill/>
          <a:ln>
            <a:noFill/>
          </a:ln>
        </p:spPr>
      </p:pic>
      <p:sp>
        <p:nvSpPr>
          <p:cNvPr id="150" name="Google Shape;150;p26"/>
          <p:cNvSpPr/>
          <p:nvPr/>
        </p:nvSpPr>
        <p:spPr>
          <a:xfrm>
            <a:off x="1376425" y="0"/>
            <a:ext cx="7766700" cy="4613100"/>
          </a:xfrm>
          <a:prstGeom prst="rect">
            <a:avLst/>
          </a:prstGeom>
          <a:solidFill>
            <a:srgbClr val="FFFFFF">
              <a:alpha val="1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26"/>
          <p:cNvSpPr/>
          <p:nvPr/>
        </p:nvSpPr>
        <p:spPr>
          <a:xfrm>
            <a:off x="2326003" y="312300"/>
            <a:ext cx="2365500" cy="4831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26"/>
          <p:cNvSpPr/>
          <p:nvPr/>
        </p:nvSpPr>
        <p:spPr>
          <a:xfrm>
            <a:off x="5296083" y="312300"/>
            <a:ext cx="2365500" cy="4831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26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54" name="Google Shape;154;p26"/>
          <p:cNvSpPr txBox="1"/>
          <p:nvPr>
            <p:ph idx="8" type="subTitle"/>
          </p:nvPr>
        </p:nvSpPr>
        <p:spPr>
          <a:xfrm>
            <a:off x="2820974" y="42331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55" name="Google Shape;155;p26"/>
          <p:cNvSpPr txBox="1"/>
          <p:nvPr>
            <p:ph idx="2" type="ctrTitle"/>
          </p:nvPr>
        </p:nvSpPr>
        <p:spPr>
          <a:xfrm>
            <a:off x="2820963" y="106105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ABOUT US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56" name="Google Shape;156;p26"/>
          <p:cNvSpPr txBox="1"/>
          <p:nvPr>
            <p:ph idx="1" type="subTitle"/>
          </p:nvPr>
        </p:nvSpPr>
        <p:spPr>
          <a:xfrm>
            <a:off x="2820974" y="129425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57" name="Google Shape;157;p26"/>
          <p:cNvSpPr txBox="1"/>
          <p:nvPr>
            <p:ph idx="3" type="title"/>
          </p:nvPr>
        </p:nvSpPr>
        <p:spPr>
          <a:xfrm>
            <a:off x="1586372" y="61255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01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58" name="Google Shape;158;p26"/>
          <p:cNvSpPr txBox="1"/>
          <p:nvPr>
            <p:ph idx="4" type="ctrTitle"/>
          </p:nvPr>
        </p:nvSpPr>
        <p:spPr>
          <a:xfrm>
            <a:off x="2820963" y="25268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GOALS &amp; STRATEGY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59" name="Google Shape;159;p26"/>
          <p:cNvSpPr txBox="1"/>
          <p:nvPr>
            <p:ph idx="7" type="ctrTitle"/>
          </p:nvPr>
        </p:nvSpPr>
        <p:spPr>
          <a:xfrm>
            <a:off x="2820963" y="39999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BUDGET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0" name="Google Shape;160;p26"/>
          <p:cNvSpPr txBox="1"/>
          <p:nvPr>
            <p:ph idx="5" type="subTitle"/>
          </p:nvPr>
        </p:nvSpPr>
        <p:spPr>
          <a:xfrm>
            <a:off x="2820974" y="27600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61" name="Google Shape;161;p26"/>
          <p:cNvSpPr txBox="1"/>
          <p:nvPr>
            <p:ph idx="6" type="title"/>
          </p:nvPr>
        </p:nvSpPr>
        <p:spPr>
          <a:xfrm>
            <a:off x="1586372" y="207830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03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2" name="Google Shape;162;p26"/>
          <p:cNvSpPr txBox="1"/>
          <p:nvPr>
            <p:ph idx="9" type="title"/>
          </p:nvPr>
        </p:nvSpPr>
        <p:spPr>
          <a:xfrm>
            <a:off x="1586372" y="355140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05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3" name="Google Shape;163;p26"/>
          <p:cNvSpPr txBox="1"/>
          <p:nvPr>
            <p:ph idx="13" type="ctrTitle"/>
          </p:nvPr>
        </p:nvSpPr>
        <p:spPr>
          <a:xfrm>
            <a:off x="5806488" y="106105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MARKET ANALYSIS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4" name="Google Shape;164;p26"/>
          <p:cNvSpPr txBox="1"/>
          <p:nvPr>
            <p:ph idx="14" type="subTitle"/>
          </p:nvPr>
        </p:nvSpPr>
        <p:spPr>
          <a:xfrm>
            <a:off x="5806497" y="129425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65" name="Google Shape;165;p26"/>
          <p:cNvSpPr txBox="1"/>
          <p:nvPr>
            <p:ph idx="15" type="ctrTitle"/>
          </p:nvPr>
        </p:nvSpPr>
        <p:spPr>
          <a:xfrm>
            <a:off x="5806488" y="25268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CONTENT PLAN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6" name="Google Shape;166;p26"/>
          <p:cNvSpPr txBox="1"/>
          <p:nvPr>
            <p:ph idx="16" type="subTitle"/>
          </p:nvPr>
        </p:nvSpPr>
        <p:spPr>
          <a:xfrm>
            <a:off x="5806497" y="27600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67" name="Google Shape;167;p26"/>
          <p:cNvSpPr txBox="1"/>
          <p:nvPr>
            <p:ph idx="17" type="ctrTitle"/>
          </p:nvPr>
        </p:nvSpPr>
        <p:spPr>
          <a:xfrm>
            <a:off x="5806488" y="3999900"/>
            <a:ext cx="2111400" cy="36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KPI OVERVIEW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68" name="Google Shape;168;p26"/>
          <p:cNvSpPr txBox="1"/>
          <p:nvPr>
            <p:ph idx="18" type="subTitle"/>
          </p:nvPr>
        </p:nvSpPr>
        <p:spPr>
          <a:xfrm>
            <a:off x="5806497" y="4233100"/>
            <a:ext cx="1518600" cy="32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ADCC8"/>
                </a:solidFill>
              </a:rPr>
              <a:t>Here you could describe the topic of the section</a:t>
            </a:r>
            <a:endParaRPr sz="900">
              <a:solidFill>
                <a:srgbClr val="FADCC8"/>
              </a:solidFill>
            </a:endParaRPr>
          </a:p>
        </p:txBody>
      </p:sp>
      <p:sp>
        <p:nvSpPr>
          <p:cNvPr id="169" name="Google Shape;169;p26"/>
          <p:cNvSpPr txBox="1"/>
          <p:nvPr>
            <p:ph idx="19" type="title"/>
          </p:nvPr>
        </p:nvSpPr>
        <p:spPr>
          <a:xfrm>
            <a:off x="4574347" y="61255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02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70" name="Google Shape;170;p26"/>
          <p:cNvSpPr txBox="1"/>
          <p:nvPr>
            <p:ph idx="20" type="title"/>
          </p:nvPr>
        </p:nvSpPr>
        <p:spPr>
          <a:xfrm>
            <a:off x="4574347" y="207830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04</a:t>
            </a:r>
            <a:endParaRPr>
              <a:solidFill>
                <a:srgbClr val="FADCC8"/>
              </a:solidFill>
            </a:endParaRPr>
          </a:p>
        </p:txBody>
      </p:sp>
      <p:sp>
        <p:nvSpPr>
          <p:cNvPr id="171" name="Google Shape;171;p26"/>
          <p:cNvSpPr txBox="1"/>
          <p:nvPr>
            <p:ph idx="21" type="title"/>
          </p:nvPr>
        </p:nvSpPr>
        <p:spPr>
          <a:xfrm>
            <a:off x="4574347" y="3551400"/>
            <a:ext cx="1341300" cy="81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DCC8"/>
                </a:solidFill>
              </a:rPr>
              <a:t>06</a:t>
            </a:r>
            <a:endParaRPr>
              <a:solidFill>
                <a:srgbClr val="FADCC8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44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PLATFORMS ARE WE GOING TO USE?</a:t>
            </a:r>
            <a:endParaRPr/>
          </a:p>
        </p:txBody>
      </p:sp>
      <p:pic>
        <p:nvPicPr>
          <p:cNvPr id="934" name="Google Shape;934;p44"/>
          <p:cNvPicPr preferRelativeResize="0"/>
          <p:nvPr/>
        </p:nvPicPr>
        <p:blipFill rotWithShape="1">
          <a:blip r:embed="rId3">
            <a:alphaModFix/>
          </a:blip>
          <a:srcRect b="5921" l="0" r="0" t="22301"/>
          <a:stretch/>
        </p:blipFill>
        <p:spPr>
          <a:xfrm>
            <a:off x="2530250" y="1975825"/>
            <a:ext cx="6619750" cy="3166950"/>
          </a:xfrm>
          <a:prstGeom prst="rect">
            <a:avLst/>
          </a:prstGeom>
          <a:noFill/>
          <a:ln>
            <a:noFill/>
          </a:ln>
        </p:spPr>
      </p:pic>
      <p:sp>
        <p:nvSpPr>
          <p:cNvPr id="935" name="Google Shape;935;p44"/>
          <p:cNvSpPr txBox="1"/>
          <p:nvPr>
            <p:ph idx="4294967295" type="ctrTitle"/>
          </p:nvPr>
        </p:nvSpPr>
        <p:spPr>
          <a:xfrm>
            <a:off x="3128630" y="2503200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</a:rPr>
              <a:t>FACEBOOK</a:t>
            </a:r>
            <a:endParaRPr sz="1200">
              <a:solidFill>
                <a:srgbClr val="F6F2E9"/>
              </a:solidFill>
            </a:endParaRPr>
          </a:p>
        </p:txBody>
      </p:sp>
      <p:sp>
        <p:nvSpPr>
          <p:cNvPr id="936" name="Google Shape;936;p44"/>
          <p:cNvSpPr txBox="1"/>
          <p:nvPr>
            <p:ph idx="4294967295" type="ctrTitle"/>
          </p:nvPr>
        </p:nvSpPr>
        <p:spPr>
          <a:xfrm>
            <a:off x="5252433" y="2503200"/>
            <a:ext cx="11754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</a:rPr>
              <a:t>YOUTUBE</a:t>
            </a:r>
            <a:endParaRPr sz="1200">
              <a:solidFill>
                <a:srgbClr val="F6F2E9"/>
              </a:solidFill>
            </a:endParaRPr>
          </a:p>
        </p:txBody>
      </p:sp>
      <p:sp>
        <p:nvSpPr>
          <p:cNvPr id="937" name="Google Shape;937;p44"/>
          <p:cNvSpPr txBox="1"/>
          <p:nvPr>
            <p:ph idx="4294967295" type="ctrTitle"/>
          </p:nvPr>
        </p:nvSpPr>
        <p:spPr>
          <a:xfrm>
            <a:off x="7134123" y="2503200"/>
            <a:ext cx="1495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6F2E9"/>
                </a:solidFill>
              </a:rPr>
              <a:t>INSTAGRAM</a:t>
            </a:r>
            <a:endParaRPr sz="1200">
              <a:solidFill>
                <a:srgbClr val="F6F2E9"/>
              </a:solidFill>
            </a:endParaRPr>
          </a:p>
        </p:txBody>
      </p:sp>
      <p:sp>
        <p:nvSpPr>
          <p:cNvPr id="938" name="Google Shape;938;p44"/>
          <p:cNvSpPr txBox="1"/>
          <p:nvPr>
            <p:ph idx="4294967295" type="ctrTitle"/>
          </p:nvPr>
        </p:nvSpPr>
        <p:spPr>
          <a:xfrm>
            <a:off x="7211663" y="2765713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2010-2019</a:t>
            </a:r>
            <a:endParaRPr sz="10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39" name="Google Shape;939;p44"/>
          <p:cNvSpPr/>
          <p:nvPr/>
        </p:nvSpPr>
        <p:spPr>
          <a:xfrm>
            <a:off x="7777540" y="2236301"/>
            <a:ext cx="207772" cy="207739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6F2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44"/>
          <p:cNvSpPr/>
          <p:nvPr/>
        </p:nvSpPr>
        <p:spPr>
          <a:xfrm>
            <a:off x="5692313" y="2236353"/>
            <a:ext cx="295614" cy="207495"/>
          </a:xfrm>
          <a:custGeom>
            <a:rect b="b" l="l" r="r" t="t"/>
            <a:pathLst>
              <a:path extrusionOk="0" h="27383" w="39025">
                <a:moveTo>
                  <a:pt x="39024" y="5822"/>
                </a:moveTo>
                <a:cubicBezTo>
                  <a:pt x="39024" y="2570"/>
                  <a:pt x="36292" y="1"/>
                  <a:pt x="33040" y="1"/>
                </a:cubicBezTo>
                <a:lnTo>
                  <a:pt x="5822" y="1"/>
                </a:lnTo>
                <a:cubicBezTo>
                  <a:pt x="2570" y="1"/>
                  <a:pt x="0" y="2570"/>
                  <a:pt x="0" y="5822"/>
                </a:cubicBezTo>
                <a:lnTo>
                  <a:pt x="0" y="21529"/>
                </a:lnTo>
                <a:cubicBezTo>
                  <a:pt x="0" y="24651"/>
                  <a:pt x="2570" y="27382"/>
                  <a:pt x="5822" y="27382"/>
                </a:cubicBezTo>
                <a:lnTo>
                  <a:pt x="33040" y="27382"/>
                </a:lnTo>
                <a:cubicBezTo>
                  <a:pt x="36292" y="27382"/>
                  <a:pt x="39024" y="24651"/>
                  <a:pt x="39024" y="21529"/>
                </a:cubicBezTo>
                <a:close/>
                <a:moveTo>
                  <a:pt x="15577" y="20326"/>
                </a:moveTo>
                <a:lnTo>
                  <a:pt x="15577" y="5562"/>
                </a:lnTo>
                <a:lnTo>
                  <a:pt x="26699" y="12879"/>
                </a:lnTo>
                <a:close/>
                <a:moveTo>
                  <a:pt x="15577" y="20326"/>
                </a:moveTo>
                <a:lnTo>
                  <a:pt x="15577" y="20326"/>
                </a:lnTo>
                <a:close/>
              </a:path>
            </a:pathLst>
          </a:custGeom>
          <a:solidFill>
            <a:srgbClr val="F6F2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44"/>
          <p:cNvSpPr txBox="1"/>
          <p:nvPr>
            <p:ph idx="4294967295" type="subTitle"/>
          </p:nvPr>
        </p:nvSpPr>
        <p:spPr>
          <a:xfrm>
            <a:off x="2845124" y="129241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Mercury is the closest planet to the Sun</a:t>
            </a:r>
            <a:endParaRPr sz="900"/>
          </a:p>
        </p:txBody>
      </p:sp>
      <p:sp>
        <p:nvSpPr>
          <p:cNvPr id="942" name="Google Shape;942;p44"/>
          <p:cNvSpPr txBox="1"/>
          <p:nvPr>
            <p:ph idx="4294967295" type="subTitle"/>
          </p:nvPr>
        </p:nvSpPr>
        <p:spPr>
          <a:xfrm>
            <a:off x="4915324" y="129241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Venus has a beautiful name, but it’s hot</a:t>
            </a:r>
            <a:endParaRPr sz="900"/>
          </a:p>
        </p:txBody>
      </p:sp>
      <p:sp>
        <p:nvSpPr>
          <p:cNvPr id="943" name="Google Shape;943;p44"/>
          <p:cNvSpPr txBox="1"/>
          <p:nvPr>
            <p:ph idx="4294967295" type="subTitle"/>
          </p:nvPr>
        </p:nvSpPr>
        <p:spPr>
          <a:xfrm>
            <a:off x="6928624" y="1292416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Despite being red, Mars is a cold place, not hot</a:t>
            </a:r>
            <a:endParaRPr sz="900"/>
          </a:p>
        </p:txBody>
      </p:sp>
      <p:cxnSp>
        <p:nvCxnSpPr>
          <p:cNvPr id="944" name="Google Shape;944;p44"/>
          <p:cNvCxnSpPr/>
          <p:nvPr/>
        </p:nvCxnSpPr>
        <p:spPr>
          <a:xfrm flipH="1">
            <a:off x="3798375" y="1789097"/>
            <a:ext cx="900" cy="336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5" name="Google Shape;945;p44"/>
          <p:cNvCxnSpPr/>
          <p:nvPr/>
        </p:nvCxnSpPr>
        <p:spPr>
          <a:xfrm flipH="1">
            <a:off x="5839675" y="1789097"/>
            <a:ext cx="900" cy="336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46" name="Google Shape;946;p44"/>
          <p:cNvCxnSpPr/>
          <p:nvPr/>
        </p:nvCxnSpPr>
        <p:spPr>
          <a:xfrm flipH="1">
            <a:off x="7880975" y="1789097"/>
            <a:ext cx="900" cy="336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47" name="Google Shape;947;p44"/>
          <p:cNvSpPr/>
          <p:nvPr/>
        </p:nvSpPr>
        <p:spPr>
          <a:xfrm>
            <a:off x="2317525" y="2925300"/>
            <a:ext cx="455700" cy="2218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948" name="Google Shape;948;p44"/>
          <p:cNvSpPr txBox="1"/>
          <p:nvPr>
            <p:ph idx="4294967295" type="ctrTitle"/>
          </p:nvPr>
        </p:nvSpPr>
        <p:spPr>
          <a:xfrm>
            <a:off x="5170138" y="2765713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2010-2019</a:t>
            </a:r>
            <a:endParaRPr sz="10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49" name="Google Shape;949;p44"/>
          <p:cNvSpPr txBox="1"/>
          <p:nvPr>
            <p:ph idx="4294967295" type="ctrTitle"/>
          </p:nvPr>
        </p:nvSpPr>
        <p:spPr>
          <a:xfrm>
            <a:off x="3128613" y="2765713"/>
            <a:ext cx="1339500" cy="2625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2010-2019</a:t>
            </a:r>
            <a:endParaRPr sz="10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950" name="Google Shape;950;p44"/>
          <p:cNvSpPr/>
          <p:nvPr/>
        </p:nvSpPr>
        <p:spPr>
          <a:xfrm>
            <a:off x="3728150" y="2208850"/>
            <a:ext cx="122039" cy="26254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6F2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54" name="Shape 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5" name="Google Shape;955;p45"/>
          <p:cNvGrpSpPr/>
          <p:nvPr/>
        </p:nvGrpSpPr>
        <p:grpSpPr>
          <a:xfrm>
            <a:off x="1671300" y="923537"/>
            <a:ext cx="5614750" cy="3534064"/>
            <a:chOff x="1671300" y="923537"/>
            <a:chExt cx="5614750" cy="3534064"/>
          </a:xfrm>
        </p:grpSpPr>
        <p:sp>
          <p:nvSpPr>
            <p:cNvPr id="956" name="Google Shape;956;p45"/>
            <p:cNvSpPr/>
            <p:nvPr/>
          </p:nvSpPr>
          <p:spPr>
            <a:xfrm>
              <a:off x="1671300" y="2509800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57" name="Google Shape;957;p45"/>
            <p:cNvCxnSpPr/>
            <p:nvPr/>
          </p:nvCxnSpPr>
          <p:spPr>
            <a:xfrm>
              <a:off x="1682950" y="2265875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" name="Google Shape;958;p45"/>
            <p:cNvCxnSpPr/>
            <p:nvPr/>
          </p:nvCxnSpPr>
          <p:spPr>
            <a:xfrm>
              <a:off x="1682950" y="1824700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" name="Google Shape;959;p45"/>
            <p:cNvCxnSpPr/>
            <p:nvPr/>
          </p:nvCxnSpPr>
          <p:spPr>
            <a:xfrm>
              <a:off x="1682950" y="2690563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" name="Google Shape;960;p45"/>
            <p:cNvCxnSpPr/>
            <p:nvPr/>
          </p:nvCxnSpPr>
          <p:spPr>
            <a:xfrm>
              <a:off x="1682950" y="3103838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1" name="Google Shape;961;p45"/>
            <p:cNvCxnSpPr/>
            <p:nvPr/>
          </p:nvCxnSpPr>
          <p:spPr>
            <a:xfrm>
              <a:off x="1682950" y="3544888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2" name="Google Shape;962;p45"/>
            <p:cNvCxnSpPr/>
            <p:nvPr/>
          </p:nvCxnSpPr>
          <p:spPr>
            <a:xfrm>
              <a:off x="1682950" y="3999538"/>
              <a:ext cx="5603100" cy="0"/>
            </a:xfrm>
            <a:prstGeom prst="straightConnector1">
              <a:avLst/>
            </a:prstGeom>
            <a:noFill/>
            <a:ln cap="flat" cmpd="sng" w="19050">
              <a:solidFill>
                <a:srgbClr val="C165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63" name="Google Shape;963;p45"/>
            <p:cNvGrpSpPr/>
            <p:nvPr/>
          </p:nvGrpSpPr>
          <p:grpSpPr>
            <a:xfrm>
              <a:off x="4957925" y="923537"/>
              <a:ext cx="1832125" cy="3534064"/>
              <a:chOff x="3718750" y="1229461"/>
              <a:chExt cx="1832125" cy="3534064"/>
            </a:xfrm>
          </p:grpSpPr>
          <p:grpSp>
            <p:nvGrpSpPr>
              <p:cNvPr id="964" name="Google Shape;964;p45"/>
              <p:cNvGrpSpPr/>
              <p:nvPr/>
            </p:nvGrpSpPr>
            <p:grpSpPr>
              <a:xfrm>
                <a:off x="3718750" y="1229461"/>
                <a:ext cx="447900" cy="3534064"/>
                <a:chOff x="3718750" y="1426686"/>
                <a:chExt cx="447900" cy="3534064"/>
              </a:xfrm>
            </p:grpSpPr>
            <p:grpSp>
              <p:nvGrpSpPr>
                <p:cNvPr id="965" name="Google Shape;965;p45"/>
                <p:cNvGrpSpPr/>
                <p:nvPr/>
              </p:nvGrpSpPr>
              <p:grpSpPr>
                <a:xfrm>
                  <a:off x="3718750" y="1426686"/>
                  <a:ext cx="447900" cy="3534064"/>
                  <a:chOff x="2861250" y="1229461"/>
                  <a:chExt cx="447900" cy="3534064"/>
                </a:xfrm>
              </p:grpSpPr>
              <p:cxnSp>
                <p:nvCxnSpPr>
                  <p:cNvPr id="966" name="Google Shape;966;p45"/>
                  <p:cNvCxnSpPr/>
                  <p:nvPr/>
                </p:nvCxnSpPr>
                <p:spPr>
                  <a:xfrm>
                    <a:off x="3085200" y="1682825"/>
                    <a:ext cx="0" cy="3080700"/>
                  </a:xfrm>
                  <a:prstGeom prst="straightConnector1">
                    <a:avLst/>
                  </a:prstGeom>
                  <a:noFill/>
                  <a:ln cap="flat" cmpd="sng" w="19050">
                    <a:solidFill>
                      <a:srgbClr val="C16548"/>
                    </a:solidFill>
                    <a:prstDash val="solid"/>
                    <a:round/>
                    <a:headEnd len="med" w="med" type="none"/>
                    <a:tailEnd len="med" w="med" type="diamond"/>
                  </a:ln>
                </p:spPr>
              </p:cxnSp>
              <p:sp>
                <p:nvSpPr>
                  <p:cNvPr id="967" name="Google Shape;967;p45"/>
                  <p:cNvSpPr/>
                  <p:nvPr/>
                </p:nvSpPr>
                <p:spPr>
                  <a:xfrm>
                    <a:off x="2861250" y="1229461"/>
                    <a:ext cx="447900" cy="447900"/>
                  </a:xfrm>
                  <a:prstGeom prst="rect">
                    <a:avLst/>
                  </a:prstGeom>
                  <a:solidFill>
                    <a:srgbClr val="C16548"/>
                  </a:solidFill>
                  <a:ln cap="flat" cmpd="sng" w="19050">
                    <a:solidFill>
                      <a:srgbClr val="C85C3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68" name="Google Shape;968;p45"/>
                <p:cNvSpPr/>
                <p:nvPr/>
              </p:nvSpPr>
              <p:spPr>
                <a:xfrm>
                  <a:off x="3887247" y="1524581"/>
                  <a:ext cx="110924" cy="238540"/>
                </a:xfrm>
                <a:custGeom>
                  <a:rect b="b" l="l" r="r" t="t"/>
                  <a:pathLst>
                    <a:path extrusionOk="0" h="39025" w="18147">
                      <a:moveTo>
                        <a:pt x="12195" y="1"/>
                      </a:moveTo>
                      <a:cubicBezTo>
                        <a:pt x="3805" y="1"/>
                        <a:pt x="3935" y="6635"/>
                        <a:pt x="3935" y="7578"/>
                      </a:cubicBezTo>
                      <a:lnTo>
                        <a:pt x="3935" y="12878"/>
                      </a:lnTo>
                      <a:lnTo>
                        <a:pt x="0" y="12878"/>
                      </a:lnTo>
                      <a:lnTo>
                        <a:pt x="0" y="19512"/>
                      </a:lnTo>
                      <a:lnTo>
                        <a:pt x="3935" y="19512"/>
                      </a:lnTo>
                      <a:lnTo>
                        <a:pt x="3935" y="39024"/>
                      </a:lnTo>
                      <a:lnTo>
                        <a:pt x="12065" y="39024"/>
                      </a:lnTo>
                      <a:lnTo>
                        <a:pt x="12065" y="19512"/>
                      </a:lnTo>
                      <a:lnTo>
                        <a:pt x="17496" y="19512"/>
                      </a:lnTo>
                      <a:cubicBezTo>
                        <a:pt x="17496" y="19512"/>
                        <a:pt x="18016" y="16390"/>
                        <a:pt x="18146" y="12878"/>
                      </a:cubicBezTo>
                      <a:lnTo>
                        <a:pt x="12065" y="12878"/>
                      </a:lnTo>
                      <a:lnTo>
                        <a:pt x="12065" y="8391"/>
                      </a:lnTo>
                      <a:cubicBezTo>
                        <a:pt x="12065" y="7740"/>
                        <a:pt x="12878" y="6765"/>
                        <a:pt x="13821" y="6765"/>
                      </a:cubicBezTo>
                      <a:lnTo>
                        <a:pt x="18146" y="6765"/>
                      </a:lnTo>
                      <a:lnTo>
                        <a:pt x="1814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69" name="Google Shape;969;p45"/>
                <p:cNvGrpSpPr/>
                <p:nvPr/>
              </p:nvGrpSpPr>
              <p:grpSpPr>
                <a:xfrm>
                  <a:off x="3874000" y="2249025"/>
                  <a:ext cx="137400" cy="2322350"/>
                  <a:chOff x="3016500" y="2051800"/>
                  <a:chExt cx="137400" cy="2322350"/>
                </a:xfrm>
              </p:grpSpPr>
              <p:sp>
                <p:nvSpPr>
                  <p:cNvPr id="970" name="Google Shape;970;p45"/>
                  <p:cNvSpPr/>
                  <p:nvPr/>
                </p:nvSpPr>
                <p:spPr>
                  <a:xfrm>
                    <a:off x="3016500" y="2051800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1" name="Google Shape;971;p45"/>
                  <p:cNvSpPr/>
                  <p:nvPr/>
                </p:nvSpPr>
                <p:spPr>
                  <a:xfrm>
                    <a:off x="3016500" y="2492863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" name="Google Shape;972;p45"/>
                  <p:cNvSpPr/>
                  <p:nvPr/>
                </p:nvSpPr>
                <p:spPr>
                  <a:xfrm>
                    <a:off x="3016500" y="2923738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" name="Google Shape;973;p45"/>
                  <p:cNvSpPr/>
                  <p:nvPr/>
                </p:nvSpPr>
                <p:spPr>
                  <a:xfrm>
                    <a:off x="3016500" y="3341063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4" name="Google Shape;974;p45"/>
                  <p:cNvSpPr/>
                  <p:nvPr/>
                </p:nvSpPr>
                <p:spPr>
                  <a:xfrm>
                    <a:off x="3016500" y="3795688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5" name="Google Shape;975;p45"/>
                  <p:cNvSpPr/>
                  <p:nvPr/>
                </p:nvSpPr>
                <p:spPr>
                  <a:xfrm>
                    <a:off x="3016500" y="4236750"/>
                    <a:ext cx="137400" cy="137400"/>
                  </a:xfrm>
                  <a:prstGeom prst="rect">
                    <a:avLst/>
                  </a:prstGeom>
                  <a:solidFill>
                    <a:srgbClr val="C165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76" name="Google Shape;976;p45"/>
              <p:cNvGrpSpPr/>
              <p:nvPr/>
            </p:nvGrpSpPr>
            <p:grpSpPr>
              <a:xfrm>
                <a:off x="4396975" y="1229461"/>
                <a:ext cx="447900" cy="3534000"/>
                <a:chOff x="3661950" y="1229461"/>
                <a:chExt cx="447900" cy="3534000"/>
              </a:xfrm>
            </p:grpSpPr>
            <p:grpSp>
              <p:nvGrpSpPr>
                <p:cNvPr id="977" name="Google Shape;977;p45"/>
                <p:cNvGrpSpPr/>
                <p:nvPr/>
              </p:nvGrpSpPr>
              <p:grpSpPr>
                <a:xfrm>
                  <a:off x="3661950" y="1229461"/>
                  <a:ext cx="447900" cy="3534000"/>
                  <a:chOff x="3661950" y="1229461"/>
                  <a:chExt cx="447900" cy="3534000"/>
                </a:xfrm>
              </p:grpSpPr>
              <p:cxnSp>
                <p:nvCxnSpPr>
                  <p:cNvPr id="978" name="Google Shape;978;p45"/>
                  <p:cNvCxnSpPr>
                    <a:stCxn id="979" idx="2"/>
                  </p:cNvCxnSpPr>
                  <p:nvPr/>
                </p:nvCxnSpPr>
                <p:spPr>
                  <a:xfrm>
                    <a:off x="3885900" y="1677361"/>
                    <a:ext cx="0" cy="3086100"/>
                  </a:xfrm>
                  <a:prstGeom prst="straightConnector1">
                    <a:avLst/>
                  </a:prstGeom>
                  <a:noFill/>
                  <a:ln cap="flat" cmpd="sng" w="19050">
                    <a:solidFill>
                      <a:srgbClr val="596657"/>
                    </a:solidFill>
                    <a:prstDash val="solid"/>
                    <a:round/>
                    <a:headEnd len="med" w="med" type="none"/>
                    <a:tailEnd len="med" w="med" type="diamond"/>
                  </a:ln>
                </p:spPr>
              </p:cxnSp>
              <p:sp>
                <p:nvSpPr>
                  <p:cNvPr id="979" name="Google Shape;979;p45"/>
                  <p:cNvSpPr/>
                  <p:nvPr/>
                </p:nvSpPr>
                <p:spPr>
                  <a:xfrm>
                    <a:off x="3661950" y="1229461"/>
                    <a:ext cx="447900" cy="447900"/>
                  </a:xfrm>
                  <a:prstGeom prst="rect">
                    <a:avLst/>
                  </a:prstGeom>
                  <a:solidFill>
                    <a:srgbClr val="5966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80" name="Google Shape;980;p45"/>
                <p:cNvSpPr/>
                <p:nvPr/>
              </p:nvSpPr>
              <p:spPr>
                <a:xfrm>
                  <a:off x="3817200" y="2051800"/>
                  <a:ext cx="137400" cy="137400"/>
                </a:xfrm>
                <a:prstGeom prst="rect">
                  <a:avLst/>
                </a:pr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" name="Google Shape;981;p45"/>
                <p:cNvSpPr/>
                <p:nvPr/>
              </p:nvSpPr>
              <p:spPr>
                <a:xfrm>
                  <a:off x="3817200" y="3795688"/>
                  <a:ext cx="137400" cy="137400"/>
                </a:xfrm>
                <a:prstGeom prst="rect">
                  <a:avLst/>
                </a:pr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82" name="Google Shape;982;p45"/>
              <p:cNvGrpSpPr/>
              <p:nvPr/>
            </p:nvGrpSpPr>
            <p:grpSpPr>
              <a:xfrm>
                <a:off x="5102975" y="1229461"/>
                <a:ext cx="447900" cy="3534064"/>
                <a:chOff x="5222650" y="1229461"/>
                <a:chExt cx="447900" cy="3534064"/>
              </a:xfrm>
            </p:grpSpPr>
            <p:grpSp>
              <p:nvGrpSpPr>
                <p:cNvPr id="983" name="Google Shape;983;p45"/>
                <p:cNvGrpSpPr/>
                <p:nvPr/>
              </p:nvGrpSpPr>
              <p:grpSpPr>
                <a:xfrm>
                  <a:off x="5222650" y="1229461"/>
                  <a:ext cx="447900" cy="3534064"/>
                  <a:chOff x="5222650" y="1229461"/>
                  <a:chExt cx="447900" cy="3534064"/>
                </a:xfrm>
              </p:grpSpPr>
              <p:grpSp>
                <p:nvGrpSpPr>
                  <p:cNvPr id="984" name="Google Shape;984;p45"/>
                  <p:cNvGrpSpPr/>
                  <p:nvPr/>
                </p:nvGrpSpPr>
                <p:grpSpPr>
                  <a:xfrm>
                    <a:off x="5222650" y="1229461"/>
                    <a:ext cx="447900" cy="3534064"/>
                    <a:chOff x="5222650" y="1229461"/>
                    <a:chExt cx="447900" cy="3534064"/>
                  </a:xfrm>
                </p:grpSpPr>
                <p:cxnSp>
                  <p:nvCxnSpPr>
                    <p:cNvPr id="985" name="Google Shape;985;p45"/>
                    <p:cNvCxnSpPr/>
                    <p:nvPr/>
                  </p:nvCxnSpPr>
                  <p:spPr>
                    <a:xfrm>
                      <a:off x="5453450" y="1682825"/>
                      <a:ext cx="0" cy="3080700"/>
                    </a:xfrm>
                    <a:prstGeom prst="straightConnector1">
                      <a:avLst/>
                    </a:prstGeom>
                    <a:noFill/>
                    <a:ln cap="flat" cmpd="sng" w="19050">
                      <a:solidFill>
                        <a:srgbClr val="FACFA9"/>
                      </a:solidFill>
                      <a:prstDash val="solid"/>
                      <a:round/>
                      <a:headEnd len="med" w="med" type="none"/>
                      <a:tailEnd len="med" w="med" type="diamond"/>
                    </a:ln>
                  </p:spPr>
                </p:cxnSp>
                <p:sp>
                  <p:nvSpPr>
                    <p:cNvPr id="986" name="Google Shape;986;p45"/>
                    <p:cNvSpPr/>
                    <p:nvPr/>
                  </p:nvSpPr>
                  <p:spPr>
                    <a:xfrm>
                      <a:off x="5222650" y="1229461"/>
                      <a:ext cx="447900" cy="447900"/>
                    </a:xfrm>
                    <a:prstGeom prst="rect">
                      <a:avLst/>
                    </a:prstGeom>
                    <a:solidFill>
                      <a:srgbClr val="FACFA9"/>
                    </a:solidFill>
                    <a:ln cap="flat" cmpd="sng" w="19050">
                      <a:solidFill>
                        <a:srgbClr val="FACFA9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987" name="Google Shape;987;p45"/>
                  <p:cNvSpPr/>
                  <p:nvPr/>
                </p:nvSpPr>
                <p:spPr>
                  <a:xfrm>
                    <a:off x="5318111" y="1356468"/>
                    <a:ext cx="256980" cy="180317"/>
                  </a:xfrm>
                  <a:custGeom>
                    <a:rect b="b" l="l" r="r" t="t"/>
                    <a:pathLst>
                      <a:path extrusionOk="0" h="27383" w="39025">
                        <a:moveTo>
                          <a:pt x="39024" y="5822"/>
                        </a:moveTo>
                        <a:cubicBezTo>
                          <a:pt x="39024" y="2570"/>
                          <a:pt x="36292" y="1"/>
                          <a:pt x="33040" y="1"/>
                        </a:cubicBezTo>
                        <a:lnTo>
                          <a:pt x="5822" y="1"/>
                        </a:lnTo>
                        <a:cubicBezTo>
                          <a:pt x="2570" y="1"/>
                          <a:pt x="0" y="2570"/>
                          <a:pt x="0" y="5822"/>
                        </a:cubicBezTo>
                        <a:lnTo>
                          <a:pt x="0" y="21529"/>
                        </a:lnTo>
                        <a:cubicBezTo>
                          <a:pt x="0" y="24651"/>
                          <a:pt x="2570" y="27382"/>
                          <a:pt x="5822" y="27382"/>
                        </a:cubicBezTo>
                        <a:lnTo>
                          <a:pt x="33040" y="27382"/>
                        </a:lnTo>
                        <a:cubicBezTo>
                          <a:pt x="36292" y="27382"/>
                          <a:pt x="39024" y="24651"/>
                          <a:pt x="39024" y="21529"/>
                        </a:cubicBezTo>
                        <a:close/>
                        <a:moveTo>
                          <a:pt x="15577" y="20326"/>
                        </a:moveTo>
                        <a:lnTo>
                          <a:pt x="15577" y="5562"/>
                        </a:lnTo>
                        <a:lnTo>
                          <a:pt x="26699" y="12879"/>
                        </a:lnTo>
                        <a:close/>
                        <a:moveTo>
                          <a:pt x="15577" y="20326"/>
                        </a:moveTo>
                        <a:lnTo>
                          <a:pt x="15577" y="203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88" name="Google Shape;988;p45"/>
                <p:cNvSpPr/>
                <p:nvPr/>
              </p:nvSpPr>
              <p:spPr>
                <a:xfrm>
                  <a:off x="5384686" y="2492863"/>
                  <a:ext cx="137400" cy="137400"/>
                </a:xfrm>
                <a:prstGeom prst="rect">
                  <a:avLst/>
                </a:prstGeom>
                <a:solidFill>
                  <a:srgbClr val="FACF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989" name="Google Shape;989;p45"/>
            <p:cNvSpPr/>
            <p:nvPr/>
          </p:nvSpPr>
          <p:spPr>
            <a:xfrm>
              <a:off x="1671300" y="1649650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5"/>
            <p:cNvSpPr/>
            <p:nvPr/>
          </p:nvSpPr>
          <p:spPr>
            <a:xfrm>
              <a:off x="1671300" y="2082588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5"/>
            <p:cNvSpPr/>
            <p:nvPr/>
          </p:nvSpPr>
          <p:spPr>
            <a:xfrm>
              <a:off x="1671300" y="2942688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5"/>
            <p:cNvSpPr/>
            <p:nvPr/>
          </p:nvSpPr>
          <p:spPr>
            <a:xfrm>
              <a:off x="1671300" y="3376638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5"/>
            <p:cNvSpPr/>
            <p:nvPr/>
          </p:nvSpPr>
          <p:spPr>
            <a:xfrm>
              <a:off x="1671300" y="3810588"/>
              <a:ext cx="2598900" cy="350100"/>
            </a:xfrm>
            <a:prstGeom prst="rect">
              <a:avLst/>
            </a:pr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5"/>
            <p:cNvSpPr/>
            <p:nvPr/>
          </p:nvSpPr>
          <p:spPr>
            <a:xfrm>
              <a:off x="6504186" y="2621864"/>
              <a:ext cx="137400" cy="1374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5"/>
            <p:cNvSpPr/>
            <p:nvPr/>
          </p:nvSpPr>
          <p:spPr>
            <a:xfrm>
              <a:off x="6504186" y="3030456"/>
              <a:ext cx="137400" cy="137400"/>
            </a:xfrm>
            <a:prstGeom prst="rect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5"/>
            <p:cNvSpPr/>
            <p:nvPr/>
          </p:nvSpPr>
          <p:spPr>
            <a:xfrm>
              <a:off x="5783740" y="1050473"/>
              <a:ext cx="180489" cy="180460"/>
            </a:xfrm>
            <a:custGeom>
              <a:rect b="b" l="l" r="r" t="t"/>
              <a:pathLst>
                <a:path extrusionOk="0" h="119907" w="119926">
                  <a:moveTo>
                    <a:pt x="98708" y="14513"/>
                  </a:moveTo>
                  <a:cubicBezTo>
                    <a:pt x="102529" y="14588"/>
                    <a:pt x="105656" y="17790"/>
                    <a:pt x="105656" y="21611"/>
                  </a:cubicBezTo>
                  <a:cubicBezTo>
                    <a:pt x="105656" y="25431"/>
                    <a:pt x="102454" y="28558"/>
                    <a:pt x="98633" y="28558"/>
                  </a:cubicBezTo>
                  <a:cubicBezTo>
                    <a:pt x="94720" y="28558"/>
                    <a:pt x="91611" y="25356"/>
                    <a:pt x="91611" y="21461"/>
                  </a:cubicBezTo>
                  <a:cubicBezTo>
                    <a:pt x="91686" y="17641"/>
                    <a:pt x="94888" y="14513"/>
                    <a:pt x="98708" y="14513"/>
                  </a:cubicBezTo>
                  <a:close/>
                  <a:moveTo>
                    <a:pt x="60000" y="28558"/>
                  </a:moveTo>
                  <a:cubicBezTo>
                    <a:pt x="77472" y="28558"/>
                    <a:pt x="91686" y="42828"/>
                    <a:pt x="91611" y="60244"/>
                  </a:cubicBezTo>
                  <a:cubicBezTo>
                    <a:pt x="91611" y="77641"/>
                    <a:pt x="77397" y="91761"/>
                    <a:pt x="60000" y="91761"/>
                  </a:cubicBezTo>
                  <a:cubicBezTo>
                    <a:pt x="42603" y="91761"/>
                    <a:pt x="28408" y="77566"/>
                    <a:pt x="28408" y="60150"/>
                  </a:cubicBezTo>
                  <a:cubicBezTo>
                    <a:pt x="28483" y="42753"/>
                    <a:pt x="42603" y="28558"/>
                    <a:pt x="60000" y="28558"/>
                  </a:cubicBezTo>
                  <a:close/>
                  <a:moveTo>
                    <a:pt x="15524" y="0"/>
                  </a:moveTo>
                  <a:cubicBezTo>
                    <a:pt x="13577" y="693"/>
                    <a:pt x="11461" y="1086"/>
                    <a:pt x="9588" y="2023"/>
                  </a:cubicBezTo>
                  <a:cubicBezTo>
                    <a:pt x="3502" y="5300"/>
                    <a:pt x="150" y="10524"/>
                    <a:pt x="150" y="17397"/>
                  </a:cubicBezTo>
                  <a:cubicBezTo>
                    <a:pt x="0" y="45805"/>
                    <a:pt x="75" y="74120"/>
                    <a:pt x="75" y="102454"/>
                  </a:cubicBezTo>
                  <a:cubicBezTo>
                    <a:pt x="75" y="112042"/>
                    <a:pt x="7884" y="119851"/>
                    <a:pt x="17472" y="119851"/>
                  </a:cubicBezTo>
                  <a:cubicBezTo>
                    <a:pt x="31639" y="119888"/>
                    <a:pt x="45820" y="119907"/>
                    <a:pt x="60000" y="119907"/>
                  </a:cubicBezTo>
                  <a:cubicBezTo>
                    <a:pt x="74181" y="119907"/>
                    <a:pt x="88362" y="119888"/>
                    <a:pt x="102529" y="119851"/>
                  </a:cubicBezTo>
                  <a:cubicBezTo>
                    <a:pt x="111105" y="119851"/>
                    <a:pt x="118296" y="113615"/>
                    <a:pt x="119701" y="105094"/>
                  </a:cubicBezTo>
                  <a:cubicBezTo>
                    <a:pt x="119776" y="104794"/>
                    <a:pt x="119851" y="104476"/>
                    <a:pt x="119926" y="104158"/>
                  </a:cubicBezTo>
                  <a:lnTo>
                    <a:pt x="119926" y="15450"/>
                  </a:lnTo>
                  <a:cubicBezTo>
                    <a:pt x="119776" y="14738"/>
                    <a:pt x="119607" y="13970"/>
                    <a:pt x="119383" y="13259"/>
                  </a:cubicBezTo>
                  <a:cubicBezTo>
                    <a:pt x="117266" y="6086"/>
                    <a:pt x="112510" y="1723"/>
                    <a:pt x="105094" y="225"/>
                  </a:cubicBezTo>
                  <a:cubicBezTo>
                    <a:pt x="104869" y="225"/>
                    <a:pt x="104720" y="75"/>
                    <a:pt x="1044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5"/>
            <p:cNvSpPr/>
            <p:nvPr/>
          </p:nvSpPr>
          <p:spPr>
            <a:xfrm>
              <a:off x="5791400" y="2616164"/>
              <a:ext cx="137400" cy="137400"/>
            </a:xfrm>
            <a:prstGeom prst="rect">
              <a:avLst/>
            </a:pr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" name="Google Shape;998;p45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 SHARING PLAN</a:t>
            </a:r>
            <a:endParaRPr/>
          </a:p>
        </p:txBody>
      </p:sp>
      <p:sp>
        <p:nvSpPr>
          <p:cNvPr id="999" name="Google Shape;999;p45"/>
          <p:cNvSpPr txBox="1"/>
          <p:nvPr>
            <p:ph idx="4294967295" type="ctrTitle"/>
          </p:nvPr>
        </p:nvSpPr>
        <p:spPr>
          <a:xfrm>
            <a:off x="2301325" y="2556442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ay after post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00" name="Google Shape;1000;p45"/>
          <p:cNvSpPr txBox="1"/>
          <p:nvPr>
            <p:ph idx="4294967295" type="ctrTitle"/>
          </p:nvPr>
        </p:nvSpPr>
        <p:spPr>
          <a:xfrm>
            <a:off x="2301325" y="1693450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O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n publish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01" name="Google Shape;1001;p45"/>
          <p:cNvSpPr txBox="1"/>
          <p:nvPr>
            <p:ph idx="4294967295" type="ctrTitle"/>
          </p:nvPr>
        </p:nvSpPr>
        <p:spPr>
          <a:xfrm>
            <a:off x="2301325" y="2127866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ame day as post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02" name="Google Shape;1002;p45"/>
          <p:cNvSpPr txBox="1"/>
          <p:nvPr>
            <p:ph idx="4294967295" type="ctrTitle"/>
          </p:nvPr>
        </p:nvSpPr>
        <p:spPr>
          <a:xfrm>
            <a:off x="2301325" y="2987020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W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eek after post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03" name="Google Shape;1003;p45"/>
          <p:cNvSpPr txBox="1"/>
          <p:nvPr>
            <p:ph idx="4294967295" type="ctrTitle"/>
          </p:nvPr>
        </p:nvSpPr>
        <p:spPr>
          <a:xfrm>
            <a:off x="2301325" y="3420460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onth after post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04" name="Google Shape;1004;p45"/>
          <p:cNvSpPr txBox="1"/>
          <p:nvPr>
            <p:ph idx="4294967295" type="ctrTitle"/>
          </p:nvPr>
        </p:nvSpPr>
        <p:spPr>
          <a:xfrm>
            <a:off x="2301325" y="3853875"/>
            <a:ext cx="1826100" cy="2625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C</a:t>
            </a:r>
            <a:r>
              <a:rPr lang="es" sz="1100">
                <a:solidFill>
                  <a:srgbClr val="FAE8DB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ustom date</a:t>
            </a:r>
            <a:endParaRPr sz="1100">
              <a:solidFill>
                <a:srgbClr val="FAE8DB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8" name="Shape 1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" name="Google Shape;1009;p46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CALENDAR</a:t>
            </a:r>
            <a:endParaRPr/>
          </a:p>
        </p:txBody>
      </p:sp>
      <p:sp>
        <p:nvSpPr>
          <p:cNvPr id="1010" name="Google Shape;1010;p46"/>
          <p:cNvSpPr txBox="1"/>
          <p:nvPr/>
        </p:nvSpPr>
        <p:spPr>
          <a:xfrm flipH="1">
            <a:off x="1142924" y="1921025"/>
            <a:ext cx="1242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Mercury is the smallest planet in our Solar System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11" name="Google Shape;1011;p46"/>
          <p:cNvSpPr txBox="1"/>
          <p:nvPr/>
        </p:nvSpPr>
        <p:spPr>
          <a:xfrm flipH="1">
            <a:off x="6463291" y="1940825"/>
            <a:ext cx="1105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Saturn is the ringed one. It’s a gas giant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12" name="Google Shape;1012;p46"/>
          <p:cNvSpPr txBox="1"/>
          <p:nvPr/>
        </p:nvSpPr>
        <p:spPr>
          <a:xfrm flipH="1">
            <a:off x="1200825" y="963550"/>
            <a:ext cx="1184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Venus has a beautiful name, but it’s too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13" name="Google Shape;1013;p46"/>
          <p:cNvSpPr txBox="1"/>
          <p:nvPr/>
        </p:nvSpPr>
        <p:spPr>
          <a:xfrm flipH="1">
            <a:off x="6463300" y="963550"/>
            <a:ext cx="11844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Neptune is the farthest planet from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pic>
        <p:nvPicPr>
          <p:cNvPr id="1014" name="Google Shape;1014;p46"/>
          <p:cNvPicPr preferRelativeResize="0"/>
          <p:nvPr/>
        </p:nvPicPr>
        <p:blipFill rotWithShape="1">
          <a:blip r:embed="rId3">
            <a:alphaModFix/>
          </a:blip>
          <a:srcRect b="0" l="0" r="23518" t="0"/>
          <a:stretch/>
        </p:blipFill>
        <p:spPr>
          <a:xfrm>
            <a:off x="3082603" y="0"/>
            <a:ext cx="2621909" cy="5143578"/>
          </a:xfrm>
          <a:prstGeom prst="rect">
            <a:avLst/>
          </a:prstGeom>
          <a:noFill/>
          <a:ln>
            <a:noFill/>
          </a:ln>
        </p:spPr>
      </p:pic>
      <p:sp>
        <p:nvSpPr>
          <p:cNvPr id="1015" name="Google Shape;1015;p46"/>
          <p:cNvSpPr/>
          <p:nvPr/>
        </p:nvSpPr>
        <p:spPr>
          <a:xfrm flipH="1">
            <a:off x="2529090" y="1940825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46"/>
          <p:cNvSpPr/>
          <p:nvPr/>
        </p:nvSpPr>
        <p:spPr>
          <a:xfrm flipH="1">
            <a:off x="2529090" y="923950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" name="Google Shape;1017;p46"/>
          <p:cNvSpPr txBox="1"/>
          <p:nvPr/>
        </p:nvSpPr>
        <p:spPr>
          <a:xfrm flipH="1">
            <a:off x="2626504" y="9437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MONDAY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18" name="Google Shape;1018;p46"/>
          <p:cNvSpPr txBox="1"/>
          <p:nvPr/>
        </p:nvSpPr>
        <p:spPr>
          <a:xfrm flipH="1">
            <a:off x="2626442" y="196062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TUESDAY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19" name="Google Shape;1019;p46"/>
          <p:cNvSpPr/>
          <p:nvPr/>
        </p:nvSpPr>
        <p:spPr>
          <a:xfrm flipH="1" rot="10800000">
            <a:off x="5156162" y="1921013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46"/>
          <p:cNvSpPr txBox="1"/>
          <p:nvPr/>
        </p:nvSpPr>
        <p:spPr>
          <a:xfrm flipH="1">
            <a:off x="5253460" y="194082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SATURDAY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21" name="Google Shape;1021;p46"/>
          <p:cNvSpPr/>
          <p:nvPr/>
        </p:nvSpPr>
        <p:spPr>
          <a:xfrm flipH="1" rot="10800000">
            <a:off x="5156162" y="923938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46"/>
          <p:cNvSpPr txBox="1"/>
          <p:nvPr/>
        </p:nvSpPr>
        <p:spPr>
          <a:xfrm flipH="1">
            <a:off x="5253460" y="94375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FRIDAY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23" name="Google Shape;1023;p46"/>
          <p:cNvSpPr txBox="1"/>
          <p:nvPr/>
        </p:nvSpPr>
        <p:spPr>
          <a:xfrm flipH="1">
            <a:off x="1142924" y="2937900"/>
            <a:ext cx="1242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Despite being red, Mars is a cold place, not hot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24" name="Google Shape;1024;p46"/>
          <p:cNvSpPr txBox="1"/>
          <p:nvPr/>
        </p:nvSpPr>
        <p:spPr>
          <a:xfrm flipH="1">
            <a:off x="6463291" y="2977500"/>
            <a:ext cx="11055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The Earth is the third planet from the Sun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25" name="Google Shape;1025;p46"/>
          <p:cNvSpPr/>
          <p:nvPr/>
        </p:nvSpPr>
        <p:spPr>
          <a:xfrm flipH="1">
            <a:off x="2529090" y="2957700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46"/>
          <p:cNvSpPr txBox="1"/>
          <p:nvPr/>
        </p:nvSpPr>
        <p:spPr>
          <a:xfrm flipH="1">
            <a:off x="2529025" y="2977500"/>
            <a:ext cx="1092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WEDNESDAY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27" name="Google Shape;1027;p46"/>
          <p:cNvSpPr/>
          <p:nvPr/>
        </p:nvSpPr>
        <p:spPr>
          <a:xfrm flipH="1" rot="10800000">
            <a:off x="5156162" y="2937888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46"/>
          <p:cNvSpPr txBox="1"/>
          <p:nvPr/>
        </p:nvSpPr>
        <p:spPr>
          <a:xfrm flipH="1">
            <a:off x="5253460" y="2957700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SUNDAY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29" name="Google Shape;1029;p46"/>
          <p:cNvSpPr txBox="1"/>
          <p:nvPr/>
        </p:nvSpPr>
        <p:spPr>
          <a:xfrm flipH="1">
            <a:off x="1142924" y="3954775"/>
            <a:ext cx="12423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Jupiter is the biggest planet in our Solar System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30" name="Google Shape;1030;p46"/>
          <p:cNvSpPr/>
          <p:nvPr/>
        </p:nvSpPr>
        <p:spPr>
          <a:xfrm flipH="1">
            <a:off x="2529090" y="3974575"/>
            <a:ext cx="1092300" cy="424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46"/>
          <p:cNvSpPr txBox="1"/>
          <p:nvPr/>
        </p:nvSpPr>
        <p:spPr>
          <a:xfrm flipH="1">
            <a:off x="2626442" y="3994375"/>
            <a:ext cx="897600" cy="384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THURSDAY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35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" name="Google Shape;1036;p47"/>
          <p:cNvPicPr preferRelativeResize="0"/>
          <p:nvPr/>
        </p:nvPicPr>
        <p:blipFill rotWithShape="1">
          <a:blip r:embed="rId3">
            <a:alphaModFix/>
          </a:blip>
          <a:srcRect b="0" l="12686" r="12686" t="0"/>
          <a:stretch/>
        </p:blipFill>
        <p:spPr>
          <a:xfrm>
            <a:off x="4356375" y="-448"/>
            <a:ext cx="4787625" cy="4282172"/>
          </a:xfrm>
          <a:prstGeom prst="rect">
            <a:avLst/>
          </a:prstGeom>
          <a:noFill/>
          <a:ln>
            <a:noFill/>
          </a:ln>
        </p:spPr>
      </p:pic>
      <p:sp>
        <p:nvSpPr>
          <p:cNvPr id="1037" name="Google Shape;1037;p47"/>
          <p:cNvSpPr/>
          <p:nvPr/>
        </p:nvSpPr>
        <p:spPr>
          <a:xfrm>
            <a:off x="1419550" y="3434825"/>
            <a:ext cx="3603000" cy="1708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47"/>
          <p:cNvSpPr txBox="1"/>
          <p:nvPr>
            <p:ph type="ctrTitle"/>
          </p:nvPr>
        </p:nvSpPr>
        <p:spPr>
          <a:xfrm>
            <a:off x="-469525" y="3128379"/>
            <a:ext cx="4763700" cy="55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sp>
        <p:nvSpPr>
          <p:cNvPr id="1039" name="Google Shape;1039;p47"/>
          <p:cNvSpPr txBox="1"/>
          <p:nvPr>
            <p:ph idx="2" type="title"/>
          </p:nvPr>
        </p:nvSpPr>
        <p:spPr>
          <a:xfrm>
            <a:off x="1753675" y="718575"/>
            <a:ext cx="2051100" cy="12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05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43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p48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</a:t>
            </a:r>
            <a:endParaRPr/>
          </a:p>
        </p:txBody>
      </p:sp>
      <p:sp>
        <p:nvSpPr>
          <p:cNvPr id="1045" name="Google Shape;1045;p48"/>
          <p:cNvSpPr/>
          <p:nvPr/>
        </p:nvSpPr>
        <p:spPr>
          <a:xfrm>
            <a:off x="1397950" y="949200"/>
            <a:ext cx="2481000" cy="859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48"/>
          <p:cNvSpPr/>
          <p:nvPr/>
        </p:nvSpPr>
        <p:spPr>
          <a:xfrm>
            <a:off x="1397950" y="2179525"/>
            <a:ext cx="2481000" cy="8598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48"/>
          <p:cNvSpPr/>
          <p:nvPr/>
        </p:nvSpPr>
        <p:spPr>
          <a:xfrm>
            <a:off x="1397950" y="3409850"/>
            <a:ext cx="2481000" cy="859800"/>
          </a:xfrm>
          <a:prstGeom prst="rect">
            <a:avLst/>
          </a:prstGeom>
          <a:solidFill>
            <a:srgbClr val="FACF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48"/>
          <p:cNvSpPr/>
          <p:nvPr/>
        </p:nvSpPr>
        <p:spPr>
          <a:xfrm>
            <a:off x="3395167" y="2483425"/>
            <a:ext cx="202442" cy="142049"/>
          </a:xfrm>
          <a:custGeom>
            <a:rect b="b" l="l" r="r" t="t"/>
            <a:pathLst>
              <a:path extrusionOk="0" h="27383" w="39025">
                <a:moveTo>
                  <a:pt x="39024" y="5822"/>
                </a:moveTo>
                <a:cubicBezTo>
                  <a:pt x="39024" y="2570"/>
                  <a:pt x="36292" y="1"/>
                  <a:pt x="33040" y="1"/>
                </a:cubicBezTo>
                <a:lnTo>
                  <a:pt x="5822" y="1"/>
                </a:lnTo>
                <a:cubicBezTo>
                  <a:pt x="2570" y="1"/>
                  <a:pt x="0" y="2570"/>
                  <a:pt x="0" y="5822"/>
                </a:cubicBezTo>
                <a:lnTo>
                  <a:pt x="0" y="21529"/>
                </a:lnTo>
                <a:cubicBezTo>
                  <a:pt x="0" y="24651"/>
                  <a:pt x="2570" y="27382"/>
                  <a:pt x="5822" y="27382"/>
                </a:cubicBezTo>
                <a:lnTo>
                  <a:pt x="33040" y="27382"/>
                </a:lnTo>
                <a:cubicBezTo>
                  <a:pt x="36292" y="27382"/>
                  <a:pt x="39024" y="24651"/>
                  <a:pt x="39024" y="21529"/>
                </a:cubicBezTo>
                <a:close/>
                <a:moveTo>
                  <a:pt x="15577" y="20326"/>
                </a:moveTo>
                <a:lnTo>
                  <a:pt x="15577" y="5562"/>
                </a:lnTo>
                <a:lnTo>
                  <a:pt x="26699" y="12879"/>
                </a:lnTo>
                <a:close/>
                <a:moveTo>
                  <a:pt x="15577" y="20326"/>
                </a:moveTo>
                <a:lnTo>
                  <a:pt x="15577" y="20326"/>
                </a:lnTo>
                <a:close/>
              </a:path>
            </a:pathLst>
          </a:custGeom>
          <a:solidFill>
            <a:srgbClr val="FAE8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48"/>
          <p:cNvSpPr/>
          <p:nvPr/>
        </p:nvSpPr>
        <p:spPr>
          <a:xfrm>
            <a:off x="3431446" y="1235389"/>
            <a:ext cx="163099" cy="163074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AE8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48"/>
          <p:cNvSpPr txBox="1"/>
          <p:nvPr>
            <p:ph idx="4294967295" type="ctrTitle"/>
          </p:nvPr>
        </p:nvSpPr>
        <p:spPr>
          <a:xfrm>
            <a:off x="1582750" y="1178700"/>
            <a:ext cx="1175700" cy="40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6F2E9"/>
                </a:solidFill>
              </a:rPr>
              <a:t>50,000</a:t>
            </a:r>
            <a:endParaRPr sz="2400">
              <a:solidFill>
                <a:srgbClr val="F6F2E9"/>
              </a:solidFill>
            </a:endParaRPr>
          </a:p>
        </p:txBody>
      </p:sp>
      <p:sp>
        <p:nvSpPr>
          <p:cNvPr id="1051" name="Google Shape;1051;p48"/>
          <p:cNvSpPr txBox="1"/>
          <p:nvPr>
            <p:ph idx="4294967295" type="ctrTitle"/>
          </p:nvPr>
        </p:nvSpPr>
        <p:spPr>
          <a:xfrm>
            <a:off x="2758450" y="1375425"/>
            <a:ext cx="935700" cy="287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Instagram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52" name="Google Shape;1052;p48"/>
          <p:cNvSpPr txBox="1"/>
          <p:nvPr>
            <p:ph idx="4294967295" type="ctrTitle"/>
          </p:nvPr>
        </p:nvSpPr>
        <p:spPr>
          <a:xfrm>
            <a:off x="1578650" y="2439100"/>
            <a:ext cx="1175700" cy="40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6F2E9"/>
                </a:solidFill>
              </a:rPr>
              <a:t>20,000</a:t>
            </a:r>
            <a:endParaRPr sz="2400">
              <a:solidFill>
                <a:srgbClr val="F6F2E9"/>
              </a:solidFill>
            </a:endParaRPr>
          </a:p>
        </p:txBody>
      </p:sp>
      <p:sp>
        <p:nvSpPr>
          <p:cNvPr id="1053" name="Google Shape;1053;p48"/>
          <p:cNvSpPr txBox="1"/>
          <p:nvPr>
            <p:ph idx="4294967295" type="ctrTitle"/>
          </p:nvPr>
        </p:nvSpPr>
        <p:spPr>
          <a:xfrm>
            <a:off x="2754350" y="2625475"/>
            <a:ext cx="935700" cy="287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Youtube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54" name="Google Shape;1054;p48"/>
          <p:cNvSpPr txBox="1"/>
          <p:nvPr>
            <p:ph idx="4294967295" type="ctrTitle"/>
          </p:nvPr>
        </p:nvSpPr>
        <p:spPr>
          <a:xfrm>
            <a:off x="1582750" y="3672300"/>
            <a:ext cx="1175700" cy="400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596657"/>
                </a:solidFill>
              </a:rPr>
              <a:t>5,000</a:t>
            </a:r>
            <a:endParaRPr sz="2400">
              <a:solidFill>
                <a:srgbClr val="596657"/>
              </a:solidFill>
            </a:endParaRPr>
          </a:p>
        </p:txBody>
      </p:sp>
      <p:sp>
        <p:nvSpPr>
          <p:cNvPr id="1055" name="Google Shape;1055;p48"/>
          <p:cNvSpPr txBox="1"/>
          <p:nvPr>
            <p:ph idx="4294967295" type="ctrTitle"/>
          </p:nvPr>
        </p:nvSpPr>
        <p:spPr>
          <a:xfrm>
            <a:off x="2758450" y="3853575"/>
            <a:ext cx="935700" cy="2874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Facebook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56" name="Google Shape;1056;p48"/>
          <p:cNvSpPr/>
          <p:nvPr/>
        </p:nvSpPr>
        <p:spPr>
          <a:xfrm>
            <a:off x="3483622" y="3672308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57" name="Google Shape;1057;p4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92650" y="1485100"/>
            <a:ext cx="3637652" cy="2248650"/>
          </a:xfrm>
          <a:prstGeom prst="rect">
            <a:avLst/>
          </a:prstGeom>
          <a:noFill/>
          <a:ln>
            <a:noFill/>
          </a:ln>
        </p:spPr>
      </p:pic>
      <p:sp>
        <p:nvSpPr>
          <p:cNvPr id="1058" name="Google Shape;1058;p48"/>
          <p:cNvSpPr txBox="1"/>
          <p:nvPr/>
        </p:nvSpPr>
        <p:spPr>
          <a:xfrm>
            <a:off x="5037725" y="4073100"/>
            <a:ext cx="2947500" cy="35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If you want to modify this graph, click on it, follow the link, change the data and replace it </a:t>
            </a:r>
            <a:endParaRPr sz="8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7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2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3" name="Google Shape;1063;p49"/>
          <p:cNvPicPr preferRelativeResize="0"/>
          <p:nvPr/>
        </p:nvPicPr>
        <p:blipFill rotWithShape="1">
          <a:blip r:embed="rId3">
            <a:alphaModFix/>
          </a:blip>
          <a:srcRect b="20165" l="0" r="0" t="20171"/>
          <a:stretch/>
        </p:blipFill>
        <p:spPr>
          <a:xfrm flipH="1">
            <a:off x="1334645" y="2"/>
            <a:ext cx="4781783" cy="4280330"/>
          </a:xfrm>
          <a:prstGeom prst="rect">
            <a:avLst/>
          </a:prstGeom>
          <a:noFill/>
          <a:ln>
            <a:noFill/>
          </a:ln>
        </p:spPr>
      </p:pic>
      <p:sp>
        <p:nvSpPr>
          <p:cNvPr id="1064" name="Google Shape;1064;p49"/>
          <p:cNvSpPr/>
          <p:nvPr/>
        </p:nvSpPr>
        <p:spPr>
          <a:xfrm flipH="1">
            <a:off x="1334088" y="0"/>
            <a:ext cx="4782900" cy="4280400"/>
          </a:xfrm>
          <a:prstGeom prst="rect">
            <a:avLst/>
          </a:prstGeom>
          <a:solidFill>
            <a:srgbClr val="FFFFFF">
              <a:alpha val="253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49"/>
          <p:cNvSpPr/>
          <p:nvPr/>
        </p:nvSpPr>
        <p:spPr>
          <a:xfrm>
            <a:off x="5541000" y="3434700"/>
            <a:ext cx="3603000" cy="1708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49"/>
          <p:cNvSpPr txBox="1"/>
          <p:nvPr>
            <p:ph type="ctrTitle"/>
          </p:nvPr>
        </p:nvSpPr>
        <p:spPr>
          <a:xfrm flipH="1">
            <a:off x="4097400" y="3555250"/>
            <a:ext cx="4200900" cy="55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1067" name="Google Shape;1067;p49"/>
          <p:cNvSpPr txBox="1"/>
          <p:nvPr>
            <p:ph idx="2" type="title"/>
          </p:nvPr>
        </p:nvSpPr>
        <p:spPr>
          <a:xfrm flipH="1">
            <a:off x="6206225" y="718575"/>
            <a:ext cx="2051100" cy="12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06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6F2E9"/>
        </a:solidFill>
      </p:bgPr>
    </p:bg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p50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sp>
        <p:nvSpPr>
          <p:cNvPr id="1073" name="Google Shape;1073;p50"/>
          <p:cNvSpPr/>
          <p:nvPr/>
        </p:nvSpPr>
        <p:spPr>
          <a:xfrm>
            <a:off x="2574150" y="824175"/>
            <a:ext cx="1513200" cy="6831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50"/>
          <p:cNvSpPr/>
          <p:nvPr/>
        </p:nvSpPr>
        <p:spPr>
          <a:xfrm>
            <a:off x="4294475" y="824175"/>
            <a:ext cx="1506300" cy="6831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50"/>
          <p:cNvSpPr/>
          <p:nvPr/>
        </p:nvSpPr>
        <p:spPr>
          <a:xfrm>
            <a:off x="6002535" y="824175"/>
            <a:ext cx="1506300" cy="683100"/>
          </a:xfrm>
          <a:prstGeom prst="rect">
            <a:avLst/>
          </a:prstGeom>
          <a:solidFill>
            <a:srgbClr val="FACF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50"/>
          <p:cNvSpPr/>
          <p:nvPr/>
        </p:nvSpPr>
        <p:spPr>
          <a:xfrm>
            <a:off x="2871183" y="1081396"/>
            <a:ext cx="94591" cy="20351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6F2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50"/>
          <p:cNvSpPr/>
          <p:nvPr/>
        </p:nvSpPr>
        <p:spPr>
          <a:xfrm>
            <a:off x="6226126" y="1106354"/>
            <a:ext cx="219223" cy="153824"/>
          </a:xfrm>
          <a:custGeom>
            <a:rect b="b" l="l" r="r" t="t"/>
            <a:pathLst>
              <a:path extrusionOk="0" h="27383" w="39025">
                <a:moveTo>
                  <a:pt x="39024" y="5822"/>
                </a:moveTo>
                <a:cubicBezTo>
                  <a:pt x="39024" y="2570"/>
                  <a:pt x="36292" y="1"/>
                  <a:pt x="33040" y="1"/>
                </a:cubicBezTo>
                <a:lnTo>
                  <a:pt x="5822" y="1"/>
                </a:lnTo>
                <a:cubicBezTo>
                  <a:pt x="2570" y="1"/>
                  <a:pt x="0" y="2570"/>
                  <a:pt x="0" y="5822"/>
                </a:cubicBezTo>
                <a:lnTo>
                  <a:pt x="0" y="21529"/>
                </a:lnTo>
                <a:cubicBezTo>
                  <a:pt x="0" y="24651"/>
                  <a:pt x="2570" y="27382"/>
                  <a:pt x="5822" y="27382"/>
                </a:cubicBezTo>
                <a:lnTo>
                  <a:pt x="33040" y="27382"/>
                </a:lnTo>
                <a:cubicBezTo>
                  <a:pt x="36292" y="27382"/>
                  <a:pt x="39024" y="24651"/>
                  <a:pt x="39024" y="21529"/>
                </a:cubicBezTo>
                <a:close/>
                <a:moveTo>
                  <a:pt x="15577" y="20326"/>
                </a:moveTo>
                <a:lnTo>
                  <a:pt x="15577" y="5562"/>
                </a:lnTo>
                <a:lnTo>
                  <a:pt x="26699" y="12879"/>
                </a:lnTo>
                <a:close/>
                <a:moveTo>
                  <a:pt x="15577" y="20326"/>
                </a:moveTo>
                <a:lnTo>
                  <a:pt x="15577" y="20326"/>
                </a:lnTo>
                <a:close/>
              </a:path>
            </a:pathLst>
          </a:cu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50"/>
          <p:cNvSpPr/>
          <p:nvPr/>
        </p:nvSpPr>
        <p:spPr>
          <a:xfrm>
            <a:off x="4534516" y="1106293"/>
            <a:ext cx="153805" cy="154080"/>
          </a:xfrm>
          <a:custGeom>
            <a:rect b="b" l="l" r="r" t="t"/>
            <a:pathLst>
              <a:path extrusionOk="0" h="119907" w="119926">
                <a:moveTo>
                  <a:pt x="98708" y="14513"/>
                </a:moveTo>
                <a:cubicBezTo>
                  <a:pt x="102529" y="14588"/>
                  <a:pt x="105656" y="17790"/>
                  <a:pt x="105656" y="21611"/>
                </a:cubicBezTo>
                <a:cubicBezTo>
                  <a:pt x="105656" y="25431"/>
                  <a:pt x="102454" y="28558"/>
                  <a:pt x="98633" y="28558"/>
                </a:cubicBezTo>
                <a:cubicBezTo>
                  <a:pt x="94720" y="28558"/>
                  <a:pt x="91611" y="25356"/>
                  <a:pt x="91611" y="21461"/>
                </a:cubicBezTo>
                <a:cubicBezTo>
                  <a:pt x="91686" y="17641"/>
                  <a:pt x="94888" y="14513"/>
                  <a:pt x="98708" y="14513"/>
                </a:cubicBezTo>
                <a:close/>
                <a:moveTo>
                  <a:pt x="60000" y="28558"/>
                </a:moveTo>
                <a:cubicBezTo>
                  <a:pt x="77472" y="28558"/>
                  <a:pt x="91686" y="42828"/>
                  <a:pt x="91611" y="60244"/>
                </a:cubicBezTo>
                <a:cubicBezTo>
                  <a:pt x="91611" y="77641"/>
                  <a:pt x="77397" y="91761"/>
                  <a:pt x="60000" y="91761"/>
                </a:cubicBezTo>
                <a:cubicBezTo>
                  <a:pt x="42603" y="91761"/>
                  <a:pt x="28408" y="77566"/>
                  <a:pt x="28408" y="60150"/>
                </a:cubicBezTo>
                <a:cubicBezTo>
                  <a:pt x="28483" y="42753"/>
                  <a:pt x="42603" y="28558"/>
                  <a:pt x="60000" y="28558"/>
                </a:cubicBezTo>
                <a:close/>
                <a:moveTo>
                  <a:pt x="15524" y="0"/>
                </a:moveTo>
                <a:cubicBezTo>
                  <a:pt x="13577" y="693"/>
                  <a:pt x="11461" y="1086"/>
                  <a:pt x="9588" y="2023"/>
                </a:cubicBezTo>
                <a:cubicBezTo>
                  <a:pt x="3502" y="5300"/>
                  <a:pt x="150" y="10524"/>
                  <a:pt x="150" y="17397"/>
                </a:cubicBezTo>
                <a:cubicBezTo>
                  <a:pt x="0" y="45805"/>
                  <a:pt x="75" y="74120"/>
                  <a:pt x="75" y="102454"/>
                </a:cubicBezTo>
                <a:cubicBezTo>
                  <a:pt x="75" y="112042"/>
                  <a:pt x="7884" y="119851"/>
                  <a:pt x="17472" y="119851"/>
                </a:cubicBezTo>
                <a:cubicBezTo>
                  <a:pt x="31639" y="119888"/>
                  <a:pt x="45820" y="119907"/>
                  <a:pt x="60000" y="119907"/>
                </a:cubicBezTo>
                <a:cubicBezTo>
                  <a:pt x="74181" y="119907"/>
                  <a:pt x="88362" y="119888"/>
                  <a:pt x="102529" y="119851"/>
                </a:cubicBezTo>
                <a:cubicBezTo>
                  <a:pt x="111105" y="119851"/>
                  <a:pt x="118296" y="113615"/>
                  <a:pt x="119701" y="105094"/>
                </a:cubicBezTo>
                <a:cubicBezTo>
                  <a:pt x="119776" y="104794"/>
                  <a:pt x="119851" y="104476"/>
                  <a:pt x="119926" y="104158"/>
                </a:cubicBezTo>
                <a:lnTo>
                  <a:pt x="119926" y="15450"/>
                </a:lnTo>
                <a:cubicBezTo>
                  <a:pt x="119776" y="14738"/>
                  <a:pt x="119607" y="13970"/>
                  <a:pt x="119383" y="13259"/>
                </a:cubicBezTo>
                <a:cubicBezTo>
                  <a:pt x="117266" y="6086"/>
                  <a:pt x="112510" y="1723"/>
                  <a:pt x="105094" y="225"/>
                </a:cubicBezTo>
                <a:cubicBezTo>
                  <a:pt x="104869" y="225"/>
                  <a:pt x="104720" y="75"/>
                  <a:pt x="104476" y="0"/>
                </a:cubicBezTo>
                <a:close/>
              </a:path>
            </a:pathLst>
          </a:custGeom>
          <a:solidFill>
            <a:srgbClr val="F6F2E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50"/>
          <p:cNvSpPr txBox="1"/>
          <p:nvPr/>
        </p:nvSpPr>
        <p:spPr>
          <a:xfrm>
            <a:off x="3183175" y="964000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5,408</a:t>
            </a:r>
            <a:br>
              <a:rPr lang="es" sz="1000">
                <a:solidFill>
                  <a:srgbClr val="F6F2E9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Followers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80" name="Google Shape;1080;p50"/>
          <p:cNvSpPr txBox="1"/>
          <p:nvPr/>
        </p:nvSpPr>
        <p:spPr>
          <a:xfrm>
            <a:off x="6622625" y="964000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5,608</a:t>
            </a:r>
            <a:br>
              <a:rPr lang="es" sz="1000">
                <a:solidFill>
                  <a:srgbClr val="5966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Views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81" name="Google Shape;1081;p50"/>
          <p:cNvSpPr txBox="1"/>
          <p:nvPr/>
        </p:nvSpPr>
        <p:spPr>
          <a:xfrm>
            <a:off x="4874788" y="964000"/>
            <a:ext cx="760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5,608</a:t>
            </a:r>
            <a:br>
              <a:rPr lang="es" sz="1000">
                <a:solidFill>
                  <a:srgbClr val="F6F2E9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Likes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82" name="Google Shape;1082;p50"/>
          <p:cNvSpPr/>
          <p:nvPr/>
        </p:nvSpPr>
        <p:spPr>
          <a:xfrm>
            <a:off x="1715150" y="2090375"/>
            <a:ext cx="3226500" cy="6831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50"/>
          <p:cNvSpPr/>
          <p:nvPr/>
        </p:nvSpPr>
        <p:spPr>
          <a:xfrm>
            <a:off x="5150275" y="2090375"/>
            <a:ext cx="3197100" cy="683100"/>
          </a:xfrm>
          <a:prstGeom prst="rect">
            <a:avLst/>
          </a:prstGeom>
          <a:solidFill>
            <a:srgbClr val="FACF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84" name="Google Shape;1084;p50"/>
          <p:cNvCxnSpPr/>
          <p:nvPr/>
        </p:nvCxnSpPr>
        <p:spPr>
          <a:xfrm>
            <a:off x="1727250" y="1797350"/>
            <a:ext cx="6628500" cy="0"/>
          </a:xfrm>
          <a:prstGeom prst="straightConnector1">
            <a:avLst/>
          </a:prstGeom>
          <a:noFill/>
          <a:ln cap="flat" cmpd="sng" w="19050">
            <a:solidFill>
              <a:srgbClr val="C85C3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5" name="Google Shape;1085;p50"/>
          <p:cNvSpPr txBox="1"/>
          <p:nvPr/>
        </p:nvSpPr>
        <p:spPr>
          <a:xfrm>
            <a:off x="2012150" y="2212775"/>
            <a:ext cx="23028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CHANNEL PERFORMANCE METRICS</a:t>
            </a:r>
            <a:endParaRPr sz="10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86" name="Google Shape;1086;p50"/>
          <p:cNvSpPr txBox="1"/>
          <p:nvPr/>
        </p:nvSpPr>
        <p:spPr>
          <a:xfrm>
            <a:off x="5437775" y="2212775"/>
            <a:ext cx="23028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ENGAGEMENT RATE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87" name="Google Shape;1087;p50"/>
          <p:cNvSpPr txBox="1"/>
          <p:nvPr/>
        </p:nvSpPr>
        <p:spPr>
          <a:xfrm>
            <a:off x="1715133" y="291392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cxnSp>
        <p:nvCxnSpPr>
          <p:cNvPr id="1088" name="Google Shape;1088;p50"/>
          <p:cNvCxnSpPr>
            <a:stCxn id="1082" idx="2"/>
          </p:cNvCxnSpPr>
          <p:nvPr/>
        </p:nvCxnSpPr>
        <p:spPr>
          <a:xfrm>
            <a:off x="3328400" y="2773475"/>
            <a:ext cx="0" cy="18348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89" name="Google Shape;1089;p50"/>
          <p:cNvCxnSpPr>
            <a:stCxn id="1083" idx="2"/>
          </p:cNvCxnSpPr>
          <p:nvPr/>
        </p:nvCxnSpPr>
        <p:spPr>
          <a:xfrm>
            <a:off x="6748825" y="2773475"/>
            <a:ext cx="0" cy="1853700"/>
          </a:xfrm>
          <a:prstGeom prst="straightConnector1">
            <a:avLst/>
          </a:prstGeom>
          <a:noFill/>
          <a:ln cap="flat" cmpd="sng" w="19050">
            <a:solidFill>
              <a:srgbClr val="FACFA9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90" name="Google Shape;1090;p50"/>
          <p:cNvSpPr txBox="1"/>
          <p:nvPr/>
        </p:nvSpPr>
        <p:spPr>
          <a:xfrm>
            <a:off x="1715133" y="3461550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91" name="Google Shape;1091;p50"/>
          <p:cNvSpPr txBox="1"/>
          <p:nvPr/>
        </p:nvSpPr>
        <p:spPr>
          <a:xfrm>
            <a:off x="1715133" y="403067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92" name="Google Shape;1092;p50"/>
          <p:cNvSpPr txBox="1"/>
          <p:nvPr/>
        </p:nvSpPr>
        <p:spPr>
          <a:xfrm>
            <a:off x="5143508" y="291392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JUPITER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93" name="Google Shape;1093;p50"/>
          <p:cNvSpPr txBox="1"/>
          <p:nvPr/>
        </p:nvSpPr>
        <p:spPr>
          <a:xfrm>
            <a:off x="5143508" y="3472300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MARS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94" name="Google Shape;1094;p50"/>
          <p:cNvSpPr txBox="1"/>
          <p:nvPr/>
        </p:nvSpPr>
        <p:spPr>
          <a:xfrm>
            <a:off x="5143508" y="403067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VENUS</a:t>
            </a:r>
            <a:endParaRPr sz="1000">
              <a:solidFill>
                <a:srgbClr val="596657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1095" name="Google Shape;1095;p50"/>
          <p:cNvSpPr txBox="1"/>
          <p:nvPr/>
        </p:nvSpPr>
        <p:spPr>
          <a:xfrm>
            <a:off x="3527358" y="291392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800</a:t>
            </a:r>
            <a:b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200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96" name="Google Shape;1096;p50"/>
          <p:cNvSpPr txBox="1"/>
          <p:nvPr/>
        </p:nvSpPr>
        <p:spPr>
          <a:xfrm>
            <a:off x="3527358" y="3461550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85%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40%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97" name="Google Shape;1097;p50"/>
          <p:cNvSpPr txBox="1"/>
          <p:nvPr/>
        </p:nvSpPr>
        <p:spPr>
          <a:xfrm>
            <a:off x="3527358" y="403067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750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125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98" name="Google Shape;1098;p50"/>
          <p:cNvSpPr txBox="1"/>
          <p:nvPr/>
        </p:nvSpPr>
        <p:spPr>
          <a:xfrm>
            <a:off x="6936949" y="2913925"/>
            <a:ext cx="1513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01:00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00:55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099" name="Google Shape;1099;p50"/>
          <p:cNvSpPr txBox="1"/>
          <p:nvPr/>
        </p:nvSpPr>
        <p:spPr>
          <a:xfrm>
            <a:off x="6936958" y="3461550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1.35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1.55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100" name="Google Shape;1100;p50"/>
          <p:cNvSpPr txBox="1"/>
          <p:nvPr/>
        </p:nvSpPr>
        <p:spPr>
          <a:xfrm>
            <a:off x="6936958" y="4030675"/>
            <a:ext cx="14172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Organic Search: 90%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Social: 75%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6F2E9"/>
        </a:solidFill>
      </p:bgPr>
    </p:bg>
    <p:spTree>
      <p:nvGrpSpPr>
        <p:cNvPr id="1104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" name="Google Shape;1105;p51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KPI OVERVIEW</a:t>
            </a:r>
            <a:endParaRPr/>
          </a:p>
        </p:txBody>
      </p:sp>
      <p:pic>
        <p:nvPicPr>
          <p:cNvPr id="1106" name="Google Shape;1106;p51"/>
          <p:cNvPicPr preferRelativeResize="0"/>
          <p:nvPr/>
        </p:nvPicPr>
        <p:blipFill rotWithShape="1">
          <a:blip r:embed="rId3">
            <a:alphaModFix/>
          </a:blip>
          <a:srcRect b="0" l="62722" r="14643" t="0"/>
          <a:stretch/>
        </p:blipFill>
        <p:spPr>
          <a:xfrm>
            <a:off x="7396868" y="0"/>
            <a:ext cx="1746703" cy="5143583"/>
          </a:xfrm>
          <a:prstGeom prst="rect">
            <a:avLst/>
          </a:prstGeom>
          <a:noFill/>
          <a:ln>
            <a:noFill/>
          </a:ln>
        </p:spPr>
      </p:pic>
      <p:sp>
        <p:nvSpPr>
          <p:cNvPr id="1107" name="Google Shape;1107;p51"/>
          <p:cNvSpPr txBox="1"/>
          <p:nvPr/>
        </p:nvSpPr>
        <p:spPr>
          <a:xfrm>
            <a:off x="1838975" y="4287625"/>
            <a:ext cx="2947500" cy="359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8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If you want to modify this graph, click on it, follow the link, change the data and replace it </a:t>
            </a:r>
            <a:endParaRPr sz="8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7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1108" name="Google Shape;1108;p51"/>
          <p:cNvSpPr/>
          <p:nvPr/>
        </p:nvSpPr>
        <p:spPr>
          <a:xfrm>
            <a:off x="5736250" y="1713825"/>
            <a:ext cx="1944000" cy="1708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51"/>
          <p:cNvSpPr txBox="1"/>
          <p:nvPr/>
        </p:nvSpPr>
        <p:spPr>
          <a:xfrm>
            <a:off x="5972050" y="2123775"/>
            <a:ext cx="1542600" cy="88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6F2E9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If you want to modify this graph, click on it, follow the link, change the data and replace it</a:t>
            </a:r>
            <a:endParaRPr sz="900">
              <a:solidFill>
                <a:srgbClr val="F6F2E9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pic>
        <p:nvPicPr>
          <p:cNvPr id="1110" name="Google Shape;1110;p51" title="Gráfico">
            <a:hlinkClick r:id="rId4"/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870875" y="855873"/>
            <a:ext cx="2883824" cy="343175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p52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1116" name="Google Shape;1116;p52"/>
          <p:cNvSpPr txBox="1"/>
          <p:nvPr>
            <p:ph idx="4" type="subTitle"/>
          </p:nvPr>
        </p:nvSpPr>
        <p:spPr>
          <a:xfrm>
            <a:off x="1407475" y="1493688"/>
            <a:ext cx="2264700" cy="40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</p:txBody>
      </p:sp>
      <p:sp>
        <p:nvSpPr>
          <p:cNvPr id="1117" name="Google Shape;1117;p52"/>
          <p:cNvSpPr txBox="1"/>
          <p:nvPr>
            <p:ph idx="2" type="ctrTitle"/>
          </p:nvPr>
        </p:nvSpPr>
        <p:spPr>
          <a:xfrm>
            <a:off x="5471800" y="3274588"/>
            <a:ext cx="2111400" cy="28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PATTERSON</a:t>
            </a:r>
            <a:endParaRPr/>
          </a:p>
        </p:txBody>
      </p:sp>
      <p:sp>
        <p:nvSpPr>
          <p:cNvPr id="1118" name="Google Shape;1118;p52"/>
          <p:cNvSpPr txBox="1"/>
          <p:nvPr>
            <p:ph idx="1" type="subTitle"/>
          </p:nvPr>
        </p:nvSpPr>
        <p:spPr>
          <a:xfrm>
            <a:off x="5471800" y="3425713"/>
            <a:ext cx="2264700" cy="40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You can replace the image on the screen with your own</a:t>
            </a:r>
            <a:endParaRPr sz="900"/>
          </a:p>
        </p:txBody>
      </p:sp>
      <p:sp>
        <p:nvSpPr>
          <p:cNvPr id="1119" name="Google Shape;1119;p52"/>
          <p:cNvSpPr txBox="1"/>
          <p:nvPr>
            <p:ph idx="3" type="ctrTitle"/>
          </p:nvPr>
        </p:nvSpPr>
        <p:spPr>
          <a:xfrm>
            <a:off x="1560775" y="1342663"/>
            <a:ext cx="2111400" cy="287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DOE</a:t>
            </a:r>
            <a:endParaRPr/>
          </a:p>
        </p:txBody>
      </p:sp>
      <p:pic>
        <p:nvPicPr>
          <p:cNvPr id="1120" name="Google Shape;1120;p52"/>
          <p:cNvPicPr preferRelativeResize="0"/>
          <p:nvPr/>
        </p:nvPicPr>
        <p:blipFill rotWithShape="1">
          <a:blip r:embed="rId3">
            <a:alphaModFix/>
          </a:blip>
          <a:srcRect b="18347" l="0" r="0" t="18341"/>
          <a:stretch/>
        </p:blipFill>
        <p:spPr>
          <a:xfrm>
            <a:off x="2361400" y="2931376"/>
            <a:ext cx="2992451" cy="126273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1" name="Google Shape;1121;p52"/>
          <p:cNvPicPr preferRelativeResize="0"/>
          <p:nvPr/>
        </p:nvPicPr>
        <p:blipFill rotWithShape="1">
          <a:blip r:embed="rId4">
            <a:alphaModFix/>
          </a:blip>
          <a:srcRect b="18346" l="0" r="0" t="18346"/>
          <a:stretch/>
        </p:blipFill>
        <p:spPr>
          <a:xfrm>
            <a:off x="3745649" y="977373"/>
            <a:ext cx="2992451" cy="126261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" name="Google Shape;1126;p53"/>
          <p:cNvSpPr/>
          <p:nvPr/>
        </p:nvSpPr>
        <p:spPr>
          <a:xfrm>
            <a:off x="2310325" y="1492600"/>
            <a:ext cx="4523700" cy="36507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53"/>
          <p:cNvSpPr/>
          <p:nvPr/>
        </p:nvSpPr>
        <p:spPr>
          <a:xfrm>
            <a:off x="4778480" y="3940755"/>
            <a:ext cx="167027" cy="159511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AE8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28" name="Google Shape;1128;p53"/>
          <p:cNvSpPr/>
          <p:nvPr/>
        </p:nvSpPr>
        <p:spPr>
          <a:xfrm>
            <a:off x="4438830" y="3972185"/>
            <a:ext cx="185661" cy="12808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AE8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29" name="Google Shape;1129;p53"/>
          <p:cNvSpPr/>
          <p:nvPr/>
        </p:nvSpPr>
        <p:spPr>
          <a:xfrm>
            <a:off x="4198484" y="3914605"/>
            <a:ext cx="86334" cy="185661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AE8D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30" name="Google Shape;1130;p53"/>
          <p:cNvSpPr txBox="1"/>
          <p:nvPr>
            <p:ph idx="1" type="subTitle"/>
          </p:nvPr>
        </p:nvSpPr>
        <p:spPr>
          <a:xfrm flipH="1">
            <a:off x="3017897" y="2788050"/>
            <a:ext cx="3108300" cy="670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6F2E9"/>
                </a:solidFill>
              </a:rPr>
              <a:t>Does anyone have any questions?</a:t>
            </a:r>
            <a:endParaRPr sz="900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6F2E9"/>
                </a:solidFill>
              </a:rPr>
              <a:t>addyouremail@freepik.com </a:t>
            </a:r>
            <a:endParaRPr sz="900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6F2E9"/>
                </a:solidFill>
              </a:rPr>
              <a:t>+91  620 421 838 </a:t>
            </a:r>
            <a:endParaRPr sz="900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6F2E9"/>
                </a:solidFill>
              </a:rPr>
              <a:t>yourcompany.com</a:t>
            </a:r>
            <a:endParaRPr sz="900">
              <a:solidFill>
                <a:srgbClr val="F6F2E9"/>
              </a:solidFill>
            </a:endParaRPr>
          </a:p>
        </p:txBody>
      </p:sp>
      <p:sp>
        <p:nvSpPr>
          <p:cNvPr id="1131" name="Google Shape;1131;p53"/>
          <p:cNvSpPr txBox="1"/>
          <p:nvPr>
            <p:ph type="ctrTitle"/>
          </p:nvPr>
        </p:nvSpPr>
        <p:spPr>
          <a:xfrm flipH="1">
            <a:off x="713925" y="211755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6F2E9"/>
                </a:solidFill>
              </a:rPr>
              <a:t>THANKS</a:t>
            </a:r>
            <a:endParaRPr>
              <a:solidFill>
                <a:srgbClr val="F6F2E9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6F2E9"/>
        </a:solidFill>
      </p:bgPr>
    </p:bg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27"/>
          <p:cNvSpPr/>
          <p:nvPr/>
        </p:nvSpPr>
        <p:spPr>
          <a:xfrm>
            <a:off x="6221700" y="1352150"/>
            <a:ext cx="2922300" cy="37914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7" name="Google Shape;177;p27"/>
          <p:cNvPicPr preferRelativeResize="0"/>
          <p:nvPr/>
        </p:nvPicPr>
        <p:blipFill rotWithShape="1">
          <a:blip r:embed="rId3">
            <a:alphaModFix/>
          </a:blip>
          <a:srcRect b="21874" l="0" r="0" t="21879"/>
          <a:stretch/>
        </p:blipFill>
        <p:spPr>
          <a:xfrm>
            <a:off x="3696475" y="1954275"/>
            <a:ext cx="4750275" cy="2670480"/>
          </a:xfrm>
          <a:prstGeom prst="rect">
            <a:avLst/>
          </a:prstGeom>
          <a:noFill/>
          <a:ln>
            <a:noFill/>
          </a:ln>
        </p:spPr>
      </p:pic>
      <p:sp>
        <p:nvSpPr>
          <p:cNvPr id="178" name="Google Shape;178;p27"/>
          <p:cNvSpPr txBox="1"/>
          <p:nvPr>
            <p:ph idx="2" type="ctrTitle"/>
          </p:nvPr>
        </p:nvSpPr>
        <p:spPr>
          <a:xfrm>
            <a:off x="1348900" y="1245601"/>
            <a:ext cx="3294300" cy="265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ABOUT US</a:t>
            </a:r>
            <a:endParaRPr>
              <a:solidFill>
                <a:srgbClr val="596657"/>
              </a:solidFill>
            </a:endParaRPr>
          </a:p>
        </p:txBody>
      </p:sp>
      <p:sp>
        <p:nvSpPr>
          <p:cNvPr id="179" name="Google Shape;179;p27"/>
          <p:cNvSpPr txBox="1"/>
          <p:nvPr>
            <p:ph type="title"/>
          </p:nvPr>
        </p:nvSpPr>
        <p:spPr>
          <a:xfrm>
            <a:off x="6067765" y="99925"/>
            <a:ext cx="2051100" cy="12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01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p54"/>
          <p:cNvSpPr txBox="1"/>
          <p:nvPr>
            <p:ph idx="1" type="subTitle"/>
          </p:nvPr>
        </p:nvSpPr>
        <p:spPr>
          <a:xfrm flipH="1">
            <a:off x="3017897" y="2204700"/>
            <a:ext cx="3108300" cy="67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800">
                <a:solidFill>
                  <a:srgbClr val="FAE8DB"/>
                </a:solidFill>
              </a:rPr>
              <a:t>This is where you give credit to the ones who are part of this project.</a:t>
            </a:r>
            <a:endParaRPr sz="800">
              <a:solidFill>
                <a:srgbClr val="FAE8DB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AE8DB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Presentation template by </a:t>
            </a:r>
            <a:r>
              <a:rPr lang="es" sz="800">
                <a:solidFill>
                  <a:srgbClr val="FAE8DB"/>
                </a:solidFill>
                <a:highlight>
                  <a:srgbClr val="596657"/>
                </a:highlight>
                <a:uFill>
                  <a:noFill/>
                </a:uFill>
                <a:hlinkClick r:id="rId3"/>
              </a:rPr>
              <a:t>Slidesgo</a:t>
            </a:r>
            <a:endParaRPr sz="800">
              <a:solidFill>
                <a:srgbClr val="FAE8DB"/>
              </a:solidFill>
              <a:highlight>
                <a:srgbClr val="596657"/>
              </a:highlight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Icons by </a:t>
            </a:r>
            <a:r>
              <a:rPr lang="es" sz="800">
                <a:solidFill>
                  <a:srgbClr val="FAE8DB"/>
                </a:solidFill>
                <a:highlight>
                  <a:srgbClr val="596657"/>
                </a:highlight>
                <a:uFill>
                  <a:noFill/>
                </a:uFill>
                <a:hlinkClick r:id="rId4"/>
              </a:rPr>
              <a:t>Flaticon</a:t>
            </a:r>
            <a:endParaRPr sz="800">
              <a:solidFill>
                <a:srgbClr val="FAE8DB"/>
              </a:solidFill>
              <a:highlight>
                <a:srgbClr val="596657"/>
              </a:highlight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Infographics by </a:t>
            </a:r>
            <a:r>
              <a:rPr lang="es" sz="800">
                <a:solidFill>
                  <a:srgbClr val="FAE8DB"/>
                </a:solidFill>
                <a:highlight>
                  <a:srgbClr val="596657"/>
                </a:highlight>
                <a:uFill>
                  <a:noFill/>
                </a:uFill>
                <a:hlinkClick r:id="rId5"/>
              </a:rPr>
              <a:t>Freepik</a:t>
            </a:r>
            <a:endParaRPr sz="800">
              <a:solidFill>
                <a:srgbClr val="FAE8DB"/>
              </a:solidFill>
              <a:highlight>
                <a:srgbClr val="596657"/>
              </a:highlight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Images created by </a:t>
            </a:r>
            <a:r>
              <a:rPr lang="es" sz="800">
                <a:solidFill>
                  <a:srgbClr val="FAE8DB"/>
                </a:solidFill>
                <a:highlight>
                  <a:srgbClr val="596657"/>
                </a:highlight>
              </a:rPr>
              <a:t>Freepik</a:t>
            </a:r>
            <a:r>
              <a:rPr lang="es" sz="800">
                <a:solidFill>
                  <a:srgbClr val="FAE8DB"/>
                </a:solidFill>
              </a:rPr>
              <a:t> - Freepik</a:t>
            </a:r>
            <a:endParaRPr sz="800">
              <a:solidFill>
                <a:srgbClr val="FAE8DB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Author introduction slide photo created by Freepik</a:t>
            </a:r>
            <a:endParaRPr sz="800">
              <a:solidFill>
                <a:srgbClr val="FAE8DB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AE8DB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AE8DB"/>
                </a:solidFill>
              </a:rPr>
              <a:t>Text &amp; Image slide photo created by Freepik.com</a:t>
            </a:r>
            <a:endParaRPr sz="800">
              <a:solidFill>
                <a:srgbClr val="FAE8DB"/>
              </a:solidFill>
            </a:endParaRPr>
          </a:p>
        </p:txBody>
      </p:sp>
      <p:sp>
        <p:nvSpPr>
          <p:cNvPr id="1137" name="Google Shape;1137;p54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E8DB"/>
                </a:solidFill>
              </a:rPr>
              <a:t>CREDITS</a:t>
            </a:r>
            <a:endParaRPr>
              <a:solidFill>
                <a:srgbClr val="FAE8DB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" name="Google Shape;1142;p55"/>
          <p:cNvSpPr/>
          <p:nvPr/>
        </p:nvSpPr>
        <p:spPr>
          <a:xfrm>
            <a:off x="2310325" y="0"/>
            <a:ext cx="4523700" cy="5143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55"/>
          <p:cNvSpPr txBox="1"/>
          <p:nvPr>
            <p:ph idx="1" type="subTitle"/>
          </p:nvPr>
        </p:nvSpPr>
        <p:spPr>
          <a:xfrm flipH="1">
            <a:off x="1161225" y="2204700"/>
            <a:ext cx="3638100" cy="27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800">
                <a:solidFill>
                  <a:srgbClr val="F6F2E9"/>
                </a:solidFill>
              </a:rPr>
              <a:t>Did you like the resources on this template? Get them for free at our other websites.</a:t>
            </a:r>
            <a:endParaRPr sz="8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8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800">
                <a:latin typeface="Oswald Regular"/>
                <a:ea typeface="Oswald Regular"/>
                <a:cs typeface="Oswald Regular"/>
                <a:sym typeface="Oswald Regular"/>
              </a:rPr>
              <a:t>PHOTOS</a:t>
            </a:r>
            <a:endParaRPr sz="800">
              <a:latin typeface="Oswald Regular"/>
              <a:ea typeface="Oswald Regular"/>
              <a:cs typeface="Oswald Regular"/>
              <a:sym typeface="Oswald Regular"/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3"/>
              </a:rPr>
              <a:t>Bicycle decoration wooden surface</a:t>
            </a:r>
            <a:endParaRPr sz="800">
              <a:solidFill>
                <a:srgbClr val="F6F2E9"/>
              </a:solidFill>
              <a:highlight>
                <a:srgbClr val="596657"/>
              </a:highlight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Courier New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4"/>
              </a:rPr>
              <a:t>Couple sitting on seashore close foam waves</a:t>
            </a:r>
            <a:r>
              <a:rPr lang="es" sz="800">
                <a:solidFill>
                  <a:srgbClr val="F6F2E9"/>
                </a:solidFill>
              </a:rPr>
              <a:t> 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5"/>
              </a:rPr>
              <a:t>Black male sunglasses sitting sand</a:t>
            </a:r>
            <a:r>
              <a:rPr lang="es" sz="800">
                <a:solidFill>
                  <a:srgbClr val="F6F2E9"/>
                </a:solidFill>
              </a:rPr>
              <a:t> 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6"/>
              </a:rPr>
              <a:t>View of people on seashore foam waves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7"/>
              </a:rPr>
              <a:t>Taco among vegetables dish near chili sauce with napkin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8"/>
              </a:rPr>
              <a:t>Woman lying on hammock terrace summer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9"/>
              </a:rPr>
              <a:t>Group of friends having fun beach party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0"/>
              </a:rPr>
              <a:t>Vintage lamps cafe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1"/>
              </a:rPr>
              <a:t>Restaurant</a:t>
            </a:r>
            <a:r>
              <a:rPr lang="es" sz="800">
                <a:solidFill>
                  <a:srgbClr val="F6F2E9"/>
                </a:solidFill>
              </a:rPr>
              <a:t> 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2"/>
              </a:rPr>
              <a:t>Young woman sitting rocky seashore with surfboard shaking hair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3"/>
              </a:rPr>
              <a:t>Woman sitting surfboard water</a:t>
            </a:r>
            <a:endParaRPr sz="800">
              <a:solidFill>
                <a:srgbClr val="F6F2E9"/>
              </a:solidFill>
            </a:endParaRPr>
          </a:p>
        </p:txBody>
      </p:sp>
      <p:sp>
        <p:nvSpPr>
          <p:cNvPr id="1144" name="Google Shape;1144;p55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E8DB"/>
                </a:solidFill>
              </a:rPr>
              <a:t>RESOURCES</a:t>
            </a:r>
            <a:endParaRPr>
              <a:solidFill>
                <a:srgbClr val="FAE8DB"/>
              </a:solidFill>
            </a:endParaRPr>
          </a:p>
        </p:txBody>
      </p:sp>
      <p:sp>
        <p:nvSpPr>
          <p:cNvPr id="1145" name="Google Shape;1145;p55"/>
          <p:cNvSpPr txBox="1"/>
          <p:nvPr>
            <p:ph idx="2" type="subTitle"/>
          </p:nvPr>
        </p:nvSpPr>
        <p:spPr>
          <a:xfrm flipH="1">
            <a:off x="5031200" y="2204701"/>
            <a:ext cx="3108300" cy="250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1778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4"/>
              </a:rPr>
              <a:t>Smiling woman beach holding hand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5"/>
              </a:rPr>
              <a:t>Rear view girl playing ukelele with her friend holding scarf at the beach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6"/>
              </a:rPr>
              <a:t>Woman in hat sitting on edge pool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7"/>
              </a:rPr>
              <a:t>Cocktail wooden table restaurant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8"/>
              </a:rPr>
              <a:t>Close up belgian waffles fig fruit served white plate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9"/>
              </a:rPr>
              <a:t>Mug drink near teapot mat sweets board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20"/>
              </a:rPr>
              <a:t>Reflection mountain boat calm lake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21"/>
              </a:rPr>
              <a:t>Cactus pot windowsill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22"/>
              </a:rPr>
              <a:t>Friends drinking beer roof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23"/>
              </a:rPr>
              <a:t>Couple sitting sandy beach </a:t>
            </a:r>
            <a:endParaRPr sz="800">
              <a:solidFill>
                <a:srgbClr val="F6F2E9"/>
              </a:solidFill>
            </a:endParaRPr>
          </a:p>
          <a:p>
            <a:pPr indent="-1778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Font typeface="Nunito Light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24"/>
              </a:rPr>
              <a:t>African american young woman sitting restaurant using laptop</a:t>
            </a:r>
            <a:endParaRPr sz="800">
              <a:solidFill>
                <a:srgbClr val="F6F2E9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6F2E9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9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p56"/>
          <p:cNvSpPr/>
          <p:nvPr/>
        </p:nvSpPr>
        <p:spPr>
          <a:xfrm>
            <a:off x="2310325" y="0"/>
            <a:ext cx="4523700" cy="23046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56"/>
          <p:cNvSpPr txBox="1"/>
          <p:nvPr>
            <p:ph idx="1" type="subTitle"/>
          </p:nvPr>
        </p:nvSpPr>
        <p:spPr>
          <a:xfrm flipH="1">
            <a:off x="1161225" y="2204700"/>
            <a:ext cx="3638100" cy="27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8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PHOTOS</a:t>
            </a:r>
            <a:endParaRPr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3"/>
              </a:rPr>
              <a:t>Close up man walking with his bicycle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4"/>
              </a:rPr>
              <a:t>Crop waitress setting restaurant table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5"/>
              </a:rPr>
              <a:t>Oatmeal with different berries bowl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6"/>
              </a:rPr>
              <a:t>Slim woman rollerblading sandy road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7"/>
              </a:rPr>
              <a:t>Slim woman rollerblading sandy road II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8"/>
              </a:rPr>
              <a:t>Freedom concept with woman holding cloth nature 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9"/>
              </a:rPr>
              <a:t>Summer pool concept with pineapple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0"/>
              </a:rPr>
              <a:t>Bartender preparing refreshing cocktail</a:t>
            </a:r>
            <a:endParaRPr sz="800">
              <a:solidFill>
                <a:srgbClr val="F6F2E9"/>
              </a:solidFill>
            </a:endParaRPr>
          </a:p>
          <a:p>
            <a:pPr indent="-2794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6F2E9"/>
              </a:buClr>
              <a:buSzPts val="800"/>
              <a:buChar char="●"/>
            </a:pPr>
            <a:r>
              <a:rPr lang="es" sz="800">
                <a:solidFill>
                  <a:srgbClr val="F6F2E9"/>
                </a:solidFill>
                <a:uFill>
                  <a:noFill/>
                </a:uFill>
                <a:hlinkClick r:id="rId11"/>
              </a:rPr>
              <a:t>Patc goes to beautiful idyllic beach</a:t>
            </a:r>
            <a:endParaRPr sz="800">
              <a:solidFill>
                <a:srgbClr val="F6F2E9"/>
              </a:solidFill>
            </a:endParaRPr>
          </a:p>
        </p:txBody>
      </p:sp>
      <p:sp>
        <p:nvSpPr>
          <p:cNvPr id="1152" name="Google Shape;1152;p56"/>
          <p:cNvSpPr txBox="1"/>
          <p:nvPr>
            <p:ph type="ctrTitle"/>
          </p:nvPr>
        </p:nvSpPr>
        <p:spPr>
          <a:xfrm flipH="1">
            <a:off x="713925" y="1534200"/>
            <a:ext cx="7716300" cy="67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AE8DB"/>
                </a:solidFill>
              </a:rPr>
              <a:t>RESOURCES</a:t>
            </a:r>
            <a:endParaRPr>
              <a:solidFill>
                <a:srgbClr val="FAE8DB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56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Google Shape;1157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58" name="Google Shape;1158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59" name="Google Shape;1159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60" name="Google Shape;1160;p5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64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66" name="Google Shape;1166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67" name="Google Shape;1167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6F2E9"/>
                </a:solidFill>
              </a:rPr>
              <a:t>Oswald</a:t>
            </a:r>
            <a:endParaRPr b="1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6F2E9"/>
                </a:solidFill>
              </a:rPr>
              <a:t>(</a:t>
            </a:r>
            <a:r>
              <a:rPr lang="es">
                <a:solidFill>
                  <a:srgbClr val="F6F2E9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6F2E9"/>
                </a:solidFill>
              </a:rPr>
              <a:t>)</a:t>
            </a:r>
            <a:endParaRPr>
              <a:solidFill>
                <a:srgbClr val="F6F2E9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6F2E9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6F2E9"/>
                </a:solidFill>
              </a:rPr>
              <a:t>Source Code Pro</a:t>
            </a:r>
            <a:endParaRPr b="1">
              <a:solidFill>
                <a:srgbClr val="F6F2E9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6F2E9"/>
                </a:solidFill>
              </a:rPr>
              <a:t>(</a:t>
            </a:r>
            <a:r>
              <a:rPr lang="es">
                <a:solidFill>
                  <a:srgbClr val="F6F2E9"/>
                </a:solidFill>
                <a:uFill>
                  <a:noFill/>
                </a:uFill>
                <a:hlinkClick r:id="rId4"/>
              </a:rPr>
              <a:t>https://fonts.google.com/specimen/Source+Code+Pro</a:t>
            </a:r>
            <a:r>
              <a:rPr lang="es">
                <a:solidFill>
                  <a:srgbClr val="F6F2E9"/>
                </a:solidFill>
              </a:rPr>
              <a:t>)</a:t>
            </a:r>
            <a:endParaRPr>
              <a:solidFill>
                <a:srgbClr val="F6F2E9"/>
              </a:solidFill>
            </a:endParaRPr>
          </a:p>
        </p:txBody>
      </p:sp>
      <p:grpSp>
        <p:nvGrpSpPr>
          <p:cNvPr id="1168" name="Google Shape;1168;p58"/>
          <p:cNvGrpSpPr/>
          <p:nvPr/>
        </p:nvGrpSpPr>
        <p:grpSpPr>
          <a:xfrm>
            <a:off x="3171163" y="3550879"/>
            <a:ext cx="760615" cy="724862"/>
            <a:chOff x="2072503" y="3521476"/>
            <a:chExt cx="791400" cy="754200"/>
          </a:xfrm>
        </p:grpSpPr>
        <p:sp>
          <p:nvSpPr>
            <p:cNvPr id="1169" name="Google Shape;1169;p58"/>
            <p:cNvSpPr/>
            <p:nvPr/>
          </p:nvSpPr>
          <p:spPr>
            <a:xfrm>
              <a:off x="207250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1654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70" name="Google Shape;1170;p58"/>
            <p:cNvSpPr txBox="1"/>
            <p:nvPr/>
          </p:nvSpPr>
          <p:spPr>
            <a:xfrm>
              <a:off x="207250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lt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#c16548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71" name="Google Shape;1171;p58"/>
          <p:cNvGrpSpPr/>
          <p:nvPr/>
        </p:nvGrpSpPr>
        <p:grpSpPr>
          <a:xfrm>
            <a:off x="4191698" y="3550879"/>
            <a:ext cx="760615" cy="724862"/>
            <a:chOff x="3134343" y="3521476"/>
            <a:chExt cx="791400" cy="754200"/>
          </a:xfrm>
        </p:grpSpPr>
        <p:sp>
          <p:nvSpPr>
            <p:cNvPr id="1172" name="Google Shape;1172;p58"/>
            <p:cNvSpPr/>
            <p:nvPr/>
          </p:nvSpPr>
          <p:spPr>
            <a:xfrm>
              <a:off x="3134343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966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8"/>
            <p:cNvSpPr txBox="1"/>
            <p:nvPr/>
          </p:nvSpPr>
          <p:spPr>
            <a:xfrm>
              <a:off x="313434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#596657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74" name="Google Shape;1174;p58"/>
          <p:cNvGrpSpPr/>
          <p:nvPr/>
        </p:nvGrpSpPr>
        <p:grpSpPr>
          <a:xfrm>
            <a:off x="5212227" y="3550879"/>
            <a:ext cx="760620" cy="724862"/>
            <a:chOff x="4196177" y="3521476"/>
            <a:chExt cx="791405" cy="754200"/>
          </a:xfrm>
        </p:grpSpPr>
        <p:sp>
          <p:nvSpPr>
            <p:cNvPr id="1175" name="Google Shape;1175;p58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ACFA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76" name="Google Shape;1176;p58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#facfa9</a:t>
              </a:r>
              <a:endParaRPr sz="10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1177" name="Google Shape;1177;p5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8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" name="Google Shape;1182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83" name="Google Shape;1183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color,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184" name="Google Shape;1184;p59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185" name="Google Shape;1185;p59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9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9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9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9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9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9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59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9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9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9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9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9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59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199" name="Google Shape;1199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" name="Google Shape;1201;p59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202" name="Google Shape;1202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59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207" name="Google Shape;1207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" name="Google Shape;1209;p59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210" name="Google Shape;1210;p59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9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9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59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214" name="Google Shape;1214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" name="Google Shape;1217;p59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218" name="Google Shape;1218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" name="Google Shape;1220;p59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221" name="Google Shape;1221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" name="Google Shape;1225;p59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226" name="Google Shape;1226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" name="Google Shape;1230;p59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231" name="Google Shape;1231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" name="Google Shape;1236;p59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237" name="Google Shape;1237;p59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9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9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9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9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9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9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9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9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9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9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9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9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9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9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9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9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9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9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9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9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9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59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260" name="Google Shape;1260;p59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9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9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9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9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9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9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9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9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9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9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9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9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9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9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9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9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9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9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9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9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9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9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9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9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9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9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9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9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9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9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9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9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9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9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9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9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9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9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9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9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9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" name="Google Shape;1319;p59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320" name="Google Shape;1320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" name="Google Shape;1332;p59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333" name="Google Shape;1333;p59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9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9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9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9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9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9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9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9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9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" name="Google Shape;1343;p59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344" name="Google Shape;1344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" name="Google Shape;1348;p59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349" name="Google Shape;1349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" name="Google Shape;1352;p59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353" name="Google Shape;1353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59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360" name="Google Shape;1360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" name="Google Shape;1367;p59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368" name="Google Shape;1368;p59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9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9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9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9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" name="Google Shape;1373;p59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374" name="Google Shape;1374;p59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9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9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9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9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9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9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9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9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9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" name="Google Shape;1384;p59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59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59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59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8" name="Google Shape;1388;p59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389" name="Google Shape;1389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" name="Google Shape;1391;p59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392" name="Google Shape;1392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59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395" name="Google Shape;1395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" name="Google Shape;1397;p59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398" name="Google Shape;1398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" name="Google Shape;1400;p59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401" name="Google Shape;1401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" name="Google Shape;1403;p59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404" name="Google Shape;1404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" name="Google Shape;1406;p59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407" name="Google Shape;1407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" name="Google Shape;1409;p59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410" name="Google Shape;1410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" name="Google Shape;1413;p59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414" name="Google Shape;1414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" name="Google Shape;1417;p59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418" name="Google Shape;1418;p59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9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9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59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422" name="Google Shape;1422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" name="Google Shape;1425;p59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426" name="Google Shape;1426;p59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9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9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59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430" name="Google Shape;1430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" name="Google Shape;1433;p59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434" name="Google Shape;1434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6" name="Google Shape;1436;p59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59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59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59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" name="Google Shape;1440;p59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1" name="Google Shape;1441;p59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59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" name="Google Shape;1443;p59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" name="Google Shape;1444;p59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59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59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7" name="Google Shape;1447;p59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448" name="Google Shape;1448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0" name="Google Shape;1450;p59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1" name="Google Shape;1451;p59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452" name="Google Shape;1452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" name="Google Shape;1454;p59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455" name="Google Shape;1455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7" name="Google Shape;1457;p59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59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59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0" name="Google Shape;1460;p59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461" name="Google Shape;1461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" name="Google Shape;1470;p59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471" name="Google Shape;1471;p59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9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9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9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9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9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9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9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9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9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9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9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9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9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9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9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" name="Google Shape;1487;p59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488" name="Google Shape;1488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" name="Google Shape;1490;p59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491" name="Google Shape;1491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" name="Google Shape;1511;p59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512" name="Google Shape;1512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0" name="Google Shape;1590;p59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59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" name="Google Shape;1592;p59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" name="Google Shape;1593;p59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" name="Google Shape;1594;p59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" name="Google Shape;1595;p59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59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59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59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59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59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59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59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59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59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59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59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59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59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59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59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59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59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3" name="Google Shape;1613;p59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614" name="Google Shape;1614;p59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9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9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9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9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9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9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9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9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9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9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9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9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9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9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9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9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9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9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9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9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9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9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9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9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9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9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9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9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9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9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9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9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9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9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9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9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9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9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9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9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9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9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9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9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9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9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9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9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9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9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9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9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9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9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9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9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9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9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9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9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9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9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9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9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9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9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9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9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9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9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9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9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9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9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9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9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9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9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9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9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9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9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9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9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9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9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9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9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9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9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9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9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9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9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9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9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9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9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9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9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9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9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9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9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9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9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9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9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9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9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9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9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9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9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9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9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9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9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9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9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9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9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9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9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9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9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9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9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9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9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9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9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9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9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9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9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9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9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9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9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9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9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9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9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9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9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9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9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9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9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9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9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9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9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9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9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9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9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9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9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9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9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9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9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9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9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9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9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9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9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9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9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9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9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9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9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9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9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9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94" name="Google Shape;1794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98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9" name="Google Shape;1799;p60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800" name="Google Shape;1800;p60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0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0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3" name="Google Shape;1803;p60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804" name="Google Shape;1804;p60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0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6" name="Google Shape;1806;p60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807" name="Google Shape;1807;p60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0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9" name="Google Shape;1809;p60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810" name="Google Shape;1810;p60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0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2" name="Google Shape;1812;p60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813" name="Google Shape;1813;p60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14" name="Google Shape;1814;p60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815" name="Google Shape;1815;p60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60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60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8" name="Google Shape;1818;p60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819" name="Google Shape;1819;p60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20" name="Google Shape;1820;p60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821" name="Google Shape;1821;p60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60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3" name="Google Shape;1823;p60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824" name="Google Shape;1824;p60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0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6" name="Google Shape;1826;p60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827" name="Google Shape;1827;p60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828" name="Google Shape;1828;p60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29" name="Google Shape;1829;p60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830" name="Google Shape;1830;p60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1" name="Google Shape;1831;p60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832" name="Google Shape;1832;p60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3" name="Google Shape;1833;p60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834" name="Google Shape;1834;p60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0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0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38" name="Google Shape;1838;p60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839" name="Google Shape;1839;p60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60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60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60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3" name="Google Shape;1843;p60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844" name="Google Shape;1844;p60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845" name="Google Shape;1845;p60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846" name="Google Shape;1846;p60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7" name="Google Shape;1847;p60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48" name="Google Shape;1848;p60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849" name="Google Shape;1849;p60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50" name="Google Shape;1850;p60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851" name="Google Shape;1851;p60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2" name="Google Shape;1852;p60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853" name="Google Shape;1853;p60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854" name="Google Shape;1854;p60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60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56" name="Google Shape;1856;p60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857" name="Google Shape;1857;p60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858" name="Google Shape;1858;p60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59" name="Google Shape;1859;p60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60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861" name="Google Shape;1861;p60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0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0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4" name="Google Shape;1864;p60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865" name="Google Shape;1865;p60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0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0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0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9" name="Google Shape;1869;p60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870" name="Google Shape;1870;p60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0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0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0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0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0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6" name="Google Shape;1876;p60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877" name="Google Shape;1877;p60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0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79" name="Google Shape;1879;p60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0" name="Google Shape;1880;p60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881" name="Google Shape;1881;p60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882" name="Google Shape;1882;p60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60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60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5" name="Google Shape;1885;p60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886" name="Google Shape;1886;p60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60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60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9" name="Google Shape;1889;p60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890" name="Google Shape;1890;p60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60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60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93" name="Google Shape;1893;p60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894" name="Google Shape;1894;p60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0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6" name="Google Shape;1896;p60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897" name="Google Shape;1897;p60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898" name="Google Shape;1898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0" name="Google Shape;1900;p60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901" name="Google Shape;1901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3" name="Google Shape;1903;p60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904" name="Google Shape;1904;p60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60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06" name="Google Shape;1906;p60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907" name="Google Shape;1907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9" name="Google Shape;1909;p60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910" name="Google Shape;1910;p60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0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2" name="Google Shape;1912;p60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913" name="Google Shape;1913;p60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0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0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0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0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0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0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0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0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0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3" name="Google Shape;1923;p60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924" name="Google Shape;1924;p60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925" name="Google Shape;1925;p60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60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927" name="Google Shape;1927;p60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928" name="Google Shape;1928;p60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929" name="Google Shape;1929;p60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0" name="Google Shape;1930;p60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1" name="Google Shape;1931;p60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932" name="Google Shape;1932;p60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" name="Google Shape;1933;p60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4" name="Google Shape;1934;p60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935" name="Google Shape;1935;p60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6" name="Google Shape;1936;p60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7" name="Google Shape;1937;p60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938" name="Google Shape;1938;p60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9" name="Google Shape;1939;p60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40" name="Google Shape;1940;p60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1" name="Google Shape;1941;p60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942" name="Google Shape;1942;p60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943" name="Google Shape;1943;p60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60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60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6" name="Google Shape;1946;p60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947" name="Google Shape;1947;p60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60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60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0" name="Google Shape;1950;p60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951" name="Google Shape;1951;p60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60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60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4" name="Google Shape;1954;p60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955" name="Google Shape;1955;p60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60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60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8" name="Google Shape;1958;p60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959" name="Google Shape;1959;p60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60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60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2" name="Google Shape;1962;p60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963" name="Google Shape;1963;p60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0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0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0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0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0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0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0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0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0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0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0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0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0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0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0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0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80" name="Google Shape;1980;p60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1" name="Google Shape;1981;p60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982" name="Google Shape;1982;p60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0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4" name="Google Shape;1984;p60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985" name="Google Shape;1985;p60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0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0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0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0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6" name="Google Shape;1996;p60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997" name="Google Shape;1997;p60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0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0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0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0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0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0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0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0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0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0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0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0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0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0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0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0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0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0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60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025" name="Google Shape;2025;p60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26" name="Google Shape;2026;p60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27" name="Google Shape;2027;p60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0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29" name="Google Shape;2029;p60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0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0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32" name="Google Shape;2032;p60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3" name="Google Shape;2033;p60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34" name="Google Shape;2034;p60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0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0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0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0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39" name="Google Shape;2039;p60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0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0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0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0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0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45" name="Google Shape;2045;p60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0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0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0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0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0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0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0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0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0" name="Google Shape;2080;p60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081" name="Google Shape;2081;p60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2" name="Google Shape;2082;p60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083" name="Google Shape;2083;p60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60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60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60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60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088" name="Google Shape;2088;p60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60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60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60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2" name="Google Shape;2092;p60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093" name="Google Shape;2093;p60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0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0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0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7" name="Google Shape;2097;p60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098" name="Google Shape;2098;p60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099" name="Google Shape;2099;p60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60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0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0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60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104" name="Google Shape;2104;p60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0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0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7" name="Google Shape;2107;p60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108" name="Google Shape;2108;p60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09" name="Google Shape;2109;p60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0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111" name="Google Shape;2111;p60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112" name="Google Shape;2112;p60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0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0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60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6" name="Google Shape;2116;p60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117" name="Google Shape;2117;p60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0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60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0" name="Google Shape;2120;p60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121" name="Google Shape;2121;p60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60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3" name="Google Shape;2123;p60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124" name="Google Shape;2124;p60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125" name="Google Shape;2125;p60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60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60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60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60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60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60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60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60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60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60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60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60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60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60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60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60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60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60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60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60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60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60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60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60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60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60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60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60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60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60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60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60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8" name="Google Shape;2158;p60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159" name="Google Shape;2159;p60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60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60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60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0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60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60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66" name="Google Shape;2166;p60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167" name="Google Shape;2167;p60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0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0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0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0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0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3" name="Google Shape;2173;p60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174" name="Google Shape;2174;p60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0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0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0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" name="Google Shape;2178;p60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179" name="Google Shape;2179;p60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0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0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2" name="Google Shape;2182;p60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183" name="Google Shape;2183;p60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184" name="Google Shape;2184;p60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60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6" name="Google Shape;2186;p60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187" name="Google Shape;2187;p60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0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9" name="Google Shape;2189;p60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190" name="Google Shape;2190;p60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0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60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3" name="Google Shape;2193;p60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194" name="Google Shape;2194;p60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195" name="Google Shape;2195;p60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60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60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8" name="Google Shape;2198;p60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199" name="Google Shape;2199;p60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60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60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2" name="Google Shape;2202;p60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203" name="Google Shape;2203;p60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60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05" name="Google Shape;2205;p60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206" name="Google Shape;2206;p60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0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0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0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0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0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0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0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9" name="Google Shape;2219;p60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220" name="Google Shape;2220;p60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221" name="Google Shape;2221;p60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60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60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4" name="Google Shape;2224;p60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225" name="Google Shape;2225;p60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60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60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8" name="Google Shape;2228;p60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229" name="Google Shape;2229;p60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60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0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2" name="Google Shape;2232;p60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233" name="Google Shape;2233;p60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4" name="Google Shape;2244;p60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245" name="Google Shape;2245;p60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7" name="Google Shape;2247;p60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248" name="Google Shape;2248;p60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0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0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0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0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0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0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0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0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0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0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0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0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0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0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0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0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0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0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0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0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0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0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0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0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0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0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0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0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0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0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0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0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0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0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5" name="Google Shape;2285;p60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286" name="Google Shape;2286;p60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0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0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0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0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0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0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0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0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0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0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0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0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1" name="Google Shape;2301;p60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302" name="Google Shape;2302;p60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303" name="Google Shape;2303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5" name="Google Shape;2305;p60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306" name="Google Shape;2306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8" name="Google Shape;2308;p60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309" name="Google Shape;2309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10" name="Google Shape;2310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311" name="Google Shape;2311;p60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312" name="Google Shape;2312;p60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13" name="Google Shape;2313;p60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4" name="Google Shape;2314;p60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315" name="Google Shape;2315;p60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316" name="Google Shape;2316;p60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60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60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9" name="Google Shape;2319;p60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320" name="Google Shape;2320;p60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60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60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3" name="Google Shape;2323;p60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324" name="Google Shape;2324;p60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60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60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7" name="Google Shape;2327;p60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328" name="Google Shape;2328;p60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60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60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60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332" name="Google Shape;2332;p60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60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60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5" name="Google Shape;2335;p60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336" name="Google Shape;2336;p60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60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60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9" name="Google Shape;2339;p60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340" name="Google Shape;2340;p60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60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60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3" name="Google Shape;2343;p60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344" name="Google Shape;2344;p60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60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60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7" name="Google Shape;2347;p60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348" name="Google Shape;2348;p60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60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60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1" name="Google Shape;2351;p60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352" name="Google Shape;2352;p60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60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60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5" name="Google Shape;2355;p60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356" name="Google Shape;2356;p60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357" name="Google Shape;2357;p60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60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9" name="Google Shape;2359;p60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360" name="Google Shape;2360;p60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60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2" name="Google Shape;2362;p60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363" name="Google Shape;2363;p60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60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5" name="Google Shape;2365;p60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366" name="Google Shape;2366;p60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60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8" name="Google Shape;2368;p60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369" name="Google Shape;2369;p60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60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1" name="Google Shape;2371;p60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372" name="Google Shape;2372;p60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60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4" name="Google Shape;2374;p60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375" name="Google Shape;2375;p60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60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7" name="Google Shape;2377;p60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378" name="Google Shape;2378;p60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60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0" name="Google Shape;2380;p60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381" name="Google Shape;2381;p60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60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3" name="Google Shape;2383;p60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384" name="Google Shape;2384;p60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60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86" name="Google Shape;2386;p60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60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8" name="Google Shape;2388;p60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9" name="Google Shape;2389;p60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0" name="Google Shape;2390;p60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1" name="Google Shape;2391;p60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2" name="Google Shape;2392;p60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3" name="Google Shape;2393;p60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4" name="Google Shape;2394;p60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5" name="Google Shape;2395;p60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6" name="Google Shape;2396;p60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7" name="Google Shape;2397;p60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8" name="Google Shape;2398;p60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9" name="Google Shape;2399;p60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0" name="Google Shape;2400;p60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1" name="Google Shape;2401;p60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2" name="Google Shape;2402;p60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3" name="Google Shape;2403;p60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" name="Google Shape;2404;p60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5" name="Google Shape;2405;p60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6" name="Google Shape;2406;p60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7" name="Google Shape;2407;p60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8" name="Google Shape;2408;p60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9" name="Google Shape;2409;p60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0" name="Google Shape;2410;p60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1" name="Google Shape;2411;p60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60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60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60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5" name="Google Shape;2415;p60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60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7" name="Google Shape;2417;p60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8" name="Google Shape;2418;p60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60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60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21" name="Google Shape;2421;p60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422" name="Google Shape;2422;p60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0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0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0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0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0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0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0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0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0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0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0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0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0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0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0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0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0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0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0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0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0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0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0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0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0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0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0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0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0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0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0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0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0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0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0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0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0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0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0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0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0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0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0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0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0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0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0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0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0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0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0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0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0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0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0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0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0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0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0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0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0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0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0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0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0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0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0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0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0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0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0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0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0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0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0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0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0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0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0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0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0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0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0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0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0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0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0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0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0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0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0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0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0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0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0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0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0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0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0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0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0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0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0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0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0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0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0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0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0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0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0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0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0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0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0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0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0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0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0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0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0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0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0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0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0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0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0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0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0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0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0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0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0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0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0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0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0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0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0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0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0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0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0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0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0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0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0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0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0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0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0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0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0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0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0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0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0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0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0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0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0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0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0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0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0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0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0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0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0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0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0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0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0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0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0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0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0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0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0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0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0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0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0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0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0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0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0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0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0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0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0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0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0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0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0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0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0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0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0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0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0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0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0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0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0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0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0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0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0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0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0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0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0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0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0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0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0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0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0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0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0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0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0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0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0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0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0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0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0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0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0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0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0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0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0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0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0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0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0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0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0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0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0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0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0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0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0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0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0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0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0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0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0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0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0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0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0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0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0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0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0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0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0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0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0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0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0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0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0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0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0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0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0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0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0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0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0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0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0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0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0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0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0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0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0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0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0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0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0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0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0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0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0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0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0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0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0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0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0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0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0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0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0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0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0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0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0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0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0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0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0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0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0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0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0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0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0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0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0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0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0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0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0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0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0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0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0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0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0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0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0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0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0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0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0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0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0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0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0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0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0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0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0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0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0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0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5" name="Google Shape;3375;p60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376" name="Google Shape;3376;p60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377" name="Google Shape;3377;p60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60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9" name="Google Shape;3379;p60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0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1" name="Google Shape;3381;p60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382" name="Google Shape;3382;p60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383" name="Google Shape;3383;p6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84" name="Google Shape;3384;p6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5" name="Google Shape;3385;p60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386" name="Google Shape;3386;p6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87" name="Google Shape;3387;p6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388" name="Google Shape;3388;p6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389" name="Google Shape;3389;p6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0" name="Google Shape;3390;p6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1" name="Google Shape;3391;p6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2" name="Google Shape;3392;p6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3" name="Google Shape;3393;p6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94" name="Google Shape;3394;p60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395" name="Google Shape;3395;p6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96" name="Google Shape;3396;p6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7" name="Google Shape;3397;p60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398" name="Google Shape;3398;p6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99" name="Google Shape;3399;p6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6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6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6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4" name="Google Shape;3404;p60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405" name="Google Shape;3405;p6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07" name="Google Shape;3407;p60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408" name="Google Shape;3408;p6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10" name="Google Shape;3410;p6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11" name="Google Shape;3411;p60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412" name="Google Shape;3412;p6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414" name="Google Shape;3414;p60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415" name="Google Shape;3415;p6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16" name="Google Shape;3416;p6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7" name="Google Shape;3417;p60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418" name="Google Shape;3418;p6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419" name="Google Shape;3419;p6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20" name="Google Shape;3420;p6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1" name="Google Shape;3421;p6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22" name="Google Shape;3422;p60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423" name="Google Shape;3423;p6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24" name="Google Shape;3424;p6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5" name="Google Shape;3425;p60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426" name="Google Shape;3426;p6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27" name="Google Shape;3427;p6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28" name="Google Shape;3428;p60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429" name="Google Shape;3429;p6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430" name="Google Shape;3430;p6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31" name="Google Shape;3431;p60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0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0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4" name="Google Shape;3434;p60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435" name="Google Shape;3435;p6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6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6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6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6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6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6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51" name="Google Shape;3451;p60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0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0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0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0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0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0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0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0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0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0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0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0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0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0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0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0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0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0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0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0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0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3" name="Google Shape;3473;p60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474" name="Google Shape;3474;p6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6" name="Google Shape;3476;p60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7" name="Google Shape;3477;p60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478" name="Google Shape;3478;p6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6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6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82" name="Google Shape;3482;p60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0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0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0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0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0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0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89" name="Google Shape;3489;p60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490" name="Google Shape;3490;p6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6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6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94" name="Google Shape;3494;p60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0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0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0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0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0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0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0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0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0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0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0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0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0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0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0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0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0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0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0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0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0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0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0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0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0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0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0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0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3" name="Google Shape;3523;p60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524" name="Google Shape;3524;p6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6" name="Google Shape;3526;p60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7" name="Google Shape;3527;p60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528" name="Google Shape;3528;p6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6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0" name="Google Shape;3530;p60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531" name="Google Shape;3531;p6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6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3" name="Google Shape;3533;p60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0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0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0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0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0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0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0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1" name="Google Shape;3541;p60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542" name="Google Shape;3542;p6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6" name="Google Shape;3546;p60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0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0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0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0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0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0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0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4" name="Google Shape;3554;p60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555" name="Google Shape;3555;p6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9" name="Google Shape;3559;p60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0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0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0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0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0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0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0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0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0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0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0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0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0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0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0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0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0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0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0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0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0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0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0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0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0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0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0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0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0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0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0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0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0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0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0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0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0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0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0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0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0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01" name="Google Shape;3601;p60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602" name="Google Shape;3602;p6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4" name="Google Shape;3604;p60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0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0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0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0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0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0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0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0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0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0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0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0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0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0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0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0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0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0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0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0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0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0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0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0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0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0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0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0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0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0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0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0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0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9" name="Google Shape;3639;p60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640" name="Google Shape;3640;p60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641" name="Google Shape;3641;p60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0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0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0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0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0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0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0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0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0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0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0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0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0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0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0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0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0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0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0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0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0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0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0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0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0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0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0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0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0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0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0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0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0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0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0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0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0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0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0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0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0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0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0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0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0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0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0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0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0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0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0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0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0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0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0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0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0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0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0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0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0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0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0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0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0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0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0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0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0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0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0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0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0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0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0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0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0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0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0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0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0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0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0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0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0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0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0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0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0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0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0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0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0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0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0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0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0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0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0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0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0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0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0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0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0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0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0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0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0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0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0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0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0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0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0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0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0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0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0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0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0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0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0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0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0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0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0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0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0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0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0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0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0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0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0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0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0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0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0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0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0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0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0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0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0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0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0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0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0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0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0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0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0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0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0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0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0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0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0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0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0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0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0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0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0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0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0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0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0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0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0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0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0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0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0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0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0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0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0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0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0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0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0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0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0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0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0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0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0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0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0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0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0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0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0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0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0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0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0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0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0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0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0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0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0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0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0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0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0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0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0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0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0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0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0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0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0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0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0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0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0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0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0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0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0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0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0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0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0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0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0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0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0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0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0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0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0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0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0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0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0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0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0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0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0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0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0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0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0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0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0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0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0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0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0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0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0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0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0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0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0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0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0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0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0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0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0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0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0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0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0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0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0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15" name="Google Shape;3915;p60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16" name="Google Shape;3916;p60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917" name="Google Shape;3917;p60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0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0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0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0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0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0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0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0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0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0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0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0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0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0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0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0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0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0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0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0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0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0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0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0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0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0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0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0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0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0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0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0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0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0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0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53" name="Google Shape;3953;p60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954" name="Google Shape;3954;p60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955" name="Google Shape;3955;p60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0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0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0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0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0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0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0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0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0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0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0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0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0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0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0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71" name="Google Shape;3971;p60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972" name="Google Shape;3972;p60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0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0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0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0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0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0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0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0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0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0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0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0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0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0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0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0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0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0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0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0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0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0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0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0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0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0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0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0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0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0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0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0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0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0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0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0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0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0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0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0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0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0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0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0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0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0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0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0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0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0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0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0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0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0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0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0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0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0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0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0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0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0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0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0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0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0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0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0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0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0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0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0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0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0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0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0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0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0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0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0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0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0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0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0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0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0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0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0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0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0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0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0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0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0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0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0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0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0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0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0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0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0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0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0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0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0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0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0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0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0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0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0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0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0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0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0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0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0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0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0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0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0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0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0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0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0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0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0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0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0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0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0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0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0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0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0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0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0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0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0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0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0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0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0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0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0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0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0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0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0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0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0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0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0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0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0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0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0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0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0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0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0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0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0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0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0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0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0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0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0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0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0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0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0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0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0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0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0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0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0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0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0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0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0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0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0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0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0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0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0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0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0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0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0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0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0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0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0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0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0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0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0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0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0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0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0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0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0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0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0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0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0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0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0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0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0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0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0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0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0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0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0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0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0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0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0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0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0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0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0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0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0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0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0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0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0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0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0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0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0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0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0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0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0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0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0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0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0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0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0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0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0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0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0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0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0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0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0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0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0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0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0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0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0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0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0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0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0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0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0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0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0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0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0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0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0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0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0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0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0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0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0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0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0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0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0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0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0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0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0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0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0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0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0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0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0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0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0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0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0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0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0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0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0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0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0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0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0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0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0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0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0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85" name="Google Shape;4285;p60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86" name="Google Shape;4286;p6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90" name="Shape 4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1" name="Google Shape;4291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92" name="Google Shape;4292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293" name="Google Shape;4293;p61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294" name="Google Shape;4294;p6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6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6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1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301" name="Google Shape;4301;p6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61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304" name="Google Shape;4304;p6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61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307" name="Google Shape;4307;p6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9" name="Google Shape;4309;p61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310" name="Google Shape;4310;p6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6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6" name="Google Shape;4316;p61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317" name="Google Shape;4317;p6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6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5" name="Google Shape;4325;p61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326" name="Google Shape;4326;p6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61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329" name="Google Shape;4329;p6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6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61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332" name="Google Shape;4332;p6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4" name="Google Shape;4334;p61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335" name="Google Shape;4335;p6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0" name="Google Shape;4340;p61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341" name="Google Shape;4341;p6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45" name="Google Shape;4345;p61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46" name="Google Shape;4346;p61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347" name="Google Shape;4347;p6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6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6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0" name="Google Shape;4350;p61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351" name="Google Shape;4351;p6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6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3" name="Google Shape;4353;p61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354" name="Google Shape;4354;p6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6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6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7" name="Google Shape;4357;p61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58" name="Google Shape;4358;p61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359" name="Google Shape;4359;p6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6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6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61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364" name="Google Shape;4364;p6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61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367" name="Google Shape;4367;p6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6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6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61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374" name="Google Shape;4374;p6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6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61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382" name="Google Shape;4382;p6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6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6" name="Google Shape;4386;p61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387" name="Google Shape;4387;p6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61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390" name="Google Shape;4390;p6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6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61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394" name="Google Shape;4394;p6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61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398" name="Google Shape;4398;p6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61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401" name="Google Shape;4401;p6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6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6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6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61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407" name="Google Shape;4407;p6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6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6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6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6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6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6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6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61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427" name="Google Shape;4427;p6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6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6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6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61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432" name="Google Shape;4432;p6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61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436" name="Google Shape;4436;p6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6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61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442" name="Google Shape;4442;p6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6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61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446" name="Google Shape;4446;p6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6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6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61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450" name="Google Shape;4450;p6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6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5" name="Google Shape;4455;p61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456" name="Google Shape;4456;p6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6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9" name="Google Shape;4459;p61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0" name="Google Shape;4460;p61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461" name="Google Shape;4461;p6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3" name="Google Shape;4463;p61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464" name="Google Shape;4464;p6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6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6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2" name="Google Shape;4472;p61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473" name="Google Shape;4473;p6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61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477" name="Google Shape;4477;p6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61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480" name="Google Shape;4480;p6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61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484" name="Google Shape;4484;p6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6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9" name="Google Shape;4489;p61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490" name="Google Shape;4490;p6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92" name="Google Shape;4492;p61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93" name="Google Shape;4493;p61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494" name="Google Shape;4494;p6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6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6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1" name="Google Shape;4501;p61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502" name="Google Shape;4502;p6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5" name="Google Shape;4505;p61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506" name="Google Shape;4506;p6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6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6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61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511" name="Google Shape;4511;p6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61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518" name="Google Shape;4518;p6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6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1" name="Google Shape;4521;p61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522" name="Google Shape;4522;p6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6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61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530" name="Google Shape;4530;p6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6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5" name="Google Shape;4535;p61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6" name="Google Shape;4536;p61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537" name="Google Shape;4537;p6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6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0" name="Google Shape;4540;p61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541" name="Google Shape;4541;p6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6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43" name="Google Shape;4543;p61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44" name="Google Shape;4544;p61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545" name="Google Shape;4545;p6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7" name="Google Shape;4547;p61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548" name="Google Shape;4548;p6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6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0" name="Google Shape;4550;p61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51" name="Google Shape;4551;p61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2" name="Google Shape;4552;p61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553" name="Google Shape;4553;p6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6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6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61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559" name="Google Shape;4559;p6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6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6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6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61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566" name="Google Shape;4566;p6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1" name="Google Shape;4571;p61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572" name="Google Shape;4572;p6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6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6" name="Google Shape;4576;p61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577" name="Google Shape;4577;p6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6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9" name="Google Shape;4579;p61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580" name="Google Shape;4580;p6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61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583" name="Google Shape;4583;p6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6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61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586" name="Google Shape;4586;p6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61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589" name="Google Shape;4589;p6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6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6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5" name="Google Shape;4595;p61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596" name="Google Shape;4596;p6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6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9" name="Google Shape;4599;p61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600" name="Google Shape;4600;p6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6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4" name="Google Shape;4604;p61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605" name="Google Shape;4605;p6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6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61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609" name="Google Shape;4609;p6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61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618" name="Google Shape;4618;p6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6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61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624" name="Google Shape;4624;p6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6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0" name="Google Shape;4630;p61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631" name="Google Shape;4631;p6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6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6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6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6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3" name="Google Shape;4643;p61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644" name="Google Shape;4644;p6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6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6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6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6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61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652" name="Google Shape;4652;p6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6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61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658" name="Google Shape;4658;p6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0" name="Google Shape;4660;p61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1" name="Google Shape;4661;p61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662" name="Google Shape;4662;p6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6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4" name="Google Shape;4664;p61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665" name="Google Shape;4665;p6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6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6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61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669" name="Google Shape;4669;p6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6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61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673" name="Google Shape;4673;p6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6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5" name="Google Shape;4675;p61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676" name="Google Shape;4676;p6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8" name="Google Shape;4678;p61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679" name="Google Shape;4679;p6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6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61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683" name="Google Shape;4683;p6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6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6" name="Google Shape;4686;p61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687" name="Google Shape;4687;p6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6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6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1" name="Google Shape;4691;p61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692" name="Google Shape;4692;p6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6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6" name="Google Shape;4696;p61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697" name="Google Shape;4697;p6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6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1" name="Google Shape;4701;p61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702" name="Google Shape;4702;p6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6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5" name="Google Shape;4705;p61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706" name="Google Shape;4706;p6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6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61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709" name="Google Shape;4709;p6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1" name="Google Shape;4711;p61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712" name="Google Shape;4712;p6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6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6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6" name="Google Shape;4716;p61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717" name="Google Shape;4717;p6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6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61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723" name="Google Shape;4723;p6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6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6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6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0" name="Google Shape;4730;p61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1" name="Google Shape;4731;p61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732" name="Google Shape;4732;p6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6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6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61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737" name="Google Shape;4737;p6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6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6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6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6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6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6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7" name="Google Shape;4747;p61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748" name="Google Shape;4748;p6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1" name="Google Shape;4751;p61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752" name="Google Shape;4752;p6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6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6" name="Google Shape;4756;p61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57" name="Google Shape;4757;p61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8" name="Google Shape;4758;p61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759" name="Google Shape;4759;p6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6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2" name="Google Shape;4762;p61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763" name="Google Shape;4763;p6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6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6" name="Google Shape;4766;p61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767" name="Google Shape;4767;p6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6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6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61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772" name="Google Shape;4772;p6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6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6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5" name="Google Shape;4775;p61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776" name="Google Shape;4776;p6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6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8" name="Google Shape;4778;p61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9" name="Google Shape;4779;p61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780" name="Google Shape;4780;p6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6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2" name="Google Shape;4782;p61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783" name="Google Shape;4783;p6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6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6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7" name="Google Shape;4787;p61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8" name="Google Shape;4788;p61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9" name="Google Shape;4789;p61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790" name="Google Shape;4790;p6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61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794" name="Google Shape;4794;p6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6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7" name="Google Shape;4797;p61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798" name="Google Shape;4798;p6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6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6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1" name="Google Shape;4801;p61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02" name="Google Shape;4802;p61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03" name="Google Shape;4803;p61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804" name="Google Shape;4804;p6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6" name="Google Shape;4806;p61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807" name="Google Shape;4807;p6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6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0" name="Google Shape;4810;p61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1" name="Google Shape;4811;p61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812" name="Google Shape;4812;p6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4" name="Google Shape;4814;p6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6" name="Google Shape;4816;p61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817" name="Google Shape;4817;p6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6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6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6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3" name="Google Shape;4823;p61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824" name="Google Shape;4824;p6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61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827" name="Google Shape;4827;p6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1" name="Google Shape;4831;p61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32" name="Google Shape;4832;p61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3" name="Google Shape;4833;p61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834" name="Google Shape;4834;p6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6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2" name="Google Shape;4842;p61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3" name="Google Shape;4843;p61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844" name="Google Shape;4844;p6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6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7" name="Google Shape;4847;p61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848" name="Google Shape;4848;p6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61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852" name="Google Shape;4852;p6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6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61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856" name="Google Shape;4856;p6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6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6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0" name="Google Shape;4860;p61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861" name="Google Shape;4861;p6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6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61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866" name="Google Shape;4866;p6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6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68" name="Google Shape;4868;p61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69" name="Google Shape;4869;p61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70" name="Google Shape;4870;p61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1" name="Google Shape;4871;p61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872" name="Google Shape;4872;p6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6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61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875" name="Google Shape;4875;p6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6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6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6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0" name="Google Shape;4880;p61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1" name="Google Shape;4881;p61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882" name="Google Shape;4882;p6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6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5" name="Google Shape;4885;p61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86" name="Google Shape;4886;p61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7" name="Google Shape;4887;p61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888" name="Google Shape;4888;p6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61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891" name="Google Shape;4891;p6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6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3" name="Google Shape;4893;p61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894" name="Google Shape;4894;p6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96" name="Google Shape;4896;p61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7" name="Google Shape;4897;p61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898" name="Google Shape;4898;p6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6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3" name="Google Shape;4903;p61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904" name="Google Shape;4904;p6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61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908" name="Google Shape;4908;p6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0" name="Google Shape;4910;p61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11" name="Google Shape;4911;p61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912" name="Google Shape;4912;p6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4" name="Google Shape;4914;p61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915" name="Google Shape;4915;p6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9" name="Google Shape;4919;p61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920" name="Google Shape;4920;p61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1" name="Google Shape;4921;p61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922" name="Google Shape;4922;p6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6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6" name="Google Shape;4926;p61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927" name="Google Shape;4927;p6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8" name="Google Shape;4928;p6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1" name="Google Shape;4931;p61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932" name="Google Shape;4932;p6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6" name="Google Shape;4936;p61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937" name="Google Shape;4937;p6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6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6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1" name="Google Shape;4941;p61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942" name="Google Shape;4942;p6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6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5" name="Google Shape;4945;p61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946" name="Google Shape;4946;p6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6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8" name="Google Shape;4948;p6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9" name="Google Shape;4949;p6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0" name="Google Shape;4950;p61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951" name="Google Shape;4951;p6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6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3" name="Google Shape;4953;p61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4" name="Google Shape;4954;p61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955" name="Google Shape;4955;p6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7" name="Google Shape;4957;p61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958" name="Google Shape;4958;p6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60" name="Google Shape;4960;p61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61" name="Google Shape;4961;p61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962" name="Google Shape;4962;p6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6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61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966" name="Google Shape;4966;p6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6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8" name="Google Shape;4968;p61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969" name="Google Shape;4969;p6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0" name="Google Shape;4970;p6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6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2" name="Google Shape;4972;p61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973" name="Google Shape;4973;p6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6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6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6" name="Google Shape;4976;p61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977" name="Google Shape;4977;p6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6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9" name="Google Shape;4979;p61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980" name="Google Shape;4980;p6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6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2" name="Google Shape;4982;p61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983" name="Google Shape;4983;p6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4" name="Google Shape;4984;p6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6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6" name="Google Shape;4986;p61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987" name="Google Shape;4987;p6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8" name="Google Shape;4988;p6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9" name="Google Shape;4989;p6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0" name="Google Shape;4990;p61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91" name="Google Shape;4991;p61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992" name="Google Shape;4992;p6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3" name="Google Shape;4993;p6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4" name="Google Shape;4994;p61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995" name="Google Shape;4995;p6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97" name="Google Shape;4997;p6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01" name="Shape 5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2" name="Google Shape;500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03" name="Google Shape;5003;p6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004" name="Google Shape;5004;p6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6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007" name="Google Shape;5007;p6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6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010" name="Google Shape;5010;p6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6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013" name="Google Shape;5013;p6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5" name="Google Shape;5015;p6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6" name="Google Shape;5016;p6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017" name="Google Shape;5017;p6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9" name="Google Shape;5019;p6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020" name="Google Shape;5020;p6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4" name="Google Shape;5024;p6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025" name="Google Shape;5025;p6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6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029" name="Google Shape;5029;p6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6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035" name="Google Shape;5035;p6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6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039" name="Google Shape;5039;p6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6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042" name="Google Shape;5042;p6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4" name="Google Shape;5044;p6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5" name="Google Shape;5045;p6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046" name="Google Shape;5046;p6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8" name="Google Shape;5048;p6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049" name="Google Shape;5049;p6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6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053" name="Google Shape;5053;p6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5" name="Google Shape;5055;p6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56" name="Google Shape;5056;p6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057" name="Google Shape;5057;p6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64" name="Google Shape;5064;p6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6" name="Google Shape;5066;p6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067" name="Google Shape;5067;p6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6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074" name="Google Shape;5074;p6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7" name="Google Shape;5077;p6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78" name="Google Shape;5078;p6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0" name="Google Shape;5080;p6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1" name="Google Shape;5081;p6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082" name="Google Shape;5082;p6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6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85" name="Google Shape;5085;p6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88" name="Google Shape;5088;p6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91" name="Google Shape;5091;p6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6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94" name="Google Shape;5094;p6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6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98" name="Google Shape;5098;p6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6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101" name="Google Shape;5101;p6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8" name="Google Shape;5108;p6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9" name="Google Shape;5109;p6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0" name="Google Shape;5110;p6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111" name="Google Shape;5111;p6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6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114" name="Google Shape;5114;p6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6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117" name="Google Shape;5117;p6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6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123" name="Google Shape;5123;p6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6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128" name="Google Shape;5128;p6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6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133" name="Google Shape;5133;p6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34" name="Google Shape;5134;p6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135" name="Google Shape;5135;p6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6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6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6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6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6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6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42" name="Google Shape;5142;p6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143" name="Google Shape;5143;p6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5" name="Google Shape;5145;p6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146" name="Google Shape;5146;p6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6" name="Google Shape;5156;p6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157" name="Google Shape;5157;p6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6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160" name="Google Shape;5160;p6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6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63" name="Google Shape;5163;p6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5" name="Google Shape;5165;p6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66" name="Google Shape;5166;p6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6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171" name="Google Shape;5171;p6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6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174" name="Google Shape;5174;p6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6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78" name="Google Shape;5178;p6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2" name="Google Shape;5182;p6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3" name="Google Shape;5183;p6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84" name="Google Shape;5184;p6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89" name="Google Shape;5189;p6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1" name="Google Shape;5191;p6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2" name="Google Shape;5192;p6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93" name="Google Shape;5193;p6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5" name="Google Shape;5195;p6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96" name="Google Shape;5196;p6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9" name="Google Shape;5199;p6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0" name="Google Shape;5200;p6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201" name="Google Shape;5201;p6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6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205" name="Google Shape;5205;p6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6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215" name="Google Shape;5215;p6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6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219" name="Google Shape;5219;p6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2" name="Google Shape;5222;p6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223" name="Google Shape;5223;p6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6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226" name="Google Shape;5226;p6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6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236" name="Google Shape;5236;p6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0" name="Google Shape;5240;p6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1" name="Google Shape;5241;p6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2" name="Google Shape;5242;p6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3" name="Google Shape;5243;p6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244" name="Google Shape;5244;p6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6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259" name="Google Shape;5259;p6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62" name="Google Shape;5262;p6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6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66" name="Google Shape;5266;p6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6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270" name="Google Shape;5270;p6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5" name="Google Shape;5275;p6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276" name="Google Shape;5276;p6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6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281" name="Google Shape;5281;p6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3" name="Google Shape;5283;p6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4" name="Google Shape;5284;p6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85" name="Google Shape;5285;p6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8" name="Google Shape;5288;p6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9" name="Google Shape;5289;p6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90" name="Google Shape;5290;p6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93" name="Google Shape;5293;p6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6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99" name="Google Shape;5299;p6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04" name="Google Shape;5304;p6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5" name="Google Shape;5305;p6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306" name="Google Shape;5306;p6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6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310" name="Google Shape;5310;p6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6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317" name="Google Shape;5317;p6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6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321" name="Google Shape;5321;p6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6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325" name="Google Shape;5325;p6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330" name="Google Shape;5330;p6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333" name="Google Shape;5333;p6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336" name="Google Shape;5336;p6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6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341" name="Google Shape;5341;p6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6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346" name="Google Shape;5346;p6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3" name="Google Shape;5353;p6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354" name="Google Shape;5354;p6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6" name="Google Shape;5356;p6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7" name="Google Shape;5357;p6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358" name="Google Shape;5358;p6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2" name="Google Shape;5362;p6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3" name="Google Shape;5363;p6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64" name="Google Shape;5364;p6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6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368" name="Google Shape;5368;p6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6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376" name="Google Shape;5376;p6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8" name="Google Shape;5378;p6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9" name="Google Shape;5379;p6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0" name="Google Shape;5380;p6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1" name="Google Shape;5381;p6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382" name="Google Shape;5382;p6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6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87" name="Google Shape;5387;p6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4" name="Google Shape;5394;p6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98" name="Shape 5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9" name="Google Shape;5399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400" name="Google Shape;5400;p6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401" name="Google Shape;5401;p6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406" name="Google Shape;5406;p6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411" name="Google Shape;5411;p6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416" name="Google Shape;5416;p6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6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419" name="Google Shape;5419;p6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6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424" name="Google Shape;5424;p6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6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429" name="Google Shape;5429;p6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6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432" name="Google Shape;5432;p6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437" name="Google Shape;5437;p6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442" name="Google Shape;5442;p6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6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447" name="Google Shape;5447;p6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452" name="Google Shape;5452;p6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6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458" name="Google Shape;5458;p6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6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461" name="Google Shape;5461;p6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6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468" name="Google Shape;5468;p6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473" name="Google Shape;5473;p6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6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478" name="Google Shape;5478;p6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6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483" name="Google Shape;5483;p6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6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488" name="Google Shape;5488;p6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6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94" name="Google Shape;5494;p6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500" name="Google Shape;5500;p6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505" name="Google Shape;5505;p6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6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508" name="Google Shape;5508;p6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6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514" name="Google Shape;5514;p6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6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519" name="Google Shape;5519;p6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524" name="Google Shape;5524;p6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6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528" name="Google Shape;5528;p6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531" name="Google Shape;5531;p6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6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536" name="Google Shape;5536;p6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6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541" name="Google Shape;5541;p6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544" name="Google Shape;5544;p6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6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548" name="Google Shape;5548;p6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6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552" name="Google Shape;5552;p6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6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556" name="Google Shape;5556;p6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561" name="Google Shape;5561;p6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6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566" name="Google Shape;5566;p6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6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569" name="Google Shape;5569;p6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6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573" name="Google Shape;5573;p6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6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578" name="Google Shape;5578;p6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2" name="Google Shape;5582;p6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583" name="Google Shape;5583;p6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6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587" name="Google Shape;5587;p6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6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92" name="Google Shape;5592;p6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6" name="Google Shape;5596;p6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97" name="Google Shape;5597;p6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6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603" name="Google Shape;5603;p6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6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609" name="Google Shape;5609;p6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6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612" name="Google Shape;5612;p6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6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617" name="Google Shape;5617;p6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1" name="Google Shape;5621;p6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622" name="Google Shape;5622;p6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6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626" name="Google Shape;5626;p6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6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634" name="Google Shape;5634;p6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9" name="Google Shape;5639;p6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640" name="Google Shape;5640;p6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6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645" name="Google Shape;5645;p6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650" name="Google Shape;5650;p6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5" name="Google Shape;5655;p6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656" name="Google Shape;5656;p6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662" name="Google Shape;5662;p6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6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671" name="Google Shape;5671;p6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6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678" name="Google Shape;5678;p6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6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683" name="Google Shape;5683;p6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6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95" name="Google Shape;5695;p6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1" name="Google Shape;5701;p6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702" name="Google Shape;5702;p6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6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707" name="Google Shape;5707;p6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6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712" name="Google Shape;5712;p6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6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717" name="Google Shape;5717;p6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1" name="Google Shape;5721;p6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722" name="Google Shape;5722;p6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729" name="Google Shape;5729;p6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6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733" name="Google Shape;5733;p6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737" name="Google Shape;5737;p6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5" name="Google Shape;5745;p6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746" name="Google Shape;5746;p6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3" name="Google Shape;5753;p6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754" name="Google Shape;5754;p6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8" name="Google Shape;5758;p6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759" name="Google Shape;5759;p6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765" name="Google Shape;5765;p6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774" name="Google Shape;5774;p6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6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777" name="Google Shape;5777;p6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6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783" name="Google Shape;5783;p6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6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787" name="Google Shape;5787;p6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5" name="Google Shape;5795;p6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96" name="Google Shape;5796;p6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6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802" name="Google Shape;5802;p6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810" name="Google Shape;5810;p6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6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820" name="Google Shape;5820;p6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6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828" name="Google Shape;5828;p6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833" name="Google Shape;5833;p6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6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841" name="Google Shape;5841;p6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849" name="Google Shape;5849;p6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6" name="Google Shape;5856;p6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7" name="Google Shape;5857;p6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8" name="Google Shape;5858;p6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859" name="Google Shape;5859;p6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867" name="Google Shape;5867;p6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6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876" name="Google Shape;5876;p6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2" name="Google Shape;5882;p6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883" name="Google Shape;5883;p6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8" name="Google Shape;5888;p6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889" name="Google Shape;5889;p6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6" name="Google Shape;5896;p6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97" name="Google Shape;5897;p6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6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904" name="Google Shape;5904;p6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908" name="Google Shape;5908;p6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917" name="Google Shape;5917;p6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6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929" name="Google Shape;5929;p6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936" name="Google Shape;5936;p6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942" name="Google Shape;5942;p6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6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951" name="Google Shape;5951;p6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8" name="Google Shape;5958;p6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959" name="Google Shape;5959;p6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6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968" name="Google Shape;5968;p6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6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978" name="Google Shape;5978;p6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3" name="Google Shape;5983;p6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4" name="Google Shape;5984;p6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85" name="Google Shape;5985;p6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7" name="Google Shape;5987;p6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8" name="Google Shape;5988;p6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6F2E9"/>
        </a:solidFill>
      </p:bgPr>
    </p:bg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" name="Google Shape;184;p28"/>
          <p:cNvPicPr preferRelativeResize="0"/>
          <p:nvPr/>
        </p:nvPicPr>
        <p:blipFill rotWithShape="1">
          <a:blip r:embed="rId3">
            <a:alphaModFix/>
          </a:blip>
          <a:srcRect b="0" l="6449" r="8689" t="31968"/>
          <a:stretch/>
        </p:blipFill>
        <p:spPr>
          <a:xfrm>
            <a:off x="6372725" y="-7125"/>
            <a:ext cx="2770424" cy="3332398"/>
          </a:xfrm>
          <a:prstGeom prst="rect">
            <a:avLst/>
          </a:prstGeom>
          <a:noFill/>
          <a:ln>
            <a:noFill/>
          </a:ln>
        </p:spPr>
      </p:pic>
      <p:sp>
        <p:nvSpPr>
          <p:cNvPr id="185" name="Google Shape;185;p28"/>
          <p:cNvSpPr txBox="1"/>
          <p:nvPr>
            <p:ph idx="2"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STORY</a:t>
            </a:r>
            <a:endParaRPr/>
          </a:p>
        </p:txBody>
      </p:sp>
      <p:sp>
        <p:nvSpPr>
          <p:cNvPr id="186" name="Google Shape;186;p28"/>
          <p:cNvSpPr/>
          <p:nvPr/>
        </p:nvSpPr>
        <p:spPr>
          <a:xfrm>
            <a:off x="2588825" y="3602350"/>
            <a:ext cx="3783900" cy="1541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187" name="Google Shape;187;p28"/>
          <p:cNvSpPr txBox="1"/>
          <p:nvPr>
            <p:ph idx="1" type="subTitle"/>
          </p:nvPr>
        </p:nvSpPr>
        <p:spPr>
          <a:xfrm>
            <a:off x="3285299" y="1796941"/>
            <a:ext cx="1906500" cy="36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sz="1200">
              <a:solidFill>
                <a:srgbClr val="596657"/>
              </a:solidFill>
            </a:endParaRPr>
          </a:p>
        </p:txBody>
      </p:sp>
      <p:cxnSp>
        <p:nvCxnSpPr>
          <p:cNvPr id="188" name="Google Shape;188;p28"/>
          <p:cNvCxnSpPr/>
          <p:nvPr/>
        </p:nvCxnSpPr>
        <p:spPr>
          <a:xfrm>
            <a:off x="725650" y="-7125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9" name="Google Shape;189;p28"/>
          <p:cNvCxnSpPr/>
          <p:nvPr/>
        </p:nvCxnSpPr>
        <p:spPr>
          <a:xfrm>
            <a:off x="725650" y="4161600"/>
            <a:ext cx="0" cy="9819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90" name="Google Shape;190;p28"/>
          <p:cNvPicPr preferRelativeResize="0"/>
          <p:nvPr/>
        </p:nvPicPr>
        <p:blipFill rotWithShape="1">
          <a:blip r:embed="rId4">
            <a:alphaModFix/>
          </a:blip>
          <a:srcRect b="19458" l="0" r="0" t="0"/>
          <a:stretch/>
        </p:blipFill>
        <p:spPr>
          <a:xfrm>
            <a:off x="2588825" y="3108275"/>
            <a:ext cx="3783900" cy="2031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91" name="Google Shape;191;p28"/>
          <p:cNvPicPr preferRelativeResize="0"/>
          <p:nvPr/>
        </p:nvPicPr>
        <p:blipFill rotWithShape="1">
          <a:blip r:embed="rId5">
            <a:alphaModFix/>
          </a:blip>
          <a:srcRect b="0" l="57475" r="8921" t="0"/>
          <a:stretch/>
        </p:blipFill>
        <p:spPr>
          <a:xfrm>
            <a:off x="0" y="-3525"/>
            <a:ext cx="2592604" cy="5142245"/>
          </a:xfrm>
          <a:prstGeom prst="rect">
            <a:avLst/>
          </a:prstGeom>
          <a:noFill/>
          <a:ln>
            <a:noFill/>
          </a:ln>
        </p:spPr>
      </p:pic>
      <p:sp>
        <p:nvSpPr>
          <p:cNvPr id="192" name="Google Shape;192;p28"/>
          <p:cNvSpPr/>
          <p:nvPr/>
        </p:nvSpPr>
        <p:spPr>
          <a:xfrm>
            <a:off x="2361275" y="0"/>
            <a:ext cx="455700" cy="22182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193" name="Google Shape;193;p28"/>
          <p:cNvSpPr txBox="1"/>
          <p:nvPr>
            <p:ph type="ctrTitle"/>
          </p:nvPr>
        </p:nvSpPr>
        <p:spPr>
          <a:xfrm>
            <a:off x="6568475" y="4128125"/>
            <a:ext cx="1785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STORY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92" name="Shape 5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3" name="Google Shape;5993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94" name="Google Shape;5994;p6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95" name="Google Shape;5995;p6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6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98" name="Google Shape;5998;p6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6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001" name="Google Shape;6001;p6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6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008" name="Google Shape;6008;p6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6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011" name="Google Shape;6011;p6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6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020" name="Google Shape;6020;p6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6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023" name="Google Shape;6023;p6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6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026" name="Google Shape;6026;p6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6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029" name="Google Shape;6029;p6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1" name="Google Shape;6031;p6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2" name="Google Shape;6032;p6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033" name="Google Shape;6033;p6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6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036" name="Google Shape;6036;p6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6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039" name="Google Shape;6039;p6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6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042" name="Google Shape;6042;p6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6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049" name="Google Shape;6049;p6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053" name="Google Shape;6053;p6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058" name="Google Shape;6058;p6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2" name="Google Shape;6062;p6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3" name="Google Shape;6063;p6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064" name="Google Shape;6064;p6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7" name="Google Shape;6067;p6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8" name="Google Shape;6068;p6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069" name="Google Shape;6069;p6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6" name="Google Shape;6076;p6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7" name="Google Shape;6077;p6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8" name="Google Shape;6078;p6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079" name="Google Shape;6079;p6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6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083" name="Google Shape;6083;p6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088" name="Google Shape;6088;p6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1" name="Google Shape;6091;p6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092" name="Google Shape;6092;p6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96" name="Google Shape;6096;p6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3" name="Google Shape;6103;p6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4" name="Google Shape;6104;p6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6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6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7" name="Google Shape;6107;p6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8" name="Google Shape;6108;p6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109" name="Google Shape;6109;p6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6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113" name="Google Shape;6113;p6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119" name="Google Shape;6119;p6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1" name="Google Shape;6121;p6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122" name="Google Shape;6122;p6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8" name="Google Shape;6128;p6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9" name="Google Shape;6129;p6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130" name="Google Shape;6130;p6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6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138" name="Google Shape;6138;p6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6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143" name="Google Shape;6143;p6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0" name="Google Shape;6150;p6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1" name="Google Shape;6151;p6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152" name="Google Shape;6152;p6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6" name="Google Shape;6156;p6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7" name="Google Shape;6157;p6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158" name="Google Shape;6158;p6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0" name="Google Shape;6160;p6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161" name="Google Shape;6161;p6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6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167" name="Google Shape;6167;p6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4" name="Google Shape;6174;p6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5" name="Google Shape;6175;p6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176" name="Google Shape;6176;p6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6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181" name="Google Shape;6181;p6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5" name="Google Shape;6185;p6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6" name="Google Shape;6186;p6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187" name="Google Shape;6187;p6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191" name="Google Shape;6191;p6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6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96" name="Google Shape;6196;p6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202" name="Google Shape;6202;p6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206" name="Google Shape;6206;p6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217" name="Google Shape;6217;p6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222" name="Google Shape;6222;p6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6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228" name="Google Shape;6228;p6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233" name="Google Shape;6233;p6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6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236" name="Google Shape;6236;p6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242" name="Google Shape;6242;p6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6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253" name="Google Shape;6253;p6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256" name="Google Shape;6256;p6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6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260" name="Google Shape;6260;p6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6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270" name="Google Shape;6270;p6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6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274" name="Google Shape;6274;p6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279" name="Google Shape;6279;p6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6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285" name="Google Shape;6285;p6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6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291" name="Google Shape;6291;p6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3" name="Google Shape;6293;p6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94" name="Google Shape;6294;p6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9" name="Google Shape;6299;p6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300" name="Google Shape;6300;p6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310" name="Google Shape;6310;p6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1" name="Google Shape;6321;p6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322" name="Google Shape;6322;p6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6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327" name="Google Shape;6327;p6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3" name="Google Shape;6333;p6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334" name="Google Shape;6334;p6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6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341" name="Google Shape;6341;p6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9" name="Google Shape;6349;p6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350" name="Google Shape;6350;p6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6" name="Google Shape;6356;p6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357" name="Google Shape;6357;p6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6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362" name="Google Shape;6362;p6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6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373" name="Google Shape;6373;p6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6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380" name="Google Shape;6380;p6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6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388" name="Google Shape;6388;p6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9" name="Google Shape;6399;p6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400" name="Google Shape;6400;p6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7" name="Google Shape;6407;p6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408" name="Google Shape;6408;p6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6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422" name="Google Shape;6422;p6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428" name="Google Shape;6428;p6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6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434" name="Google Shape;6434;p6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438" name="Google Shape;6438;p6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441" name="Google Shape;6441;p6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6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448" name="Google Shape;6448;p6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6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452" name="Google Shape;6452;p6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457" name="Google Shape;6457;p6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468" name="Google Shape;6468;p6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6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475" name="Google Shape;6475;p6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482" name="Google Shape;6482;p6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6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489" name="Google Shape;6489;p6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94" name="Google Shape;6494;p6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98" name="Google Shape;6498;p6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6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505" name="Google Shape;6505;p6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510" name="Google Shape;6510;p6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514" name="Google Shape;6514;p6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517" name="Google Shape;6517;p6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518" name="Google Shape;6518;p6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519" name="Google Shape;6519;p6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4" name="Google Shape;6524;p6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28" name="Shape 6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9" name="Google Shape;652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30" name="Google Shape;6530;p6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2" name="Google Shape;6532;p6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6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534" name="Google Shape;6534;p6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539" name="Google Shape;6539;p6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1" name="Google Shape;6541;p6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2" name="Google Shape;6542;p6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3" name="Google Shape;6543;p6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4" name="Google Shape;6544;p6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5" name="Google Shape;6545;p6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6" name="Google Shape;6546;p6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7" name="Google Shape;6547;p6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548" name="Google Shape;6548;p6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1" name="Google Shape;6551;p6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552" name="Google Shape;6552;p6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6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555" name="Google Shape;6555;p6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0" name="Google Shape;6560;p6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6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2" name="Google Shape;6562;p6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3" name="Google Shape;6563;p6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4" name="Google Shape;6564;p6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5" name="Google Shape;6565;p6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566" name="Google Shape;6566;p6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8" name="Google Shape;6568;p6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9" name="Google Shape;6569;p6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0" name="Google Shape;6570;p6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571" name="Google Shape;6571;p6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5" name="Google Shape;6575;p6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6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7" name="Google Shape;6577;p6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6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6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0" name="Google Shape;6580;p6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6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582" name="Google Shape;6582;p6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6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585" name="Google Shape;6585;p6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588" name="Google Shape;6588;p6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6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1" name="Google Shape;6591;p6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592" name="Google Shape;6592;p6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4" name="Google Shape;6594;p6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6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96" name="Google Shape;6596;p6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601" name="Google Shape;6601;p6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6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606" name="Google Shape;6606;p6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8" name="Google Shape;6608;p6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609" name="Google Shape;6609;p6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1" name="Google Shape;6611;p6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2" name="Google Shape;6612;p6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3" name="Google Shape;6613;p6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614" name="Google Shape;6614;p6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9" name="Google Shape;6619;p6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0" name="Google Shape;6620;p6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621" name="Google Shape;6621;p6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6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624" name="Google Shape;6624;p6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6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628" name="Google Shape;6628;p6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0" name="Google Shape;6630;p6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631" name="Google Shape;6631;p6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3" name="Google Shape;6633;p6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4" name="Google Shape;6634;p6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635" name="Google Shape;6635;p6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639" name="Google Shape;6639;p6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6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6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6" name="Google Shape;6646;p6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647" name="Google Shape;6647;p6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6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651" name="Google Shape;6651;p6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655" name="Google Shape;6655;p6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659" name="Google Shape;6659;p6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3" name="Google Shape;6663;p6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664" name="Google Shape;6664;p6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7" name="Google Shape;6667;p6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8" name="Google Shape;6668;p6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669" name="Google Shape;6669;p6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6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672" name="Google Shape;6672;p6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5" name="Google Shape;6675;p6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6" name="Google Shape;6676;p6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677" name="Google Shape;6677;p6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682" name="Google Shape;6682;p6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4" name="Google Shape;6684;p6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5" name="Google Shape;6685;p6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686" name="Google Shape;6686;p6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6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693" name="Google Shape;6693;p6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6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701" name="Google Shape;6701;p6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6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704" name="Google Shape;6704;p6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709" name="Google Shape;6709;p6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2" name="Google Shape;6712;p6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3" name="Google Shape;6713;p6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714" name="Google Shape;6714;p6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6" name="Google Shape;6716;p6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7" name="Google Shape;6717;p6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8" name="Google Shape;6718;p6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719" name="Google Shape;6719;p6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6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722" name="Google Shape;6722;p6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727" name="Google Shape;6727;p6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0" name="Google Shape;6730;p6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1" name="Google Shape;6731;p6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732" name="Google Shape;6732;p6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736" name="Google Shape;6736;p6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6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741" name="Google Shape;6741;p6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744" name="Google Shape;6744;p6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747" name="Google Shape;6747;p6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753" name="Google Shape;6753;p6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7" name="Google Shape;6757;p6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8" name="Google Shape;6758;p6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9" name="Google Shape;6759;p6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760" name="Google Shape;6760;p6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6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763" name="Google Shape;6763;p6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766" name="Google Shape;6766;p6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6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769" name="Google Shape;6769;p6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6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778" name="Google Shape;6778;p6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0" name="Google Shape;6780;p6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1" name="Google Shape;6781;p6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782" name="Google Shape;6782;p6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6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785" name="Google Shape;6785;p6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788" name="Google Shape;6788;p6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6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792" name="Google Shape;6792;p6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4" name="Google Shape;6794;p6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5" name="Google Shape;6795;p6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96" name="Google Shape;6796;p6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800" name="Google Shape;6800;p6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803" name="Google Shape;6803;p6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806" name="Google Shape;6806;p6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6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0" name="Google Shape;6810;p65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14" name="Shape 6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5" name="Google Shape;6815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816" name="Google Shape;6816;p6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817" name="Google Shape;6817;p6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9" name="Google Shape;6819;p6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820" name="Google Shape;6820;p6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824" name="Google Shape;6824;p6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6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830" name="Google Shape;6830;p6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6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5" name="Google Shape;6835;p6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836" name="Google Shape;6836;p6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6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840" name="Google Shape;6840;p6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844" name="Google Shape;6844;p6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6" name="Google Shape;6846;p6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7" name="Google Shape;6847;p6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848" name="Google Shape;6848;p6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1" name="Google Shape;6851;p6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2" name="Google Shape;6852;p6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853" name="Google Shape;6853;p6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6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858" name="Google Shape;6858;p6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6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863" name="Google Shape;6863;p6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6" name="Google Shape;6866;p6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867" name="Google Shape;6867;p6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870" name="Google Shape;6870;p6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2" name="Google Shape;6872;p6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3" name="Google Shape;6873;p6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874" name="Google Shape;6874;p6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6" name="Google Shape;6876;p6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7" name="Google Shape;6877;p6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878" name="Google Shape;6878;p6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882" name="Google Shape;6882;p6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6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887" name="Google Shape;6887;p6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1" name="Google Shape;6891;p6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2" name="Google Shape;6892;p6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893" name="Google Shape;6893;p6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6" name="Google Shape;6896;p6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7" name="Google Shape;6897;p6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98" name="Google Shape;6898;p6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6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910" name="Google Shape;6910;p6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3" name="Google Shape;6913;p6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4" name="Google Shape;6914;p6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5" name="Google Shape;6915;p6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916" name="Google Shape;6916;p6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6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920" name="Google Shape;6920;p6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6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924" name="Google Shape;6924;p6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6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928" name="Google Shape;6928;p6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0" name="Google Shape;6930;p6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1" name="Google Shape;6931;p6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2" name="Google Shape;6932;p6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933" name="Google Shape;6933;p6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945" name="Google Shape;6945;p6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949" name="Google Shape;6949;p6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3" name="Google Shape;6953;p6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4" name="Google Shape;6954;p6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955" name="Google Shape;6955;p6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958" name="Google Shape;6958;p6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6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964" name="Google Shape;6964;p6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8" name="Google Shape;6968;p6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6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0" name="Google Shape;6970;p6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1" name="Google Shape;6971;p6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972" name="Google Shape;6972;p6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975" name="Google Shape;6975;p6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9" name="Google Shape;6979;p6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980" name="Google Shape;6980;p6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3" name="Google Shape;6983;p6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984" name="Google Shape;6984;p6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6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988" name="Google Shape;6988;p6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6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96" name="Google Shape;6996;p6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3" name="Google Shape;7003;p6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4" name="Google Shape;7004;p6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005" name="Google Shape;7005;p6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6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011" name="Google Shape;7011;p6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6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017" name="Google Shape;7017;p6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021" name="Google Shape;7021;p6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5" name="Google Shape;7025;p6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6" name="Google Shape;7026;p6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7" name="Google Shape;7027;p6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028" name="Google Shape;7028;p6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6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034" name="Google Shape;7034;p6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6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042" name="Google Shape;7042;p6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6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046" name="Google Shape;7046;p6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6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055" name="Google Shape;7055;p6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6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063" name="Google Shape;7063;p6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5" name="Google Shape;7065;p6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066" name="Google Shape;7066;p6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6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077" name="Google Shape;7077;p6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6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082" name="Google Shape;7082;p6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090" name="Google Shape;7090;p6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6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094" name="Google Shape;7094;p6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6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101" name="Google Shape;7101;p6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106" name="Google Shape;7106;p6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109" name="Google Shape;7109;p6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6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112" name="Google Shape;7112;p6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6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120" name="Google Shape;7120;p6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5" name="Google Shape;7125;p6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126" name="Google Shape;7126;p6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131" name="Google Shape;7131;p6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136" name="Google Shape;7136;p6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6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141" name="Google Shape;7141;p6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144" name="Google Shape;7144;p6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150" name="Google Shape;7150;p6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158" name="Google Shape;7158;p6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1" name="Google Shape;7161;p6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6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163" name="Google Shape;7163;p6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8" name="Google Shape;7168;p6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169" name="Google Shape;7169;p6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175" name="Google Shape;7175;p6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6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185" name="Google Shape;7185;p6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6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194" name="Google Shape;7194;p6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99" name="Google Shape;7199;p6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6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202" name="Google Shape;7202;p6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6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209" name="Google Shape;7209;p6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6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214" name="Google Shape;7214;p6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218" name="Google Shape;7218;p6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226" name="Google Shape;7226;p6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6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229" name="Google Shape;7229;p6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232" name="Google Shape;7232;p6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6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235" name="Google Shape;7235;p6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243" name="Google Shape;7243;p6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5" name="Google Shape;7245;p6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246" name="Google Shape;7246;p6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8" name="Google Shape;7248;p6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9" name="Google Shape;7249;p6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250" name="Google Shape;7250;p6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7253" name="Google Shape;7253;p6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57" name="Shape 7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8" name="Google Shape;7258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59" name="Google Shape;7259;p6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6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261" name="Google Shape;7261;p6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6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264" name="Google Shape;7264;p6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6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268" name="Google Shape;7268;p6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6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274" name="Google Shape;7274;p6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280" name="Google Shape;7280;p6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6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293" name="Google Shape;7293;p6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6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96" name="Google Shape;7296;p6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6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1" name="Google Shape;7301;p6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302" name="Google Shape;7302;p6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8" name="Google Shape;7308;p6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6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6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311" name="Google Shape;7311;p6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6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317" name="Google Shape;7317;p6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6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326" name="Google Shape;7326;p6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8" name="Google Shape;7328;p6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329" name="Google Shape;7329;p6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6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333" name="Google Shape;7333;p6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6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336" name="Google Shape;7336;p6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6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344" name="Google Shape;7344;p6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6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347" name="Google Shape;7347;p6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6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351" name="Google Shape;7351;p6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3" name="Google Shape;7353;p6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354" name="Google Shape;7354;p6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7" name="Google Shape;7357;p6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8" name="Google Shape;7358;p6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9" name="Google Shape;7359;p6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360" name="Google Shape;7360;p6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6" name="Google Shape;7366;p6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7" name="Google Shape;7367;p6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368" name="Google Shape;7368;p6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372" name="Google Shape;7372;p6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4" name="Google Shape;7374;p6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5" name="Google Shape;7375;p6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376" name="Google Shape;7376;p6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380" name="Google Shape;7380;p6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2" name="Google Shape;7382;p6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3" name="Google Shape;7383;p6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4" name="Google Shape;7384;p6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5" name="Google Shape;7385;p6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386" name="Google Shape;7386;p6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8" name="Google Shape;7388;p6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9" name="Google Shape;7389;p6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390" name="Google Shape;7390;p6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6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3" name="Google Shape;7393;p6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4" name="Google Shape;7394;p6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5" name="Google Shape;7395;p6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96" name="Google Shape;7396;p6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400" name="Google Shape;7400;p6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2" name="Google Shape;7402;p6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403" name="Google Shape;7403;p6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5" name="Google Shape;7405;p6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6" name="Google Shape;7406;p6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407" name="Google Shape;7407;p6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6" name="Google Shape;7416;p6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7" name="Google Shape;7417;p6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418" name="Google Shape;7418;p6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6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423" name="Google Shape;7423;p6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6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426" name="Google Shape;7426;p6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8" name="Google Shape;7428;p6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9" name="Google Shape;7429;p6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430" name="Google Shape;7430;p6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6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434" name="Google Shape;7434;p6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6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441" name="Google Shape;7441;p6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6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444" name="Google Shape;7444;p6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6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447" name="Google Shape;7447;p6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453" name="Google Shape;7453;p6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7" name="Google Shape;7457;p6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8" name="Google Shape;7458;p6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459" name="Google Shape;7459;p6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6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464" name="Google Shape;7464;p6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6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468" name="Google Shape;7468;p6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6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472" name="Google Shape;7472;p6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1" name="Google Shape;7481;p6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2" name="Google Shape;7482;p6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483" name="Google Shape;7483;p6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6" name="Google Shape;7486;p6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487" name="Google Shape;7487;p6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490" name="Google Shape;7490;p6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2" name="Google Shape;7492;p6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3" name="Google Shape;7493;p6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494" name="Google Shape;7494;p6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6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97" name="Google Shape;7497;p6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6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500" name="Google Shape;7500;p6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6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503" name="Google Shape;7503;p6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506" name="Google Shape;7506;p6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6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511" name="Google Shape;7511;p6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6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514" name="Google Shape;7514;p6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6" name="Google Shape;7516;p6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517" name="Google Shape;7517;p6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2" name="Google Shape;7522;p6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523" name="Google Shape;7523;p6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6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532" name="Google Shape;7532;p6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6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536" name="Google Shape;7536;p6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6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541" name="Google Shape;7541;p6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3" name="Google Shape;7543;p6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6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545" name="Google Shape;7545;p6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550" name="Google Shape;7550;p6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6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555" name="Google Shape;7555;p6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6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559" name="Google Shape;7559;p6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6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562" name="Google Shape;7562;p6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5" name="Google Shape;7565;p6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566" name="Google Shape;7566;p6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6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569" name="Google Shape;7569;p6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6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572" name="Google Shape;7572;p6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6" name="Google Shape;7576;p6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7" name="Google Shape;7577;p6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578" name="Google Shape;7578;p6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1" name="Google Shape;7581;p6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2" name="Google Shape;7582;p6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583" name="Google Shape;7583;p6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6" name="Google Shape;7586;p6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7" name="Google Shape;7587;p6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588" name="Google Shape;7588;p6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6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592" name="Google Shape;7592;p6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6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96" name="Google Shape;7596;p6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1" name="Google Shape;7601;p6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2" name="Google Shape;7602;p6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603" name="Google Shape;7603;p6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6" name="Google Shape;7606;p6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7" name="Google Shape;7607;p6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608" name="Google Shape;7608;p6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9" name="Google Shape;7619;p6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0" name="Google Shape;7620;p67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624" name="Shape 7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5" name="Google Shape;7625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626" name="Google Shape;7626;p6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7" name="Google Shape;7627;p6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628" name="Google Shape;7628;p6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632" name="Google Shape;7632;p6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4" name="Google Shape;7644;p6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5" name="Google Shape;7645;p6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6" name="Google Shape;7646;p6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7" name="Google Shape;7647;p6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648" name="Google Shape;7648;p6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2" name="Google Shape;7652;p6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3" name="Google Shape;7653;p6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654" name="Google Shape;7654;p6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9" name="Google Shape;7659;p6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0" name="Google Shape;7660;p6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1" name="Google Shape;7661;p6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2" name="Google Shape;7662;p6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663" name="Google Shape;7663;p6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6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666" name="Google Shape;7666;p6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0" name="Google Shape;7670;p6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1" name="Google Shape;7671;p6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2" name="Google Shape;7672;p6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673" name="Google Shape;7673;p6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6" name="Google Shape;7676;p6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7" name="Google Shape;7677;p6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678" name="Google Shape;7678;p6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1" name="Google Shape;7681;p6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2" name="Google Shape;7682;p6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3" name="Google Shape;7683;p6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684" name="Google Shape;7684;p6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6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687" name="Google Shape;7687;p6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690" name="Google Shape;7690;p6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6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693" name="Google Shape;7693;p6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2" name="Google Shape;7702;p6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703" name="Google Shape;7703;p6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6" name="Google Shape;7706;p6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707" name="Google Shape;7707;p6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6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716" name="Google Shape;7716;p6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6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724" name="Google Shape;7724;p6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6" name="Google Shape;7726;p6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7" name="Google Shape;7727;p6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728" name="Google Shape;7728;p6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6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736" name="Google Shape;7736;p6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740" name="Google Shape;7740;p6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3" name="Google Shape;7743;p6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4" name="Google Shape;7744;p6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745" name="Google Shape;7745;p6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8" name="Google Shape;7748;p6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749" name="Google Shape;7749;p6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2" name="Google Shape;7752;p6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3" name="Google Shape;7753;p6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4" name="Google Shape;7754;p6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755" name="Google Shape;7755;p6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6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761" name="Google Shape;7761;p6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768" name="Google Shape;7768;p6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1" name="Google Shape;7771;p6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772" name="Google Shape;7772;p6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6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775" name="Google Shape;7775;p6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6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779" name="Google Shape;7779;p6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4" name="Google Shape;7784;p6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5" name="Google Shape;7785;p6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6" name="Google Shape;7786;p6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7" name="Google Shape;7787;p6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8" name="Google Shape;7788;p6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789" name="Google Shape;7789;p6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794" name="Google Shape;7794;p6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807" name="Google Shape;7807;p6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6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817" name="Google Shape;7817;p6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0" name="Google Shape;7820;p6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821" name="Google Shape;7821;p6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828" name="Google Shape;7828;p6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834" name="Google Shape;7834;p6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6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842" name="Google Shape;7842;p6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6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849" name="Google Shape;7849;p6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8" name="Google Shape;7858;p6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859" name="Google Shape;7859;p6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863" name="Google Shape;7863;p6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6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868" name="Google Shape;7868;p6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6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871" name="Google Shape;7871;p6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6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876" name="Google Shape;7876;p6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0" name="Google Shape;7880;p6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881" name="Google Shape;7881;p6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6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891" name="Google Shape;7891;p6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6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894" name="Google Shape;7894;p6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6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902" name="Google Shape;7902;p6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6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920" name="Google Shape;7920;p6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6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927" name="Google Shape;7927;p6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6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930" name="Google Shape;7930;p6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938" name="Google Shape;7938;p6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6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945" name="Google Shape;7945;p6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6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951" name="Google Shape;7951;p6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6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959" name="Google Shape;7959;p6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6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964" name="Google Shape;7964;p6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6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968" name="Google Shape;7968;p6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6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972" name="Google Shape;7972;p6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1" name="Google Shape;7981;p6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2" name="Google Shape;7982;p6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983" name="Google Shape;7983;p6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6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991" name="Google Shape;7991;p6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7" name="Google Shape;7997;p6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98" name="Google Shape;7998;p6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6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007" name="Google Shape;8007;p6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6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013" name="Google Shape;8013;p6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020" name="Google Shape;8020;p6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6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024" name="Google Shape;8024;p6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032" name="Google Shape;8032;p6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6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040" name="Google Shape;8040;p6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6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6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048" name="Google Shape;8048;p6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054" name="Google Shape;8054;p6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6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058" name="Google Shape;8058;p6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6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064" name="Google Shape;8064;p6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6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0" name="Google Shape;8070;p6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071" name="Google Shape;8071;p6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6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079" name="Google Shape;8079;p6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084" name="Google Shape;8084;p6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6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092" name="Google Shape;8092;p6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6" name="Google Shape;8096;p6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6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98" name="Google Shape;8098;p6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2" name="Google Shape;8102;p6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3" name="Google Shape;8103;p6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104" name="Google Shape;8104;p6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07" name="Google Shape;8107;p6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108" name="Google Shape;8108;p6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110" name="Google Shape;8110;p6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111" name="Google Shape;8111;p6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6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119" name="Google Shape;8119;p6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124" name="Google Shape;8124;p6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8125" name="Google Shape;8125;p68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29" name="Shape 8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0" name="Google Shape;8130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131" name="Google Shape;8131;p6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132" name="Google Shape;8132;p6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7" name="Google Shape;8137;p6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8" name="Google Shape;8138;p6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9" name="Google Shape;8139;p6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140" name="Google Shape;8140;p6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6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144" name="Google Shape;8144;p6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6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147" name="Google Shape;8147;p6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1" name="Google Shape;8151;p6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2" name="Google Shape;8152;p6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153" name="Google Shape;8153;p6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5" name="Google Shape;8155;p6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6" name="Google Shape;8156;p6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157" name="Google Shape;8157;p6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6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160" name="Google Shape;8160;p6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6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169" name="Google Shape;8169;p6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6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172" name="Google Shape;8172;p6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5" name="Google Shape;8175;p6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6" name="Google Shape;8176;p6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7" name="Google Shape;8177;p6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178" name="Google Shape;8178;p6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181" name="Google Shape;8181;p6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7" name="Google Shape;8187;p6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8" name="Google Shape;8188;p6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189" name="Google Shape;8189;p6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6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194" name="Google Shape;8194;p6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7" name="Google Shape;8197;p6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8" name="Google Shape;8198;p6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99" name="Google Shape;8199;p6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7" name="Google Shape;8207;p6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8" name="Google Shape;8208;p6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209" name="Google Shape;8209;p6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3" name="Google Shape;8213;p6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4" name="Google Shape;8214;p6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5" name="Google Shape;8215;p6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216" name="Google Shape;8216;p6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8" name="Google Shape;8218;p6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219" name="Google Shape;8219;p6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2" name="Google Shape;8222;p6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3" name="Google Shape;8223;p6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224" name="Google Shape;8224;p6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228" name="Google Shape;8228;p6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6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235" name="Google Shape;8235;p6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240" name="Google Shape;8240;p6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2" name="Google Shape;8242;p6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3" name="Google Shape;8243;p6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244" name="Google Shape;8244;p6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6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251" name="Google Shape;8251;p6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6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254" name="Google Shape;8254;p6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6" name="Google Shape;8256;p6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6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8" name="Google Shape;8258;p6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259" name="Google Shape;8259;p6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6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262" name="Google Shape;8262;p6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8" name="Google Shape;8268;p6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9" name="Google Shape;8269;p6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270" name="Google Shape;8270;p6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3" name="Google Shape;8273;p6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274" name="Google Shape;8274;p6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6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282" name="Google Shape;8282;p6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289" name="Google Shape;8289;p6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6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296" name="Google Shape;8296;p6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6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300" name="Google Shape;8300;p6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6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306" name="Google Shape;8306;p6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313" name="Google Shape;8313;p6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319" name="Google Shape;8319;p6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6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330" name="Google Shape;8330;p6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6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342" name="Google Shape;8342;p6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7" name="Google Shape;8347;p6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8" name="Google Shape;8348;p6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349" name="Google Shape;8349;p6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361" name="Google Shape;8361;p6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6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370" name="Google Shape;8370;p6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374" name="Google Shape;8374;p6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6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378" name="Google Shape;8378;p6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6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385" name="Google Shape;8385;p6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6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392" name="Google Shape;8392;p6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6" name="Google Shape;8396;p6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397" name="Google Shape;8397;p6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6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401" name="Google Shape;8401;p6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6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406" name="Google Shape;8406;p6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6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414" name="Google Shape;8414;p6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6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421" name="Google Shape;8421;p6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6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427" name="Google Shape;8427;p6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437" name="Google Shape;8437;p6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6" name="Google Shape;8446;p6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447" name="Google Shape;8447;p6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6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455" name="Google Shape;8455;p6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6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462" name="Google Shape;8462;p6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6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472" name="Google Shape;8472;p6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479" name="Google Shape;8479;p6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6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484" name="Google Shape;8484;p6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4" name="Google Shape;8494;p6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5" name="Google Shape;8495;p6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496" name="Google Shape;8496;p6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2" name="Google Shape;8502;p6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503" name="Google Shape;8503;p6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6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506" name="Google Shape;8506;p6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6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509" name="Google Shape;8509;p6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516" name="Google Shape;8516;p6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9" name="Google Shape;8519;p6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520" name="Google Shape;8520;p6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2" name="Google Shape;8522;p6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526" name="Shape 8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7" name="Google Shape;8527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528" name="Google Shape;8528;p7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9" name="Google Shape;8529;p7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530" name="Google Shape;8530;p7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2" name="Google Shape;8532;p7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3" name="Google Shape;8533;p7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534" name="Google Shape;8534;p7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6" name="Google Shape;8536;p7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7" name="Google Shape;8537;p7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538" name="Google Shape;8538;p7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541" name="Google Shape;8541;p7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545" name="Google Shape;8545;p7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7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551" name="Google Shape;8551;p7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9" name="Google Shape;8559;p7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0" name="Google Shape;8560;p7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1" name="Google Shape;8561;p7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2" name="Google Shape;8562;p7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563" name="Google Shape;8563;p7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7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568" name="Google Shape;8568;p7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7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571" name="Google Shape;8571;p7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7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574" name="Google Shape;8574;p7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7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580" name="Google Shape;8580;p7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584" name="Google Shape;8584;p7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7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592" name="Google Shape;8592;p7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596" name="Google Shape;8596;p7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7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605" name="Google Shape;8605;p7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7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615" name="Google Shape;8615;p7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7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618" name="Google Shape;8618;p7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7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622" name="Google Shape;8622;p7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5" name="Google Shape;8625;p7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6" name="Google Shape;8626;p7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627" name="Google Shape;8627;p7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4" name="Google Shape;8634;p7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5" name="Google Shape;8635;p7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636" name="Google Shape;8636;p7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7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639" name="Google Shape;8639;p7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7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642" name="Google Shape;8642;p7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7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647" name="Google Shape;8647;p7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7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650" name="Google Shape;8650;p7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653" name="Google Shape;8653;p7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656" name="Google Shape;8656;p7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8" name="Google Shape;8658;p7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9" name="Google Shape;8659;p7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0" name="Google Shape;8660;p7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661" name="Google Shape;8661;p7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7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664" name="Google Shape;8664;p7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7" name="Google Shape;8667;p7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668" name="Google Shape;8668;p7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1" name="Google Shape;8671;p7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2" name="Google Shape;8672;p7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3" name="Google Shape;8673;p7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674" name="Google Shape;8674;p7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682" name="Google Shape;8682;p7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687" name="Google Shape;8687;p7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7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692" name="Google Shape;8692;p7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6" name="Google Shape;8696;p7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7" name="Google Shape;8697;p7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698" name="Google Shape;8698;p7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7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705" name="Google Shape;8705;p7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7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709" name="Google Shape;8709;p7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712" name="Google Shape;8712;p7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7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718" name="Google Shape;8718;p7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0" name="Google Shape;8730;p7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1" name="Google Shape;8731;p7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732" name="Google Shape;8732;p7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7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736" name="Google Shape;8736;p7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7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743" name="Google Shape;8743;p7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7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748" name="Google Shape;8748;p7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7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753" name="Google Shape;8753;p7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7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756" name="Google Shape;8756;p7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7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761" name="Google Shape;8761;p7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4" name="Google Shape;8764;p7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765" name="Google Shape;8765;p7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7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769" name="Google Shape;8769;p7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7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774" name="Google Shape;8774;p7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778" name="Google Shape;8778;p7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7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782" name="Google Shape;8782;p7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785" name="Google Shape;8785;p7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7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791" name="Google Shape;8791;p7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7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794" name="Google Shape;8794;p7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7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99" name="Google Shape;8799;p7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7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809" name="Google Shape;8809;p7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7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812" name="Google Shape;8812;p7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7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816" name="Google Shape;8816;p7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7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821" name="Google Shape;8821;p7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824" name="Google Shape;8824;p7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828" name="Google Shape;8828;p7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7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833" name="Google Shape;8833;p7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7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836" name="Google Shape;8836;p7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7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841" name="Google Shape;8841;p7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7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844" name="Google Shape;8844;p7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7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852" name="Google Shape;8852;p7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858" name="Google Shape;8858;p7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7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861" name="Google Shape;8861;p7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7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871" name="Google Shape;8871;p7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7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875" name="Google Shape;8875;p7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878" name="Google Shape;8878;p7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879" name="Google Shape;8879;p7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4" name="Google Shape;8884;p7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885" name="Google Shape;8885;p7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7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889" name="Google Shape;8889;p7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894" name="Google Shape;8894;p7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7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897" name="Google Shape;8897;p7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7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905" name="Google Shape;8905;p7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7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909" name="Google Shape;8909;p7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7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917" name="Google Shape;8917;p7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7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923" name="Google Shape;8923;p7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926" name="Google Shape;8926;p7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7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929" name="Google Shape;8929;p7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7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933" name="Google Shape;8933;p7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939" name="Google Shape;8939;p7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7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943" name="Google Shape;8943;p7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7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948" name="Google Shape;8948;p7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7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955" name="Google Shape;8955;p7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7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958" name="Google Shape;8958;p7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0" name="Google Shape;8960;p7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64" name="Shape 8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5" name="Google Shape;8965;p7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966" name="Google Shape;8966;p7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967" name="Google Shape;8967;p7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7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972" name="Google Shape;8972;p7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5" name="Google Shape;8975;p7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6" name="Google Shape;8976;p7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977" name="Google Shape;8977;p7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7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980" name="Google Shape;8980;p7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2" name="Google Shape;8982;p7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3" name="Google Shape;8983;p7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984" name="Google Shape;8984;p7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7" name="Google Shape;8987;p7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8" name="Google Shape;8988;p7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9" name="Google Shape;8989;p7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0" name="Google Shape;8990;p7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1" name="Google Shape;8991;p7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992" name="Google Shape;8992;p7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7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997" name="Google Shape;8997;p7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7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000" name="Google Shape;9000;p7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7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004" name="Google Shape;9004;p7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6" name="Google Shape;9006;p7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7" name="Google Shape;9007;p7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008" name="Google Shape;9008;p7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3" name="Google Shape;9013;p7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4" name="Google Shape;9014;p7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5" name="Google Shape;9015;p7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016" name="Google Shape;9016;p7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021" name="Google Shape;9021;p7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3" name="Google Shape;9023;p7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4" name="Google Shape;9024;p7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025" name="Google Shape;9025;p7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9" name="Google Shape;9029;p7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0" name="Google Shape;9030;p7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1" name="Google Shape;9031;p7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2" name="Google Shape;9032;p7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033" name="Google Shape;9033;p7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7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036" name="Google Shape;9036;p7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9" name="Google Shape;9039;p7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0" name="Google Shape;9040;p7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041" name="Google Shape;9041;p7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6" name="Google Shape;9046;p7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047" name="Google Shape;9047;p7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052" name="Google Shape;9052;p7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4" name="Google Shape;9054;p7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5" name="Google Shape;9055;p7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056" name="Google Shape;9056;p7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9" name="Google Shape;9059;p7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060" name="Google Shape;9060;p7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62" name="Google Shape;9062;p7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3" name="Google Shape;9063;p7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064" name="Google Shape;9064;p7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2" name="Google Shape;9072;p7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3" name="Google Shape;9073;p7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074" name="Google Shape;9074;p7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7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077" name="Google Shape;9077;p7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7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082" name="Google Shape;9082;p7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087" name="Google Shape;9087;p7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7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090" name="Google Shape;9090;p7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7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095" name="Google Shape;9095;p7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7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100" name="Google Shape;9100;p7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7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117" name="Google Shape;9117;p7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0" name="Google Shape;9120;p7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1" name="Google Shape;9121;p7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122" name="Google Shape;9122;p7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7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128" name="Google Shape;9128;p7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30" name="Google Shape;9130;p7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1" name="Google Shape;9131;p7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132" name="Google Shape;9132;p7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7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136" name="Google Shape;9136;p7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7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142" name="Google Shape;9142;p7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150" name="Google Shape;9150;p7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3" name="Google Shape;9153;p7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154" name="Google Shape;9154;p7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7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158" name="Google Shape;9158;p7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7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163" name="Google Shape;9163;p7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7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169" name="Google Shape;9169;p7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7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172" name="Google Shape;9172;p7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7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180" name="Google Shape;9180;p7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188" name="Google Shape;9188;p7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7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194" name="Google Shape;9194;p7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201" name="Google Shape;9201;p7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7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206" name="Google Shape;9206;p7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215" name="Google Shape;9215;p7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7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221" name="Google Shape;9221;p7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7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226" name="Google Shape;9226;p7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7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232" name="Google Shape;9232;p7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7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245" name="Google Shape;9245;p7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7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252" name="Google Shape;9252;p7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7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260" name="Google Shape;9260;p7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3" name="Google Shape;9263;p7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4" name="Google Shape;9264;p7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265" name="Google Shape;9265;p7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7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270" name="Google Shape;9270;p7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5" name="Google Shape;9275;p7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6" name="Google Shape;9276;p7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277" name="Google Shape;9277;p7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7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281" name="Google Shape;9281;p7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7" name="Google Shape;9287;p7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288" name="Google Shape;9288;p7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5" name="Google Shape;9295;p7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296" name="Google Shape;9296;p7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7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300" name="Google Shape;9300;p7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7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307" name="Google Shape;9307;p7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0" name="Google Shape;9310;p7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311" name="Google Shape;9311;p7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7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315" name="Google Shape;9315;p7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8" name="Google Shape;9318;p7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319" name="Google Shape;9319;p7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7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328" name="Google Shape;9328;p7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6" name="Google Shape;9336;p7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337" name="Google Shape;9337;p7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7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341" name="Google Shape;9341;p7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9" name="Google Shape;9349;p7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350" name="Google Shape;9350;p7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8" name="Google Shape;9358;p7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359" name="Google Shape;9359;p7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7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364" name="Google Shape;9364;p7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1" name="Google Shape;9371;p7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372" name="Google Shape;9372;p7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7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379" name="Google Shape;9379;p7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7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385" name="Google Shape;9385;p7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7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389" name="Google Shape;9389;p7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6" name="Google Shape;9396;p7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397" name="Google Shape;9397;p7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7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401" name="Google Shape;9401;p7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7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407" name="Google Shape;9407;p7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1" name="Google Shape;9411;p7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412" name="Google Shape;9412;p7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7" name="Google Shape;9417;p7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418" name="Google Shape;9418;p7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7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426" name="Google Shape;9426;p7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2" name="Google Shape;9432;p7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36" name="Shape 9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7" name="Google Shape;9437;p7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9438" name="Google Shape;9438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29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WHAT SETS US APART? </a:t>
            </a:r>
            <a:endParaRPr/>
          </a:p>
        </p:txBody>
      </p:sp>
      <p:sp>
        <p:nvSpPr>
          <p:cNvPr id="199" name="Google Shape;199;p29"/>
          <p:cNvSpPr txBox="1"/>
          <p:nvPr>
            <p:ph idx="1" type="subTitle"/>
          </p:nvPr>
        </p:nvSpPr>
        <p:spPr>
          <a:xfrm>
            <a:off x="15769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sp>
        <p:nvSpPr>
          <p:cNvPr id="200" name="Google Shape;200;p29"/>
          <p:cNvSpPr txBox="1"/>
          <p:nvPr>
            <p:ph idx="2" type="subTitle"/>
          </p:nvPr>
        </p:nvSpPr>
        <p:spPr>
          <a:xfrm>
            <a:off x="36471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sp>
        <p:nvSpPr>
          <p:cNvPr id="201" name="Google Shape;201;p29"/>
          <p:cNvSpPr txBox="1"/>
          <p:nvPr>
            <p:ph idx="3" type="subTitle"/>
          </p:nvPr>
        </p:nvSpPr>
        <p:spPr>
          <a:xfrm>
            <a:off x="5660499" y="3874929"/>
            <a:ext cx="19065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state one of your qualities</a:t>
            </a:r>
            <a:endParaRPr/>
          </a:p>
        </p:txBody>
      </p:sp>
      <p:pic>
        <p:nvPicPr>
          <p:cNvPr id="202" name="Google Shape;202;p29"/>
          <p:cNvPicPr preferRelativeResize="0"/>
          <p:nvPr/>
        </p:nvPicPr>
        <p:blipFill rotWithShape="1">
          <a:blip r:embed="rId3">
            <a:alphaModFix/>
          </a:blip>
          <a:srcRect b="0" l="20075" r="37499" t="0"/>
          <a:stretch/>
        </p:blipFill>
        <p:spPr>
          <a:xfrm>
            <a:off x="1928075" y="1507551"/>
            <a:ext cx="1204931" cy="2128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203" name="Google Shape;203;p29"/>
          <p:cNvPicPr preferRelativeResize="0"/>
          <p:nvPr/>
        </p:nvPicPr>
        <p:blipFill rotWithShape="1">
          <a:blip r:embed="rId4">
            <a:alphaModFix/>
          </a:blip>
          <a:srcRect b="0" l="15307" r="46913" t="0"/>
          <a:stretch/>
        </p:blipFill>
        <p:spPr>
          <a:xfrm>
            <a:off x="3969825" y="1507551"/>
            <a:ext cx="1204352" cy="2127852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" name="Google Shape;204;p29"/>
          <p:cNvPicPr preferRelativeResize="0"/>
          <p:nvPr/>
        </p:nvPicPr>
        <p:blipFill rotWithShape="1">
          <a:blip r:embed="rId5">
            <a:alphaModFix/>
          </a:blip>
          <a:srcRect b="0" l="21715" r="21720" t="0"/>
          <a:stretch/>
        </p:blipFill>
        <p:spPr>
          <a:xfrm>
            <a:off x="6011575" y="1507551"/>
            <a:ext cx="1203942" cy="2128399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05" name="Google Shape;205;p29"/>
          <p:cNvCxnSpPr>
            <a:endCxn id="199" idx="0"/>
          </p:cNvCxnSpPr>
          <p:nvPr/>
        </p:nvCxnSpPr>
        <p:spPr>
          <a:xfrm flipH="1">
            <a:off x="2530249" y="3379329"/>
            <a:ext cx="900" cy="495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6" name="Google Shape;206;p29"/>
          <p:cNvCxnSpPr/>
          <p:nvPr/>
        </p:nvCxnSpPr>
        <p:spPr>
          <a:xfrm flipH="1">
            <a:off x="4571549" y="3379329"/>
            <a:ext cx="900" cy="495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7" name="Google Shape;207;p29"/>
          <p:cNvCxnSpPr/>
          <p:nvPr/>
        </p:nvCxnSpPr>
        <p:spPr>
          <a:xfrm flipH="1">
            <a:off x="6612849" y="3379329"/>
            <a:ext cx="900" cy="4956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8" name="Google Shape;208;p29"/>
          <p:cNvSpPr/>
          <p:nvPr/>
        </p:nvSpPr>
        <p:spPr>
          <a:xfrm>
            <a:off x="3374850" y="0"/>
            <a:ext cx="2394300" cy="4557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209" name="Google Shape;209;p29"/>
          <p:cNvSpPr/>
          <p:nvPr/>
        </p:nvSpPr>
        <p:spPr>
          <a:xfrm>
            <a:off x="4384950" y="4775150"/>
            <a:ext cx="374100" cy="367800"/>
          </a:xfrm>
          <a:prstGeom prst="rect">
            <a:avLst/>
          </a:pr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u="sng"/>
          </a:p>
        </p:txBody>
      </p:sp>
      <p:sp>
        <p:nvSpPr>
          <p:cNvPr id="210" name="Google Shape;210;p29"/>
          <p:cNvSpPr txBox="1"/>
          <p:nvPr>
            <p:ph idx="4" type="subTitle"/>
          </p:nvPr>
        </p:nvSpPr>
        <p:spPr>
          <a:xfrm>
            <a:off x="157699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 Regular"/>
                <a:ea typeface="Oswald Regular"/>
                <a:cs typeface="Oswald Regular"/>
                <a:sym typeface="Oswald Regular"/>
              </a:rPr>
              <a:t>M</a:t>
            </a:r>
            <a:r>
              <a:rPr lang="es"/>
              <a:t>ercury</a:t>
            </a:r>
            <a:endParaRPr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11" name="Google Shape;211;p29"/>
          <p:cNvSpPr txBox="1"/>
          <p:nvPr>
            <p:ph idx="5" type="subTitle"/>
          </p:nvPr>
        </p:nvSpPr>
        <p:spPr>
          <a:xfrm>
            <a:off x="361874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 Regular"/>
                <a:ea typeface="Oswald Regular"/>
                <a:cs typeface="Oswald Regular"/>
                <a:sym typeface="Oswald Regular"/>
              </a:rPr>
              <a:t>M</a:t>
            </a:r>
            <a:r>
              <a:rPr lang="es"/>
              <a:t>ars</a:t>
            </a:r>
            <a:endParaRPr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12" name="Google Shape;212;p29"/>
          <p:cNvSpPr txBox="1"/>
          <p:nvPr>
            <p:ph idx="6" type="subTitle"/>
          </p:nvPr>
        </p:nvSpPr>
        <p:spPr>
          <a:xfrm>
            <a:off x="5660499" y="1066704"/>
            <a:ext cx="1906500" cy="36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 Regular"/>
                <a:ea typeface="Oswald Regular"/>
                <a:cs typeface="Oswald Regular"/>
                <a:sym typeface="Oswald Regular"/>
              </a:rPr>
              <a:t>J</a:t>
            </a:r>
            <a:r>
              <a:rPr lang="es"/>
              <a:t>upiter</a:t>
            </a:r>
            <a:endParaRPr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" name="Google Shape;217;p30"/>
          <p:cNvPicPr preferRelativeResize="0"/>
          <p:nvPr/>
        </p:nvPicPr>
        <p:blipFill rotWithShape="1">
          <a:blip r:embed="rId3">
            <a:alphaModFix/>
          </a:blip>
          <a:srcRect b="0" l="7570" r="7561" t="0"/>
          <a:stretch/>
        </p:blipFill>
        <p:spPr>
          <a:xfrm>
            <a:off x="4762750" y="1895374"/>
            <a:ext cx="1837287" cy="3248123"/>
          </a:xfrm>
          <a:prstGeom prst="rect">
            <a:avLst/>
          </a:prstGeom>
          <a:noFill/>
          <a:ln>
            <a:noFill/>
          </a:ln>
        </p:spPr>
      </p:pic>
      <p:sp>
        <p:nvSpPr>
          <p:cNvPr id="218" name="Google Shape;218;p30"/>
          <p:cNvSpPr/>
          <p:nvPr/>
        </p:nvSpPr>
        <p:spPr>
          <a:xfrm>
            <a:off x="4762938" y="1894788"/>
            <a:ext cx="1836900" cy="3249300"/>
          </a:xfrm>
          <a:prstGeom prst="rect">
            <a:avLst/>
          </a:prstGeom>
          <a:solidFill>
            <a:srgbClr val="FFFFFF">
              <a:alpha val="1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9" name="Google Shape;219;p30"/>
          <p:cNvPicPr preferRelativeResize="0"/>
          <p:nvPr/>
        </p:nvPicPr>
        <p:blipFill rotWithShape="1">
          <a:blip r:embed="rId4">
            <a:alphaModFix/>
          </a:blip>
          <a:srcRect b="0" l="7591" r="7591" t="0"/>
          <a:stretch/>
        </p:blipFill>
        <p:spPr>
          <a:xfrm>
            <a:off x="2543300" y="-1"/>
            <a:ext cx="1836840" cy="3249306"/>
          </a:xfrm>
          <a:prstGeom prst="rect">
            <a:avLst/>
          </a:prstGeom>
          <a:noFill/>
          <a:ln>
            <a:noFill/>
          </a:ln>
        </p:spPr>
      </p:pic>
      <p:sp>
        <p:nvSpPr>
          <p:cNvPr id="220" name="Google Shape;220;p30"/>
          <p:cNvSpPr/>
          <p:nvPr/>
        </p:nvSpPr>
        <p:spPr>
          <a:xfrm>
            <a:off x="2543225" y="0"/>
            <a:ext cx="1836900" cy="3249300"/>
          </a:xfrm>
          <a:prstGeom prst="rect">
            <a:avLst/>
          </a:prstGeom>
          <a:solidFill>
            <a:srgbClr val="FFFFFF">
              <a:alpha val="19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30"/>
          <p:cNvSpPr/>
          <p:nvPr/>
        </p:nvSpPr>
        <p:spPr>
          <a:xfrm flipH="1">
            <a:off x="1514500" y="2650550"/>
            <a:ext cx="20265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30"/>
          <p:cNvSpPr/>
          <p:nvPr/>
        </p:nvSpPr>
        <p:spPr>
          <a:xfrm>
            <a:off x="5916050" y="718575"/>
            <a:ext cx="20265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30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GUIDING PRINCIPLES</a:t>
            </a:r>
            <a:endParaRPr/>
          </a:p>
        </p:txBody>
      </p:sp>
      <p:sp>
        <p:nvSpPr>
          <p:cNvPr id="224" name="Google Shape;224;p30"/>
          <p:cNvSpPr txBox="1"/>
          <p:nvPr>
            <p:ph idx="4" type="subTitle"/>
          </p:nvPr>
        </p:nvSpPr>
        <p:spPr>
          <a:xfrm flipH="1">
            <a:off x="1671850" y="3049200"/>
            <a:ext cx="18021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System. The planet’s name has nothing to do with the liquid metal</a:t>
            </a:r>
            <a:endParaRPr sz="900"/>
          </a:p>
        </p:txBody>
      </p:sp>
      <p:sp>
        <p:nvSpPr>
          <p:cNvPr id="225" name="Google Shape;225;p30"/>
          <p:cNvSpPr txBox="1"/>
          <p:nvPr>
            <p:ph idx="1" type="subTitle"/>
          </p:nvPr>
        </p:nvSpPr>
        <p:spPr>
          <a:xfrm>
            <a:off x="5987378" y="1117225"/>
            <a:ext cx="1802100" cy="1112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/>
              <a:t>Venus has a beautiful name and is the second planet from the Sun. It’s terribly hot—even hotter than Mercury—and its atmosphere is extremely poisonous</a:t>
            </a:r>
            <a:endParaRPr sz="900"/>
          </a:p>
        </p:txBody>
      </p:sp>
      <p:sp>
        <p:nvSpPr>
          <p:cNvPr id="226" name="Google Shape;226;p30"/>
          <p:cNvSpPr txBox="1"/>
          <p:nvPr>
            <p:ph idx="3" type="ctrTitle"/>
          </p:nvPr>
        </p:nvSpPr>
        <p:spPr>
          <a:xfrm flipH="1">
            <a:off x="1271088" y="1624850"/>
            <a:ext cx="13287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VISION</a:t>
            </a:r>
            <a:endParaRPr sz="1800"/>
          </a:p>
        </p:txBody>
      </p:sp>
      <p:sp>
        <p:nvSpPr>
          <p:cNvPr id="227" name="Google Shape;227;p30"/>
          <p:cNvSpPr txBox="1"/>
          <p:nvPr>
            <p:ph idx="2" type="ctrTitle"/>
          </p:nvPr>
        </p:nvSpPr>
        <p:spPr>
          <a:xfrm>
            <a:off x="6735988" y="2907375"/>
            <a:ext cx="13287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</a:t>
            </a:r>
            <a:endParaRPr/>
          </a:p>
        </p:txBody>
      </p:sp>
      <p:cxnSp>
        <p:nvCxnSpPr>
          <p:cNvPr id="228" name="Google Shape;228;p30"/>
          <p:cNvCxnSpPr/>
          <p:nvPr/>
        </p:nvCxnSpPr>
        <p:spPr>
          <a:xfrm rot="10800000">
            <a:off x="1935450" y="2266800"/>
            <a:ext cx="0" cy="609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29" name="Google Shape;229;p30"/>
          <p:cNvCxnSpPr/>
          <p:nvPr/>
        </p:nvCxnSpPr>
        <p:spPr>
          <a:xfrm rot="10800000">
            <a:off x="7400350" y="2266800"/>
            <a:ext cx="0" cy="609900"/>
          </a:xfrm>
          <a:prstGeom prst="straightConnector1">
            <a:avLst/>
          </a:prstGeom>
          <a:noFill/>
          <a:ln cap="flat" cmpd="sng" w="19050">
            <a:solidFill>
              <a:srgbClr val="596657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" name="Google Shape;234;p31"/>
          <p:cNvPicPr preferRelativeResize="0"/>
          <p:nvPr/>
        </p:nvPicPr>
        <p:blipFill rotWithShape="1">
          <a:blip r:embed="rId3">
            <a:alphaModFix/>
          </a:blip>
          <a:srcRect b="0" l="33897" r="33901" t="0"/>
          <a:stretch/>
        </p:blipFill>
        <p:spPr>
          <a:xfrm>
            <a:off x="1412150" y="0"/>
            <a:ext cx="2335002" cy="4832994"/>
          </a:xfrm>
          <a:prstGeom prst="rect">
            <a:avLst/>
          </a:prstGeom>
          <a:noFill/>
          <a:ln>
            <a:noFill/>
          </a:ln>
        </p:spPr>
      </p:pic>
      <p:pic>
        <p:nvPicPr>
          <p:cNvPr id="235" name="Google Shape;235;p31"/>
          <p:cNvPicPr preferRelativeResize="0"/>
          <p:nvPr/>
        </p:nvPicPr>
        <p:blipFill rotWithShape="1">
          <a:blip r:embed="rId4">
            <a:alphaModFix/>
          </a:blip>
          <a:srcRect b="0" l="7833" r="7842" t="0"/>
          <a:stretch/>
        </p:blipFill>
        <p:spPr>
          <a:xfrm>
            <a:off x="5062076" y="2295826"/>
            <a:ext cx="3741358" cy="2495733"/>
          </a:xfrm>
          <a:prstGeom prst="rect">
            <a:avLst/>
          </a:prstGeom>
          <a:noFill/>
          <a:ln>
            <a:noFill/>
          </a:ln>
        </p:spPr>
      </p:pic>
      <p:sp>
        <p:nvSpPr>
          <p:cNvPr id="236" name="Google Shape;236;p31"/>
          <p:cNvSpPr/>
          <p:nvPr/>
        </p:nvSpPr>
        <p:spPr>
          <a:xfrm flipH="1">
            <a:off x="1948050" y="1664325"/>
            <a:ext cx="5247900" cy="18078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6F2E9"/>
              </a:solidFill>
            </a:endParaRPr>
          </a:p>
        </p:txBody>
      </p:sp>
      <p:sp>
        <p:nvSpPr>
          <p:cNvPr id="237" name="Google Shape;237;p31"/>
          <p:cNvSpPr txBox="1"/>
          <p:nvPr>
            <p:ph idx="1" type="subTitle"/>
          </p:nvPr>
        </p:nvSpPr>
        <p:spPr>
          <a:xfrm flipH="1">
            <a:off x="2454725" y="2268300"/>
            <a:ext cx="4234500" cy="60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6F2E9"/>
                </a:solidFill>
              </a:rPr>
              <a:t>“This is a quote. Words full of wisdom that someone important said and can make the reader get inspired.”</a:t>
            </a:r>
            <a:endParaRPr>
              <a:solidFill>
                <a:srgbClr val="F6F2E9"/>
              </a:solidFill>
            </a:endParaRPr>
          </a:p>
        </p:txBody>
      </p:sp>
      <p:sp>
        <p:nvSpPr>
          <p:cNvPr id="238" name="Google Shape;238;p31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QUOTE</a:t>
            </a:r>
            <a:endParaRPr/>
          </a:p>
        </p:txBody>
      </p:sp>
      <p:sp>
        <p:nvSpPr>
          <p:cNvPr id="239" name="Google Shape;239;p31"/>
          <p:cNvSpPr txBox="1"/>
          <p:nvPr>
            <p:ph idx="2" type="ctrTitle"/>
          </p:nvPr>
        </p:nvSpPr>
        <p:spPr>
          <a:xfrm>
            <a:off x="2788350" y="2875200"/>
            <a:ext cx="3567300" cy="3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6F2E9"/>
                </a:solidFill>
              </a:rPr>
              <a:t>—SOMEONE FAMOUS</a:t>
            </a:r>
            <a:endParaRPr>
              <a:solidFill>
                <a:srgbClr val="F6F2E9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" name="Google Shape;244;p32"/>
          <p:cNvPicPr preferRelativeResize="0"/>
          <p:nvPr/>
        </p:nvPicPr>
        <p:blipFill rotWithShape="1">
          <a:blip r:embed="rId3">
            <a:alphaModFix/>
          </a:blip>
          <a:srcRect b="7834" l="0" r="0" t="7834"/>
          <a:stretch/>
        </p:blipFill>
        <p:spPr>
          <a:xfrm>
            <a:off x="592760" y="1961425"/>
            <a:ext cx="4749640" cy="2669718"/>
          </a:xfrm>
          <a:prstGeom prst="rect">
            <a:avLst/>
          </a:prstGeom>
          <a:noFill/>
          <a:ln>
            <a:noFill/>
          </a:ln>
        </p:spPr>
      </p:pic>
      <p:sp>
        <p:nvSpPr>
          <p:cNvPr id="245" name="Google Shape;245;p32"/>
          <p:cNvSpPr txBox="1"/>
          <p:nvPr>
            <p:ph idx="2" type="ctrTitle"/>
          </p:nvPr>
        </p:nvSpPr>
        <p:spPr>
          <a:xfrm flipH="1">
            <a:off x="4628700" y="1562900"/>
            <a:ext cx="4922400" cy="108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</a:t>
            </a:r>
            <a:endParaRPr/>
          </a:p>
        </p:txBody>
      </p:sp>
      <p:sp>
        <p:nvSpPr>
          <p:cNvPr id="246" name="Google Shape;246;p32"/>
          <p:cNvSpPr txBox="1"/>
          <p:nvPr>
            <p:ph type="title"/>
          </p:nvPr>
        </p:nvSpPr>
        <p:spPr>
          <a:xfrm flipH="1">
            <a:off x="1584550" y="536500"/>
            <a:ext cx="2051100" cy="12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96657"/>
                </a:solidFill>
              </a:rPr>
              <a:t>02</a:t>
            </a:r>
            <a:endParaRPr>
              <a:solidFill>
                <a:srgbClr val="596657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33"/>
          <p:cNvSpPr txBox="1"/>
          <p:nvPr>
            <p:ph type="ctrTitle"/>
          </p:nvPr>
        </p:nvSpPr>
        <p:spPr>
          <a:xfrm rot="-5400000">
            <a:off x="-1123975" y="2404575"/>
            <a:ext cx="3699300" cy="3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AUDIENCE DEMOGRAPHICS</a:t>
            </a:r>
            <a:endParaRPr/>
          </a:p>
        </p:txBody>
      </p:sp>
      <p:grpSp>
        <p:nvGrpSpPr>
          <p:cNvPr id="252" name="Google Shape;252;p33"/>
          <p:cNvGrpSpPr/>
          <p:nvPr/>
        </p:nvGrpSpPr>
        <p:grpSpPr>
          <a:xfrm>
            <a:off x="2827969" y="1053330"/>
            <a:ext cx="1111161" cy="1087118"/>
            <a:chOff x="3808301" y="2108412"/>
            <a:chExt cx="890853" cy="871507"/>
          </a:xfrm>
        </p:grpSpPr>
        <p:sp>
          <p:nvSpPr>
            <p:cNvPr id="253" name="Google Shape;253;p33"/>
            <p:cNvSpPr/>
            <p:nvPr/>
          </p:nvSpPr>
          <p:spPr>
            <a:xfrm>
              <a:off x="3946816" y="2205347"/>
              <a:ext cx="655364" cy="655400"/>
            </a:xfrm>
            <a:custGeom>
              <a:rect b="b" l="l" r="r" t="t"/>
              <a:pathLst>
                <a:path extrusionOk="0" h="17890" w="17889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889" y="13927"/>
                    <a:pt x="17889" y="8952"/>
                  </a:cubicBezTo>
                  <a:cubicBezTo>
                    <a:pt x="17889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C165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3"/>
            <p:cNvSpPr/>
            <p:nvPr/>
          </p:nvSpPr>
          <p:spPr>
            <a:xfrm>
              <a:off x="3849844" y="2108412"/>
              <a:ext cx="849309" cy="849273"/>
            </a:xfrm>
            <a:custGeom>
              <a:rect b="b" l="l" r="r" t="t"/>
              <a:pathLst>
                <a:path extrusionOk="0" h="23182" w="23183">
                  <a:moveTo>
                    <a:pt x="11599" y="257"/>
                  </a:moveTo>
                  <a:cubicBezTo>
                    <a:pt x="17829" y="257"/>
                    <a:pt x="22940" y="5293"/>
                    <a:pt x="22940" y="11598"/>
                  </a:cubicBezTo>
                  <a:cubicBezTo>
                    <a:pt x="22940" y="17828"/>
                    <a:pt x="17829" y="22939"/>
                    <a:pt x="11599" y="22939"/>
                  </a:cubicBezTo>
                  <a:cubicBezTo>
                    <a:pt x="5354" y="22939"/>
                    <a:pt x="258" y="17828"/>
                    <a:pt x="258" y="11598"/>
                  </a:cubicBezTo>
                  <a:cubicBezTo>
                    <a:pt x="258" y="5293"/>
                    <a:pt x="5354" y="257"/>
                    <a:pt x="11599" y="257"/>
                  </a:cubicBezTo>
                  <a:close/>
                  <a:moveTo>
                    <a:pt x="11599" y="0"/>
                  </a:moveTo>
                  <a:cubicBezTo>
                    <a:pt x="5233" y="0"/>
                    <a:pt x="1" y="5172"/>
                    <a:pt x="1" y="11598"/>
                  </a:cubicBezTo>
                  <a:cubicBezTo>
                    <a:pt x="1" y="17965"/>
                    <a:pt x="5233" y="23181"/>
                    <a:pt x="11599" y="23181"/>
                  </a:cubicBezTo>
                  <a:cubicBezTo>
                    <a:pt x="17965" y="23181"/>
                    <a:pt x="23182" y="17965"/>
                    <a:pt x="23182" y="11598"/>
                  </a:cubicBezTo>
                  <a:cubicBezTo>
                    <a:pt x="23182" y="5172"/>
                    <a:pt x="17965" y="0"/>
                    <a:pt x="11599" y="0"/>
                  </a:cubicBezTo>
                  <a:close/>
                </a:path>
              </a:pathLst>
            </a:cu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3"/>
            <p:cNvSpPr/>
            <p:nvPr/>
          </p:nvSpPr>
          <p:spPr>
            <a:xfrm>
              <a:off x="3808301" y="2408670"/>
              <a:ext cx="817144" cy="571250"/>
            </a:xfrm>
            <a:custGeom>
              <a:rect b="b" l="l" r="r" t="t"/>
              <a:pathLst>
                <a:path extrusionOk="0" h="15593" w="22305">
                  <a:moveTo>
                    <a:pt x="953" y="0"/>
                  </a:moveTo>
                  <a:cubicBezTo>
                    <a:pt x="1" y="3402"/>
                    <a:pt x="439" y="7243"/>
                    <a:pt x="2647" y="10389"/>
                  </a:cubicBezTo>
                  <a:cubicBezTo>
                    <a:pt x="5014" y="13771"/>
                    <a:pt x="8817" y="15592"/>
                    <a:pt x="12686" y="15592"/>
                  </a:cubicBezTo>
                  <a:cubicBezTo>
                    <a:pt x="15095" y="15592"/>
                    <a:pt x="17529" y="14886"/>
                    <a:pt x="19659" y="13413"/>
                  </a:cubicBezTo>
                  <a:cubicBezTo>
                    <a:pt x="20672" y="12717"/>
                    <a:pt x="21549" y="11840"/>
                    <a:pt x="22305" y="10963"/>
                  </a:cubicBezTo>
                  <a:cubicBezTo>
                    <a:pt x="22048" y="10767"/>
                    <a:pt x="21866" y="10585"/>
                    <a:pt x="21609" y="10449"/>
                  </a:cubicBezTo>
                  <a:cubicBezTo>
                    <a:pt x="21609" y="10389"/>
                    <a:pt x="21549" y="10389"/>
                    <a:pt x="21549" y="10328"/>
                  </a:cubicBezTo>
                  <a:cubicBezTo>
                    <a:pt x="21367" y="10268"/>
                    <a:pt x="21231" y="10147"/>
                    <a:pt x="21171" y="10010"/>
                  </a:cubicBezTo>
                  <a:cubicBezTo>
                    <a:pt x="20475" y="10827"/>
                    <a:pt x="19719" y="11583"/>
                    <a:pt x="18842" y="12218"/>
                  </a:cubicBezTo>
                  <a:cubicBezTo>
                    <a:pt x="16986" y="13496"/>
                    <a:pt x="14853" y="14111"/>
                    <a:pt x="12736" y="14111"/>
                  </a:cubicBezTo>
                  <a:cubicBezTo>
                    <a:pt x="9318" y="14111"/>
                    <a:pt x="5943" y="12509"/>
                    <a:pt x="3842" y="9511"/>
                  </a:cubicBezTo>
                  <a:cubicBezTo>
                    <a:pt x="1951" y="6744"/>
                    <a:pt x="1513" y="3402"/>
                    <a:pt x="2390" y="378"/>
                  </a:cubicBezTo>
                  <a:cubicBezTo>
                    <a:pt x="2209" y="318"/>
                    <a:pt x="2012" y="242"/>
                    <a:pt x="1831" y="182"/>
                  </a:cubicBezTo>
                  <a:lnTo>
                    <a:pt x="1770" y="182"/>
                  </a:lnTo>
                  <a:cubicBezTo>
                    <a:pt x="1513" y="121"/>
                    <a:pt x="1195" y="61"/>
                    <a:pt x="953" y="0"/>
                  </a:cubicBezTo>
                  <a:close/>
                </a:path>
              </a:pathLst>
            </a:custGeom>
            <a:solidFill>
              <a:srgbClr val="C16548"/>
            </a:solidFill>
            <a:ln cap="flat" cmpd="sng" w="9525">
              <a:solidFill>
                <a:srgbClr val="C16548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" name="Google Shape;256;p33"/>
          <p:cNvSpPr txBox="1"/>
          <p:nvPr/>
        </p:nvSpPr>
        <p:spPr>
          <a:xfrm>
            <a:off x="6010850" y="608750"/>
            <a:ext cx="1200600" cy="250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NATIONALITIES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57" name="Google Shape;257;p33"/>
          <p:cNvSpPr txBox="1"/>
          <p:nvPr/>
        </p:nvSpPr>
        <p:spPr>
          <a:xfrm>
            <a:off x="2178750" y="608750"/>
            <a:ext cx="877800" cy="250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GENDER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grpSp>
        <p:nvGrpSpPr>
          <p:cNvPr id="258" name="Google Shape;258;p33"/>
          <p:cNvGrpSpPr/>
          <p:nvPr/>
        </p:nvGrpSpPr>
        <p:grpSpPr>
          <a:xfrm>
            <a:off x="1296165" y="1018117"/>
            <a:ext cx="1200612" cy="1087133"/>
            <a:chOff x="1768056" y="1704356"/>
            <a:chExt cx="879440" cy="796318"/>
          </a:xfrm>
        </p:grpSpPr>
        <p:grpSp>
          <p:nvGrpSpPr>
            <p:cNvPr id="259" name="Google Shape;259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260" name="Google Shape;260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" name="Google Shape;263;p33"/>
            <p:cNvGrpSpPr/>
            <p:nvPr/>
          </p:nvGrpSpPr>
          <p:grpSpPr>
            <a:xfrm>
              <a:off x="1768056" y="1704356"/>
              <a:ext cx="879440" cy="796318"/>
              <a:chOff x="2311838" y="2084050"/>
              <a:chExt cx="965039" cy="873635"/>
            </a:xfrm>
          </p:grpSpPr>
          <p:sp>
            <p:nvSpPr>
              <p:cNvPr id="264" name="Google Shape;264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596657"/>
              </a:solidFill>
              <a:ln cap="flat" cmpd="sng" w="9525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33"/>
              <p:cNvSpPr/>
              <p:nvPr/>
            </p:nvSpPr>
            <p:spPr>
              <a:xfrm>
                <a:off x="2311838" y="2084050"/>
                <a:ext cx="965039" cy="788312"/>
              </a:xfrm>
              <a:custGeom>
                <a:rect b="b" l="l" r="r" t="t"/>
                <a:pathLst>
                  <a:path extrusionOk="0" h="21518" w="26342">
                    <a:moveTo>
                      <a:pt x="13902" y="1"/>
                    </a:moveTo>
                    <a:cubicBezTo>
                      <a:pt x="11692" y="1"/>
                      <a:pt x="9453" y="601"/>
                      <a:pt x="7440" y="1860"/>
                    </a:cubicBezTo>
                    <a:cubicBezTo>
                      <a:pt x="1769" y="5459"/>
                      <a:pt x="0" y="12959"/>
                      <a:pt x="3599" y="18690"/>
                    </a:cubicBezTo>
                    <a:cubicBezTo>
                      <a:pt x="4219" y="19764"/>
                      <a:pt x="5111" y="20762"/>
                      <a:pt x="6049" y="21518"/>
                    </a:cubicBezTo>
                    <a:lnTo>
                      <a:pt x="6865" y="20323"/>
                    </a:lnTo>
                    <a:cubicBezTo>
                      <a:pt x="6109" y="19628"/>
                      <a:pt x="5414" y="18811"/>
                      <a:pt x="4794" y="17934"/>
                    </a:cubicBezTo>
                    <a:cubicBezTo>
                      <a:pt x="1709" y="12883"/>
                      <a:pt x="3221" y="6275"/>
                      <a:pt x="8256" y="3130"/>
                    </a:cubicBezTo>
                    <a:cubicBezTo>
                      <a:pt x="10014" y="2013"/>
                      <a:pt x="11985" y="1480"/>
                      <a:pt x="13938" y="1480"/>
                    </a:cubicBezTo>
                    <a:cubicBezTo>
                      <a:pt x="17513" y="1480"/>
                      <a:pt x="21026" y="3266"/>
                      <a:pt x="23060" y="6532"/>
                    </a:cubicBezTo>
                    <a:cubicBezTo>
                      <a:pt x="24315" y="8665"/>
                      <a:pt x="24830" y="10993"/>
                      <a:pt x="24572" y="13337"/>
                    </a:cubicBezTo>
                    <a:lnTo>
                      <a:pt x="26024" y="13639"/>
                    </a:lnTo>
                    <a:cubicBezTo>
                      <a:pt x="26342" y="10993"/>
                      <a:pt x="25828" y="8226"/>
                      <a:pt x="24255" y="5776"/>
                    </a:cubicBezTo>
                    <a:cubicBezTo>
                      <a:pt x="21969" y="2049"/>
                      <a:pt x="17984" y="1"/>
                      <a:pt x="13902" y="1"/>
                    </a:cubicBezTo>
                    <a:close/>
                  </a:path>
                </a:pathLst>
              </a:custGeom>
              <a:solidFill>
                <a:srgbClr val="596657"/>
              </a:solidFill>
              <a:ln cap="flat" cmpd="sng" w="9525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7" name="Google Shape;267;p33"/>
          <p:cNvGrpSpPr/>
          <p:nvPr/>
        </p:nvGrpSpPr>
        <p:grpSpPr>
          <a:xfrm>
            <a:off x="5285447" y="3362894"/>
            <a:ext cx="513710" cy="513468"/>
            <a:chOff x="1845777" y="1726562"/>
            <a:chExt cx="774476" cy="774112"/>
          </a:xfrm>
        </p:grpSpPr>
        <p:grpSp>
          <p:nvGrpSpPr>
            <p:cNvPr id="268" name="Google Shape;268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269" name="Google Shape;269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" name="Google Shape;272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273" name="Google Shape;273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596657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75" name="Google Shape;275;p33"/>
          <p:cNvGrpSpPr/>
          <p:nvPr/>
        </p:nvGrpSpPr>
        <p:grpSpPr>
          <a:xfrm>
            <a:off x="5285439" y="4049938"/>
            <a:ext cx="513710" cy="513468"/>
            <a:chOff x="1845777" y="1726562"/>
            <a:chExt cx="774476" cy="774112"/>
          </a:xfrm>
        </p:grpSpPr>
        <p:grpSp>
          <p:nvGrpSpPr>
            <p:cNvPr id="276" name="Google Shape;276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277" name="Google Shape;277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" name="Google Shape;280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281" name="Google Shape;281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596657"/>
              </a:solidFill>
              <a:ln cap="flat" cmpd="sng" w="19050">
                <a:solidFill>
                  <a:srgbClr val="5966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83" name="Google Shape;283;p33"/>
          <p:cNvGrpSpPr/>
          <p:nvPr/>
        </p:nvGrpSpPr>
        <p:grpSpPr>
          <a:xfrm>
            <a:off x="6345298" y="3351800"/>
            <a:ext cx="513710" cy="513468"/>
            <a:chOff x="1845777" y="1726562"/>
            <a:chExt cx="774476" cy="774112"/>
          </a:xfrm>
        </p:grpSpPr>
        <p:grpSp>
          <p:nvGrpSpPr>
            <p:cNvPr id="284" name="Google Shape;284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285" name="Google Shape;285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" name="Google Shape;288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289" name="Google Shape;289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1" name="Google Shape;291;p33"/>
          <p:cNvGrpSpPr/>
          <p:nvPr/>
        </p:nvGrpSpPr>
        <p:grpSpPr>
          <a:xfrm>
            <a:off x="6345290" y="4049945"/>
            <a:ext cx="513710" cy="513468"/>
            <a:chOff x="1845777" y="1726562"/>
            <a:chExt cx="774476" cy="774112"/>
          </a:xfrm>
        </p:grpSpPr>
        <p:grpSp>
          <p:nvGrpSpPr>
            <p:cNvPr id="292" name="Google Shape;292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293" name="Google Shape;293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" name="Google Shape;296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297" name="Google Shape;297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FACFA9"/>
              </a:solidFill>
              <a:ln cap="flat" cmpd="sng" w="19050">
                <a:solidFill>
                  <a:srgbClr val="FACF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9" name="Google Shape;299;p33"/>
          <p:cNvGrpSpPr/>
          <p:nvPr/>
        </p:nvGrpSpPr>
        <p:grpSpPr>
          <a:xfrm>
            <a:off x="7405131" y="4049311"/>
            <a:ext cx="513710" cy="513468"/>
            <a:chOff x="1845777" y="1726562"/>
            <a:chExt cx="774476" cy="774112"/>
          </a:xfrm>
        </p:grpSpPr>
        <p:grpSp>
          <p:nvGrpSpPr>
            <p:cNvPr id="300" name="Google Shape;300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301" name="Google Shape;301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" name="Google Shape;304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305" name="Google Shape;305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" name="Google Shape;307;p33"/>
          <p:cNvGrpSpPr/>
          <p:nvPr/>
        </p:nvGrpSpPr>
        <p:grpSpPr>
          <a:xfrm>
            <a:off x="7405149" y="3351804"/>
            <a:ext cx="513710" cy="513468"/>
            <a:chOff x="1845777" y="1726562"/>
            <a:chExt cx="774476" cy="774112"/>
          </a:xfrm>
        </p:grpSpPr>
        <p:grpSp>
          <p:nvGrpSpPr>
            <p:cNvPr id="308" name="Google Shape;308;p33"/>
            <p:cNvGrpSpPr/>
            <p:nvPr/>
          </p:nvGrpSpPr>
          <p:grpSpPr>
            <a:xfrm>
              <a:off x="2175731" y="2109386"/>
              <a:ext cx="85895" cy="85918"/>
              <a:chOff x="-55524875" y="2854725"/>
              <a:chExt cx="92950" cy="92975"/>
            </a:xfrm>
          </p:grpSpPr>
          <p:sp>
            <p:nvSpPr>
              <p:cNvPr id="309" name="Google Shape;309;p33"/>
              <p:cNvSpPr/>
              <p:nvPr/>
            </p:nvSpPr>
            <p:spPr>
              <a:xfrm>
                <a:off x="-55514650" y="2917925"/>
                <a:ext cx="72500" cy="29775"/>
              </a:xfrm>
              <a:custGeom>
                <a:rect b="b" l="l" r="r" t="t"/>
                <a:pathLst>
                  <a:path extrusionOk="0" h="1191" w="2900">
                    <a:moveTo>
                      <a:pt x="387" y="1"/>
                    </a:moveTo>
                    <a:cubicBezTo>
                      <a:pt x="292" y="1"/>
                      <a:pt x="206" y="40"/>
                      <a:pt x="158" y="119"/>
                    </a:cubicBezTo>
                    <a:cubicBezTo>
                      <a:pt x="1" y="277"/>
                      <a:pt x="1" y="529"/>
                      <a:pt x="158" y="655"/>
                    </a:cubicBezTo>
                    <a:cubicBezTo>
                      <a:pt x="505" y="1001"/>
                      <a:pt x="978" y="1190"/>
                      <a:pt x="1450" y="1190"/>
                    </a:cubicBezTo>
                    <a:cubicBezTo>
                      <a:pt x="1954" y="1190"/>
                      <a:pt x="2427" y="1001"/>
                      <a:pt x="2742" y="655"/>
                    </a:cubicBezTo>
                    <a:cubicBezTo>
                      <a:pt x="2899" y="497"/>
                      <a:pt x="2899" y="245"/>
                      <a:pt x="2742" y="119"/>
                    </a:cubicBezTo>
                    <a:cubicBezTo>
                      <a:pt x="2679" y="72"/>
                      <a:pt x="2592" y="48"/>
                      <a:pt x="2502" y="48"/>
                    </a:cubicBezTo>
                    <a:cubicBezTo>
                      <a:pt x="2411" y="48"/>
                      <a:pt x="2317" y="72"/>
                      <a:pt x="2238" y="119"/>
                    </a:cubicBezTo>
                    <a:cubicBezTo>
                      <a:pt x="2049" y="340"/>
                      <a:pt x="1734" y="434"/>
                      <a:pt x="1450" y="434"/>
                    </a:cubicBezTo>
                    <a:cubicBezTo>
                      <a:pt x="1135" y="434"/>
                      <a:pt x="852" y="340"/>
                      <a:pt x="663" y="119"/>
                    </a:cubicBezTo>
                    <a:cubicBezTo>
                      <a:pt x="584" y="40"/>
                      <a:pt x="481" y="1"/>
                      <a:pt x="387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33"/>
              <p:cNvSpPr/>
              <p:nvPr/>
            </p:nvSpPr>
            <p:spPr>
              <a:xfrm>
                <a:off x="-55450050" y="2854725"/>
                <a:ext cx="18125" cy="18150"/>
              </a:xfrm>
              <a:custGeom>
                <a:rect b="b" l="l" r="r" t="t"/>
                <a:pathLst>
                  <a:path extrusionOk="0" h="726" w="725">
                    <a:moveTo>
                      <a:pt x="378" y="1"/>
                    </a:moveTo>
                    <a:cubicBezTo>
                      <a:pt x="158" y="1"/>
                      <a:pt x="0" y="190"/>
                      <a:pt x="0" y="379"/>
                    </a:cubicBezTo>
                    <a:cubicBezTo>
                      <a:pt x="0" y="568"/>
                      <a:pt x="158" y="725"/>
                      <a:pt x="378" y="725"/>
                    </a:cubicBezTo>
                    <a:cubicBezTo>
                      <a:pt x="567" y="725"/>
                      <a:pt x="725" y="568"/>
                      <a:pt x="725" y="379"/>
                    </a:cubicBezTo>
                    <a:cubicBezTo>
                      <a:pt x="725" y="190"/>
                      <a:pt x="567" y="1"/>
                      <a:pt x="378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33"/>
              <p:cNvSpPr/>
              <p:nvPr/>
            </p:nvSpPr>
            <p:spPr>
              <a:xfrm>
                <a:off x="-55524875" y="2855525"/>
                <a:ext cx="18925" cy="17450"/>
              </a:xfrm>
              <a:custGeom>
                <a:rect b="b" l="l" r="r" t="t"/>
                <a:pathLst>
                  <a:path extrusionOk="0" h="698" w="757">
                    <a:moveTo>
                      <a:pt x="410" y="0"/>
                    </a:moveTo>
                    <a:cubicBezTo>
                      <a:pt x="189" y="0"/>
                      <a:pt x="0" y="158"/>
                      <a:pt x="0" y="347"/>
                    </a:cubicBezTo>
                    <a:cubicBezTo>
                      <a:pt x="0" y="536"/>
                      <a:pt x="189" y="693"/>
                      <a:pt x="410" y="693"/>
                    </a:cubicBezTo>
                    <a:cubicBezTo>
                      <a:pt x="423" y="696"/>
                      <a:pt x="437" y="697"/>
                      <a:pt x="451" y="697"/>
                    </a:cubicBezTo>
                    <a:cubicBezTo>
                      <a:pt x="598" y="697"/>
                      <a:pt x="756" y="548"/>
                      <a:pt x="756" y="347"/>
                    </a:cubicBezTo>
                    <a:cubicBezTo>
                      <a:pt x="756" y="158"/>
                      <a:pt x="599" y="0"/>
                      <a:pt x="410" y="0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" name="Google Shape;312;p33"/>
            <p:cNvGrpSpPr/>
            <p:nvPr/>
          </p:nvGrpSpPr>
          <p:grpSpPr>
            <a:xfrm>
              <a:off x="1845777" y="1726562"/>
              <a:ext cx="774476" cy="774112"/>
              <a:chOff x="2397123" y="2108412"/>
              <a:chExt cx="849859" cy="849273"/>
            </a:xfrm>
          </p:grpSpPr>
          <p:sp>
            <p:nvSpPr>
              <p:cNvPr id="313" name="Google Shape;313;p33"/>
              <p:cNvSpPr/>
              <p:nvPr/>
            </p:nvSpPr>
            <p:spPr>
              <a:xfrm>
                <a:off x="2397123" y="2108412"/>
                <a:ext cx="849859" cy="849273"/>
              </a:xfrm>
              <a:custGeom>
                <a:rect b="b" l="l" r="r" t="t"/>
                <a:pathLst>
                  <a:path extrusionOk="0" h="23182" w="23198">
                    <a:moveTo>
                      <a:pt x="11599" y="257"/>
                    </a:moveTo>
                    <a:cubicBezTo>
                      <a:pt x="17829" y="257"/>
                      <a:pt x="22940" y="5293"/>
                      <a:pt x="22940" y="11598"/>
                    </a:cubicBezTo>
                    <a:cubicBezTo>
                      <a:pt x="22940" y="17828"/>
                      <a:pt x="17829" y="22939"/>
                      <a:pt x="11599" y="22939"/>
                    </a:cubicBezTo>
                    <a:cubicBezTo>
                      <a:pt x="5354" y="22939"/>
                      <a:pt x="258" y="17828"/>
                      <a:pt x="258" y="11598"/>
                    </a:cubicBezTo>
                    <a:cubicBezTo>
                      <a:pt x="258" y="5293"/>
                      <a:pt x="5354" y="257"/>
                      <a:pt x="11599" y="257"/>
                    </a:cubicBezTo>
                    <a:close/>
                    <a:moveTo>
                      <a:pt x="11599" y="0"/>
                    </a:moveTo>
                    <a:cubicBezTo>
                      <a:pt x="5233" y="0"/>
                      <a:pt x="1" y="5172"/>
                      <a:pt x="1" y="11598"/>
                    </a:cubicBezTo>
                    <a:cubicBezTo>
                      <a:pt x="1" y="17965"/>
                      <a:pt x="5233" y="23181"/>
                      <a:pt x="11599" y="23181"/>
                    </a:cubicBezTo>
                    <a:cubicBezTo>
                      <a:pt x="17965" y="23181"/>
                      <a:pt x="23197" y="17965"/>
                      <a:pt x="23197" y="11598"/>
                    </a:cubicBezTo>
                    <a:cubicBezTo>
                      <a:pt x="23197" y="5172"/>
                      <a:pt x="17965" y="0"/>
                      <a:pt x="11599" y="0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33"/>
              <p:cNvSpPr/>
              <p:nvPr/>
            </p:nvSpPr>
            <p:spPr>
              <a:xfrm>
                <a:off x="2494096" y="2205347"/>
                <a:ext cx="655913" cy="655400"/>
              </a:xfrm>
              <a:custGeom>
                <a:rect b="b" l="l" r="r" t="t"/>
                <a:pathLst>
                  <a:path extrusionOk="0" h="17890" w="17904">
                    <a:moveTo>
                      <a:pt x="8952" y="1"/>
                    </a:moveTo>
                    <a:cubicBezTo>
                      <a:pt x="3977" y="1"/>
                      <a:pt x="0" y="3977"/>
                      <a:pt x="0" y="8952"/>
                    </a:cubicBezTo>
                    <a:cubicBezTo>
                      <a:pt x="0" y="13927"/>
                      <a:pt x="3977" y="17889"/>
                      <a:pt x="8952" y="17889"/>
                    </a:cubicBezTo>
                    <a:cubicBezTo>
                      <a:pt x="13927" y="17889"/>
                      <a:pt x="17904" y="13927"/>
                      <a:pt x="17904" y="8952"/>
                    </a:cubicBezTo>
                    <a:cubicBezTo>
                      <a:pt x="17904" y="3977"/>
                      <a:pt x="13927" y="1"/>
                      <a:pt x="8952" y="1"/>
                    </a:cubicBezTo>
                    <a:close/>
                  </a:path>
                </a:pathLst>
              </a:custGeom>
              <a:solidFill>
                <a:srgbClr val="C16548"/>
              </a:solidFill>
              <a:ln cap="flat" cmpd="sng" w="19050">
                <a:solidFill>
                  <a:srgbClr val="C1654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5" name="Google Shape;315;p33"/>
          <p:cNvGrpSpPr/>
          <p:nvPr/>
        </p:nvGrpSpPr>
        <p:grpSpPr>
          <a:xfrm>
            <a:off x="5433563" y="3499791"/>
            <a:ext cx="217751" cy="217751"/>
            <a:chOff x="1190625" y="238125"/>
            <a:chExt cx="5209350" cy="5209350"/>
          </a:xfrm>
        </p:grpSpPr>
        <p:sp>
          <p:nvSpPr>
            <p:cNvPr id="316" name="Google Shape;316;p33"/>
            <p:cNvSpPr/>
            <p:nvPr/>
          </p:nvSpPr>
          <p:spPr>
            <a:xfrm>
              <a:off x="1760275" y="2891525"/>
              <a:ext cx="205050" cy="200825"/>
            </a:xfrm>
            <a:custGeom>
              <a:rect b="b" l="l" r="r" t="t"/>
              <a:pathLst>
                <a:path extrusionOk="0" h="8033" w="8202">
                  <a:moveTo>
                    <a:pt x="6722" y="0"/>
                  </a:moveTo>
                  <a:lnTo>
                    <a:pt x="1" y="1479"/>
                  </a:lnTo>
                  <a:lnTo>
                    <a:pt x="1479" y="8033"/>
                  </a:lnTo>
                  <a:lnTo>
                    <a:pt x="8201" y="6554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3"/>
            <p:cNvSpPr/>
            <p:nvPr/>
          </p:nvSpPr>
          <p:spPr>
            <a:xfrm>
              <a:off x="1190625" y="238125"/>
              <a:ext cx="5209350" cy="5209350"/>
            </a:xfrm>
            <a:custGeom>
              <a:rect b="b" l="l" r="r" t="t"/>
              <a:pathLst>
                <a:path extrusionOk="0" h="208374" w="208374">
                  <a:moveTo>
                    <a:pt x="36970" y="87383"/>
                  </a:moveTo>
                  <a:lnTo>
                    <a:pt x="36970" y="88895"/>
                  </a:lnTo>
                  <a:lnTo>
                    <a:pt x="26887" y="94340"/>
                  </a:lnTo>
                  <a:lnTo>
                    <a:pt x="26887" y="87383"/>
                  </a:lnTo>
                  <a:close/>
                  <a:moveTo>
                    <a:pt x="181487" y="87383"/>
                  </a:moveTo>
                  <a:lnTo>
                    <a:pt x="181487" y="94340"/>
                  </a:lnTo>
                  <a:lnTo>
                    <a:pt x="171404" y="88895"/>
                  </a:lnTo>
                  <a:lnTo>
                    <a:pt x="171404" y="87383"/>
                  </a:lnTo>
                  <a:close/>
                  <a:moveTo>
                    <a:pt x="80661" y="72864"/>
                  </a:moveTo>
                  <a:lnTo>
                    <a:pt x="80661" y="94776"/>
                  </a:lnTo>
                  <a:lnTo>
                    <a:pt x="36230" y="104624"/>
                  </a:lnTo>
                  <a:lnTo>
                    <a:pt x="37709" y="111211"/>
                  </a:lnTo>
                  <a:lnTo>
                    <a:pt x="80661" y="101666"/>
                  </a:lnTo>
                  <a:lnTo>
                    <a:pt x="80661" y="108085"/>
                  </a:lnTo>
                  <a:lnTo>
                    <a:pt x="6722" y="120958"/>
                  </a:lnTo>
                  <a:lnTo>
                    <a:pt x="6722" y="112925"/>
                  </a:lnTo>
                  <a:lnTo>
                    <a:pt x="80661" y="72864"/>
                  </a:lnTo>
                  <a:close/>
                  <a:moveTo>
                    <a:pt x="127713" y="72864"/>
                  </a:moveTo>
                  <a:lnTo>
                    <a:pt x="201652" y="112925"/>
                  </a:lnTo>
                  <a:lnTo>
                    <a:pt x="201652" y="120958"/>
                  </a:lnTo>
                  <a:lnTo>
                    <a:pt x="127713" y="108085"/>
                  </a:lnTo>
                  <a:lnTo>
                    <a:pt x="127713" y="101666"/>
                  </a:lnTo>
                  <a:lnTo>
                    <a:pt x="170665" y="111211"/>
                  </a:lnTo>
                  <a:lnTo>
                    <a:pt x="172144" y="104657"/>
                  </a:lnTo>
                  <a:lnTo>
                    <a:pt x="127713" y="94776"/>
                  </a:lnTo>
                  <a:lnTo>
                    <a:pt x="127713" y="72864"/>
                  </a:lnTo>
                  <a:close/>
                  <a:moveTo>
                    <a:pt x="86408" y="172412"/>
                  </a:moveTo>
                  <a:lnTo>
                    <a:pt x="93130" y="192544"/>
                  </a:lnTo>
                  <a:lnTo>
                    <a:pt x="57135" y="201551"/>
                  </a:lnTo>
                  <a:lnTo>
                    <a:pt x="57135" y="193317"/>
                  </a:lnTo>
                  <a:lnTo>
                    <a:pt x="86408" y="172412"/>
                  </a:lnTo>
                  <a:close/>
                  <a:moveTo>
                    <a:pt x="121966" y="172379"/>
                  </a:moveTo>
                  <a:lnTo>
                    <a:pt x="151239" y="193317"/>
                  </a:lnTo>
                  <a:lnTo>
                    <a:pt x="151239" y="201551"/>
                  </a:lnTo>
                  <a:lnTo>
                    <a:pt x="115244" y="192544"/>
                  </a:lnTo>
                  <a:lnTo>
                    <a:pt x="121966" y="172379"/>
                  </a:lnTo>
                  <a:close/>
                  <a:moveTo>
                    <a:pt x="104187" y="6722"/>
                  </a:moveTo>
                  <a:cubicBezTo>
                    <a:pt x="110371" y="6722"/>
                    <a:pt x="115748" y="11124"/>
                    <a:pt x="116958" y="17208"/>
                  </a:cubicBezTo>
                  <a:lnTo>
                    <a:pt x="120655" y="35659"/>
                  </a:lnTo>
                  <a:cubicBezTo>
                    <a:pt x="120890" y="36768"/>
                    <a:pt x="120991" y="37877"/>
                    <a:pt x="120991" y="38952"/>
                  </a:cubicBezTo>
                  <a:lnTo>
                    <a:pt x="120991" y="141526"/>
                  </a:lnTo>
                  <a:cubicBezTo>
                    <a:pt x="120991" y="149827"/>
                    <a:pt x="119647" y="158062"/>
                    <a:pt x="117025" y="165960"/>
                  </a:cubicBezTo>
                  <a:lnTo>
                    <a:pt x="105128" y="201652"/>
                  </a:lnTo>
                  <a:lnTo>
                    <a:pt x="103246" y="201652"/>
                  </a:lnTo>
                  <a:lnTo>
                    <a:pt x="91348" y="165960"/>
                  </a:lnTo>
                  <a:cubicBezTo>
                    <a:pt x="88727" y="158062"/>
                    <a:pt x="87383" y="149827"/>
                    <a:pt x="87383" y="141526"/>
                  </a:cubicBezTo>
                  <a:lnTo>
                    <a:pt x="87383" y="38952"/>
                  </a:lnTo>
                  <a:cubicBezTo>
                    <a:pt x="87383" y="37877"/>
                    <a:pt x="87483" y="36768"/>
                    <a:pt x="87719" y="35659"/>
                  </a:cubicBezTo>
                  <a:lnTo>
                    <a:pt x="91416" y="17208"/>
                  </a:lnTo>
                  <a:cubicBezTo>
                    <a:pt x="92625" y="11124"/>
                    <a:pt x="98003" y="6722"/>
                    <a:pt x="104187" y="6722"/>
                  </a:cubicBezTo>
                  <a:close/>
                  <a:moveTo>
                    <a:pt x="104187" y="0"/>
                  </a:moveTo>
                  <a:cubicBezTo>
                    <a:pt x="94810" y="0"/>
                    <a:pt x="86643" y="6688"/>
                    <a:pt x="84828" y="15897"/>
                  </a:cubicBezTo>
                  <a:lnTo>
                    <a:pt x="81131" y="34348"/>
                  </a:lnTo>
                  <a:cubicBezTo>
                    <a:pt x="80829" y="35860"/>
                    <a:pt x="80661" y="37440"/>
                    <a:pt x="80661" y="38952"/>
                  </a:cubicBezTo>
                  <a:lnTo>
                    <a:pt x="80661" y="65234"/>
                  </a:lnTo>
                  <a:lnTo>
                    <a:pt x="43691" y="85232"/>
                  </a:lnTo>
                  <a:lnTo>
                    <a:pt x="43691" y="80661"/>
                  </a:lnTo>
                  <a:lnTo>
                    <a:pt x="20165" y="80661"/>
                  </a:lnTo>
                  <a:lnTo>
                    <a:pt x="20165" y="97969"/>
                  </a:lnTo>
                  <a:lnTo>
                    <a:pt x="0" y="108892"/>
                  </a:lnTo>
                  <a:lnTo>
                    <a:pt x="0" y="127713"/>
                  </a:lnTo>
                  <a:lnTo>
                    <a:pt x="7024" y="127713"/>
                  </a:lnTo>
                  <a:lnTo>
                    <a:pt x="80661" y="114908"/>
                  </a:lnTo>
                  <a:lnTo>
                    <a:pt x="80661" y="141526"/>
                  </a:lnTo>
                  <a:cubicBezTo>
                    <a:pt x="80661" y="149727"/>
                    <a:pt x="81904" y="157826"/>
                    <a:pt x="84291" y="165657"/>
                  </a:cubicBezTo>
                  <a:lnTo>
                    <a:pt x="50413" y="189855"/>
                  </a:lnTo>
                  <a:lnTo>
                    <a:pt x="50413" y="208374"/>
                  </a:lnTo>
                  <a:lnTo>
                    <a:pt x="57538" y="208374"/>
                  </a:lnTo>
                  <a:lnTo>
                    <a:pt x="95247" y="198930"/>
                  </a:lnTo>
                  <a:lnTo>
                    <a:pt x="98406" y="208374"/>
                  </a:lnTo>
                  <a:lnTo>
                    <a:pt x="109968" y="208374"/>
                  </a:lnTo>
                  <a:lnTo>
                    <a:pt x="113127" y="198930"/>
                  </a:lnTo>
                  <a:lnTo>
                    <a:pt x="150432" y="208273"/>
                  </a:lnTo>
                  <a:lnTo>
                    <a:pt x="157961" y="208374"/>
                  </a:lnTo>
                  <a:lnTo>
                    <a:pt x="157961" y="189855"/>
                  </a:lnTo>
                  <a:lnTo>
                    <a:pt x="124083" y="165657"/>
                  </a:lnTo>
                  <a:cubicBezTo>
                    <a:pt x="126469" y="157826"/>
                    <a:pt x="127713" y="149727"/>
                    <a:pt x="127713" y="141526"/>
                  </a:cubicBezTo>
                  <a:lnTo>
                    <a:pt x="127713" y="114908"/>
                  </a:lnTo>
                  <a:lnTo>
                    <a:pt x="201081" y="127646"/>
                  </a:lnTo>
                  <a:lnTo>
                    <a:pt x="208374" y="127713"/>
                  </a:lnTo>
                  <a:lnTo>
                    <a:pt x="208374" y="108892"/>
                  </a:lnTo>
                  <a:lnTo>
                    <a:pt x="188209" y="97969"/>
                  </a:lnTo>
                  <a:lnTo>
                    <a:pt x="188209" y="80661"/>
                  </a:lnTo>
                  <a:lnTo>
                    <a:pt x="164682" y="80661"/>
                  </a:lnTo>
                  <a:lnTo>
                    <a:pt x="164682" y="85232"/>
                  </a:lnTo>
                  <a:lnTo>
                    <a:pt x="127713" y="65234"/>
                  </a:lnTo>
                  <a:lnTo>
                    <a:pt x="127713" y="38952"/>
                  </a:lnTo>
                  <a:cubicBezTo>
                    <a:pt x="127713" y="37440"/>
                    <a:pt x="127545" y="35860"/>
                    <a:pt x="127242" y="34348"/>
                  </a:cubicBezTo>
                  <a:lnTo>
                    <a:pt x="123545" y="15897"/>
                  </a:lnTo>
                  <a:cubicBezTo>
                    <a:pt x="121731" y="6688"/>
                    <a:pt x="113564" y="0"/>
                    <a:pt x="104187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3"/>
            <p:cNvSpPr/>
            <p:nvPr/>
          </p:nvSpPr>
          <p:spPr>
            <a:xfrm>
              <a:off x="5626125" y="2891525"/>
              <a:ext cx="204200" cy="200825"/>
            </a:xfrm>
            <a:custGeom>
              <a:rect b="b" l="l" r="r" t="t"/>
              <a:pathLst>
                <a:path extrusionOk="0" h="8033" w="8168">
                  <a:moveTo>
                    <a:pt x="1445" y="0"/>
                  </a:moveTo>
                  <a:lnTo>
                    <a:pt x="0" y="6554"/>
                  </a:lnTo>
                  <a:lnTo>
                    <a:pt x="6722" y="8033"/>
                  </a:lnTo>
                  <a:lnTo>
                    <a:pt x="8167" y="1479"/>
                  </a:lnTo>
                  <a:lnTo>
                    <a:pt x="1445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" name="Google Shape;319;p33"/>
          <p:cNvGrpSpPr/>
          <p:nvPr/>
        </p:nvGrpSpPr>
        <p:grpSpPr>
          <a:xfrm>
            <a:off x="5467861" y="4180705"/>
            <a:ext cx="148553" cy="250522"/>
            <a:chOff x="2253200" y="238125"/>
            <a:chExt cx="3094850" cy="5219200"/>
          </a:xfrm>
        </p:grpSpPr>
        <p:sp>
          <p:nvSpPr>
            <p:cNvPr id="320" name="Google Shape;320;p33"/>
            <p:cNvSpPr/>
            <p:nvPr/>
          </p:nvSpPr>
          <p:spPr>
            <a:xfrm>
              <a:off x="2413850" y="1908250"/>
              <a:ext cx="2934200" cy="3549075"/>
            </a:xfrm>
            <a:custGeom>
              <a:rect b="b" l="l" r="r" t="t"/>
              <a:pathLst>
                <a:path extrusionOk="0" h="141963" w="117368">
                  <a:moveTo>
                    <a:pt x="88335" y="0"/>
                  </a:moveTo>
                  <a:lnTo>
                    <a:pt x="83149" y="3262"/>
                  </a:lnTo>
                  <a:cubicBezTo>
                    <a:pt x="86541" y="8677"/>
                    <a:pt x="88335" y="14908"/>
                    <a:pt x="88335" y="21236"/>
                  </a:cubicBezTo>
                  <a:cubicBezTo>
                    <a:pt x="88335" y="24628"/>
                    <a:pt x="87813" y="28054"/>
                    <a:pt x="86737" y="31348"/>
                  </a:cubicBezTo>
                  <a:lnTo>
                    <a:pt x="86085" y="33468"/>
                  </a:lnTo>
                  <a:lnTo>
                    <a:pt x="87879" y="34773"/>
                  </a:lnTo>
                  <a:cubicBezTo>
                    <a:pt x="102492" y="45244"/>
                    <a:pt x="111202" y="62174"/>
                    <a:pt x="111202" y="80082"/>
                  </a:cubicBezTo>
                  <a:cubicBezTo>
                    <a:pt x="111202" y="110810"/>
                    <a:pt x="86215" y="135830"/>
                    <a:pt x="55455" y="135830"/>
                  </a:cubicBezTo>
                  <a:cubicBezTo>
                    <a:pt x="34121" y="135830"/>
                    <a:pt x="14973" y="123956"/>
                    <a:pt x="5481" y="104841"/>
                  </a:cubicBezTo>
                  <a:lnTo>
                    <a:pt x="1" y="107581"/>
                  </a:lnTo>
                  <a:cubicBezTo>
                    <a:pt x="5057" y="117758"/>
                    <a:pt x="12788" y="126337"/>
                    <a:pt x="22411" y="132405"/>
                  </a:cubicBezTo>
                  <a:cubicBezTo>
                    <a:pt x="32294" y="138668"/>
                    <a:pt x="43711" y="141962"/>
                    <a:pt x="55455" y="141962"/>
                  </a:cubicBezTo>
                  <a:cubicBezTo>
                    <a:pt x="89575" y="141962"/>
                    <a:pt x="117367" y="114203"/>
                    <a:pt x="117367" y="80082"/>
                  </a:cubicBezTo>
                  <a:cubicBezTo>
                    <a:pt x="117334" y="60934"/>
                    <a:pt x="108364" y="42765"/>
                    <a:pt x="93196" y="31087"/>
                  </a:cubicBezTo>
                  <a:cubicBezTo>
                    <a:pt x="94044" y="27858"/>
                    <a:pt x="94468" y="24531"/>
                    <a:pt x="94468" y="21236"/>
                  </a:cubicBezTo>
                  <a:cubicBezTo>
                    <a:pt x="94468" y="13733"/>
                    <a:pt x="92348" y="6394"/>
                    <a:pt x="88335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3"/>
            <p:cNvSpPr/>
            <p:nvPr/>
          </p:nvSpPr>
          <p:spPr>
            <a:xfrm>
              <a:off x="2253200" y="238125"/>
              <a:ext cx="2227150" cy="4101950"/>
            </a:xfrm>
            <a:custGeom>
              <a:rect b="b" l="l" r="r" t="t"/>
              <a:pathLst>
                <a:path extrusionOk="0" h="164078" w="89086">
                  <a:moveTo>
                    <a:pt x="71895" y="6133"/>
                  </a:moveTo>
                  <a:lnTo>
                    <a:pt x="71895" y="26161"/>
                  </a:lnTo>
                  <a:lnTo>
                    <a:pt x="51866" y="26161"/>
                  </a:lnTo>
                  <a:lnTo>
                    <a:pt x="51866" y="6133"/>
                  </a:lnTo>
                  <a:close/>
                  <a:moveTo>
                    <a:pt x="45734" y="0"/>
                  </a:moveTo>
                  <a:lnTo>
                    <a:pt x="45734" y="6524"/>
                  </a:lnTo>
                  <a:lnTo>
                    <a:pt x="39014" y="6524"/>
                  </a:lnTo>
                  <a:lnTo>
                    <a:pt x="39014" y="12657"/>
                  </a:lnTo>
                  <a:lnTo>
                    <a:pt x="45734" y="12657"/>
                  </a:lnTo>
                  <a:lnTo>
                    <a:pt x="45734" y="19605"/>
                  </a:lnTo>
                  <a:lnTo>
                    <a:pt x="39014" y="19605"/>
                  </a:lnTo>
                  <a:lnTo>
                    <a:pt x="39014" y="25737"/>
                  </a:lnTo>
                  <a:lnTo>
                    <a:pt x="45734" y="25737"/>
                  </a:lnTo>
                  <a:lnTo>
                    <a:pt x="45734" y="32294"/>
                  </a:lnTo>
                  <a:lnTo>
                    <a:pt x="52290" y="32294"/>
                  </a:lnTo>
                  <a:lnTo>
                    <a:pt x="52290" y="49615"/>
                  </a:lnTo>
                  <a:cubicBezTo>
                    <a:pt x="44429" y="51637"/>
                    <a:pt x="37318" y="56204"/>
                    <a:pt x="32001" y="62663"/>
                  </a:cubicBezTo>
                  <a:cubicBezTo>
                    <a:pt x="26097" y="69839"/>
                    <a:pt x="22867" y="78842"/>
                    <a:pt x="22867" y="88041"/>
                  </a:cubicBezTo>
                  <a:cubicBezTo>
                    <a:pt x="22867" y="91336"/>
                    <a:pt x="23291" y="94663"/>
                    <a:pt x="24139" y="97892"/>
                  </a:cubicBezTo>
                  <a:cubicBezTo>
                    <a:pt x="8971" y="109570"/>
                    <a:pt x="1" y="127739"/>
                    <a:pt x="1" y="146887"/>
                  </a:cubicBezTo>
                  <a:cubicBezTo>
                    <a:pt x="1" y="152726"/>
                    <a:pt x="784" y="158500"/>
                    <a:pt x="2415" y="164078"/>
                  </a:cubicBezTo>
                  <a:lnTo>
                    <a:pt x="8286" y="162349"/>
                  </a:lnTo>
                  <a:cubicBezTo>
                    <a:pt x="6851" y="157358"/>
                    <a:pt x="6133" y="152139"/>
                    <a:pt x="6133" y="146887"/>
                  </a:cubicBezTo>
                  <a:cubicBezTo>
                    <a:pt x="6133" y="128979"/>
                    <a:pt x="14843" y="112049"/>
                    <a:pt x="29456" y="101578"/>
                  </a:cubicBezTo>
                  <a:lnTo>
                    <a:pt x="31251" y="100273"/>
                  </a:lnTo>
                  <a:lnTo>
                    <a:pt x="30598" y="98153"/>
                  </a:lnTo>
                  <a:cubicBezTo>
                    <a:pt x="29522" y="94859"/>
                    <a:pt x="29000" y="91433"/>
                    <a:pt x="29000" y="88041"/>
                  </a:cubicBezTo>
                  <a:cubicBezTo>
                    <a:pt x="29000" y="72090"/>
                    <a:pt x="40547" y="57933"/>
                    <a:pt x="55911" y="55095"/>
                  </a:cubicBezTo>
                  <a:lnTo>
                    <a:pt x="58423" y="54638"/>
                  </a:lnTo>
                  <a:lnTo>
                    <a:pt x="58423" y="32294"/>
                  </a:lnTo>
                  <a:lnTo>
                    <a:pt x="65338" y="32294"/>
                  </a:lnTo>
                  <a:lnTo>
                    <a:pt x="65338" y="54638"/>
                  </a:lnTo>
                  <a:lnTo>
                    <a:pt x="67850" y="55095"/>
                  </a:lnTo>
                  <a:cubicBezTo>
                    <a:pt x="74211" y="56269"/>
                    <a:pt x="80050" y="59368"/>
                    <a:pt x="84780" y="64065"/>
                  </a:cubicBezTo>
                  <a:lnTo>
                    <a:pt x="89086" y="59727"/>
                  </a:lnTo>
                  <a:cubicBezTo>
                    <a:pt x="84127" y="54769"/>
                    <a:pt x="78093" y="51311"/>
                    <a:pt x="71471" y="49615"/>
                  </a:cubicBezTo>
                  <a:lnTo>
                    <a:pt x="71471" y="32294"/>
                  </a:lnTo>
                  <a:lnTo>
                    <a:pt x="78027" y="32294"/>
                  </a:lnTo>
                  <a:lnTo>
                    <a:pt x="78027" y="25737"/>
                  </a:lnTo>
                  <a:lnTo>
                    <a:pt x="84747" y="25737"/>
                  </a:lnTo>
                  <a:lnTo>
                    <a:pt x="84747" y="19605"/>
                  </a:lnTo>
                  <a:lnTo>
                    <a:pt x="78027" y="19605"/>
                  </a:lnTo>
                  <a:lnTo>
                    <a:pt x="78027" y="12657"/>
                  </a:lnTo>
                  <a:lnTo>
                    <a:pt x="84747" y="12657"/>
                  </a:lnTo>
                  <a:lnTo>
                    <a:pt x="84747" y="6524"/>
                  </a:lnTo>
                  <a:lnTo>
                    <a:pt x="78027" y="6524"/>
                  </a:lnTo>
                  <a:lnTo>
                    <a:pt x="78027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3"/>
            <p:cNvSpPr/>
            <p:nvPr/>
          </p:nvSpPr>
          <p:spPr>
            <a:xfrm>
              <a:off x="3718650" y="565125"/>
              <a:ext cx="163125" cy="153350"/>
            </a:xfrm>
            <a:custGeom>
              <a:rect b="b" l="l" r="r" t="t"/>
              <a:pathLst>
                <a:path extrusionOk="0" h="6134" w="6525">
                  <a:moveTo>
                    <a:pt x="1" y="1"/>
                  </a:moveTo>
                  <a:lnTo>
                    <a:pt x="1" y="6133"/>
                  </a:lnTo>
                  <a:lnTo>
                    <a:pt x="6525" y="6133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3"/>
            <p:cNvSpPr/>
            <p:nvPr/>
          </p:nvSpPr>
          <p:spPr>
            <a:xfrm>
              <a:off x="3233425" y="3016500"/>
              <a:ext cx="1133575" cy="1133575"/>
            </a:xfrm>
            <a:custGeom>
              <a:rect b="b" l="l" r="r" t="t"/>
              <a:pathLst>
                <a:path extrusionOk="0" h="45343" w="45343">
                  <a:moveTo>
                    <a:pt x="22672" y="6133"/>
                  </a:moveTo>
                  <a:cubicBezTo>
                    <a:pt x="31805" y="6133"/>
                    <a:pt x="39210" y="13538"/>
                    <a:pt x="39210" y="22672"/>
                  </a:cubicBezTo>
                  <a:cubicBezTo>
                    <a:pt x="39210" y="31773"/>
                    <a:pt x="31805" y="39210"/>
                    <a:pt x="22672" y="39210"/>
                  </a:cubicBezTo>
                  <a:cubicBezTo>
                    <a:pt x="13538" y="39210"/>
                    <a:pt x="6133" y="31773"/>
                    <a:pt x="6133" y="22672"/>
                  </a:cubicBezTo>
                  <a:cubicBezTo>
                    <a:pt x="6133" y="13538"/>
                    <a:pt x="13538" y="6133"/>
                    <a:pt x="22672" y="6133"/>
                  </a:cubicBezTo>
                  <a:close/>
                  <a:moveTo>
                    <a:pt x="22672" y="1"/>
                  </a:moveTo>
                  <a:cubicBezTo>
                    <a:pt x="10178" y="1"/>
                    <a:pt x="1" y="10146"/>
                    <a:pt x="1" y="22672"/>
                  </a:cubicBezTo>
                  <a:cubicBezTo>
                    <a:pt x="1" y="35165"/>
                    <a:pt x="10178" y="45342"/>
                    <a:pt x="22672" y="45342"/>
                  </a:cubicBezTo>
                  <a:cubicBezTo>
                    <a:pt x="35165" y="45342"/>
                    <a:pt x="45342" y="35165"/>
                    <a:pt x="45342" y="22672"/>
                  </a:cubicBezTo>
                  <a:cubicBezTo>
                    <a:pt x="45342" y="10146"/>
                    <a:pt x="35165" y="1"/>
                    <a:pt x="22672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3"/>
            <p:cNvSpPr/>
            <p:nvPr/>
          </p:nvSpPr>
          <p:spPr>
            <a:xfrm>
              <a:off x="3233425" y="4405300"/>
              <a:ext cx="1133575" cy="480350"/>
            </a:xfrm>
            <a:custGeom>
              <a:rect b="b" l="l" r="r" t="t"/>
              <a:pathLst>
                <a:path extrusionOk="0" h="19214" w="45343">
                  <a:moveTo>
                    <a:pt x="39210" y="6133"/>
                  </a:moveTo>
                  <a:lnTo>
                    <a:pt x="39210" y="13081"/>
                  </a:lnTo>
                  <a:lnTo>
                    <a:pt x="6133" y="13081"/>
                  </a:lnTo>
                  <a:lnTo>
                    <a:pt x="6133" y="6133"/>
                  </a:lnTo>
                  <a:close/>
                  <a:moveTo>
                    <a:pt x="1" y="1"/>
                  </a:moveTo>
                  <a:lnTo>
                    <a:pt x="1" y="19214"/>
                  </a:lnTo>
                  <a:lnTo>
                    <a:pt x="45342" y="19214"/>
                  </a:lnTo>
                  <a:lnTo>
                    <a:pt x="45342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3"/>
            <p:cNvSpPr/>
            <p:nvPr/>
          </p:nvSpPr>
          <p:spPr>
            <a:xfrm>
              <a:off x="3560450" y="3342700"/>
              <a:ext cx="479525" cy="480350"/>
            </a:xfrm>
            <a:custGeom>
              <a:rect b="b" l="l" r="r" t="t"/>
              <a:pathLst>
                <a:path extrusionOk="0" h="19214" w="19181">
                  <a:moveTo>
                    <a:pt x="9591" y="6133"/>
                  </a:moveTo>
                  <a:cubicBezTo>
                    <a:pt x="11515" y="6133"/>
                    <a:pt x="13048" y="7699"/>
                    <a:pt x="13048" y="9624"/>
                  </a:cubicBezTo>
                  <a:cubicBezTo>
                    <a:pt x="13048" y="11516"/>
                    <a:pt x="11515" y="13081"/>
                    <a:pt x="9591" y="13081"/>
                  </a:cubicBezTo>
                  <a:cubicBezTo>
                    <a:pt x="7666" y="13081"/>
                    <a:pt x="6133" y="11516"/>
                    <a:pt x="6133" y="9624"/>
                  </a:cubicBezTo>
                  <a:cubicBezTo>
                    <a:pt x="6133" y="7699"/>
                    <a:pt x="7666" y="6133"/>
                    <a:pt x="9591" y="6133"/>
                  </a:cubicBezTo>
                  <a:close/>
                  <a:moveTo>
                    <a:pt x="9591" y="1"/>
                  </a:moveTo>
                  <a:cubicBezTo>
                    <a:pt x="4306" y="1"/>
                    <a:pt x="0" y="4307"/>
                    <a:pt x="0" y="9624"/>
                  </a:cubicBezTo>
                  <a:cubicBezTo>
                    <a:pt x="0" y="14908"/>
                    <a:pt x="4306" y="19214"/>
                    <a:pt x="9591" y="19214"/>
                  </a:cubicBezTo>
                  <a:cubicBezTo>
                    <a:pt x="14875" y="19214"/>
                    <a:pt x="19181" y="14908"/>
                    <a:pt x="19181" y="9624"/>
                  </a:cubicBezTo>
                  <a:cubicBezTo>
                    <a:pt x="19181" y="4307"/>
                    <a:pt x="14875" y="1"/>
                    <a:pt x="9591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3"/>
            <p:cNvSpPr/>
            <p:nvPr/>
          </p:nvSpPr>
          <p:spPr>
            <a:xfrm>
              <a:off x="3233425" y="1872375"/>
              <a:ext cx="566800" cy="566800"/>
            </a:xfrm>
            <a:custGeom>
              <a:rect b="b" l="l" r="r" t="t"/>
              <a:pathLst>
                <a:path extrusionOk="0" h="22672" w="22672">
                  <a:moveTo>
                    <a:pt x="22672" y="0"/>
                  </a:moveTo>
                  <a:cubicBezTo>
                    <a:pt x="10178" y="0"/>
                    <a:pt x="1" y="10178"/>
                    <a:pt x="1" y="22671"/>
                  </a:cubicBezTo>
                  <a:lnTo>
                    <a:pt x="6133" y="22671"/>
                  </a:lnTo>
                  <a:cubicBezTo>
                    <a:pt x="6133" y="13537"/>
                    <a:pt x="13538" y="6133"/>
                    <a:pt x="22672" y="6133"/>
                  </a:cubicBezTo>
                  <a:lnTo>
                    <a:pt x="22672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" name="Google Shape;327;p33"/>
          <p:cNvGrpSpPr/>
          <p:nvPr/>
        </p:nvGrpSpPr>
        <p:grpSpPr>
          <a:xfrm>
            <a:off x="6486129" y="3531652"/>
            <a:ext cx="231732" cy="162793"/>
            <a:chOff x="1190625" y="1014475"/>
            <a:chExt cx="5219200" cy="3666500"/>
          </a:xfrm>
        </p:grpSpPr>
        <p:sp>
          <p:nvSpPr>
            <p:cNvPr id="328" name="Google Shape;328;p33"/>
            <p:cNvSpPr/>
            <p:nvPr/>
          </p:nvSpPr>
          <p:spPr>
            <a:xfrm>
              <a:off x="2819975" y="1014475"/>
              <a:ext cx="3589850" cy="3666500"/>
            </a:xfrm>
            <a:custGeom>
              <a:rect b="b" l="l" r="r" t="t"/>
              <a:pathLst>
                <a:path extrusionOk="0" h="146660" w="143594">
                  <a:moveTo>
                    <a:pt x="71895" y="0"/>
                  </a:moveTo>
                  <a:lnTo>
                    <a:pt x="71895" y="6133"/>
                  </a:lnTo>
                  <a:lnTo>
                    <a:pt x="112311" y="6133"/>
                  </a:lnTo>
                  <a:lnTo>
                    <a:pt x="118835" y="22475"/>
                  </a:lnTo>
                  <a:lnTo>
                    <a:pt x="137461" y="22475"/>
                  </a:lnTo>
                  <a:lnTo>
                    <a:pt x="137461" y="140526"/>
                  </a:lnTo>
                  <a:lnTo>
                    <a:pt x="0" y="140526"/>
                  </a:lnTo>
                  <a:lnTo>
                    <a:pt x="0" y="146659"/>
                  </a:lnTo>
                  <a:lnTo>
                    <a:pt x="143593" y="146659"/>
                  </a:lnTo>
                  <a:lnTo>
                    <a:pt x="143593" y="16343"/>
                  </a:lnTo>
                  <a:lnTo>
                    <a:pt x="122977" y="16343"/>
                  </a:lnTo>
                  <a:lnTo>
                    <a:pt x="11645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3"/>
            <p:cNvSpPr/>
            <p:nvPr/>
          </p:nvSpPr>
          <p:spPr>
            <a:xfrm>
              <a:off x="1190625" y="1014475"/>
              <a:ext cx="3181275" cy="3666500"/>
            </a:xfrm>
            <a:custGeom>
              <a:rect b="b" l="l" r="r" t="t"/>
              <a:pathLst>
                <a:path extrusionOk="0" h="146660" w="127251">
                  <a:moveTo>
                    <a:pt x="55552" y="12657"/>
                  </a:moveTo>
                  <a:lnTo>
                    <a:pt x="55552" y="16343"/>
                  </a:lnTo>
                  <a:lnTo>
                    <a:pt x="32294" y="16343"/>
                  </a:lnTo>
                  <a:lnTo>
                    <a:pt x="32294" y="12657"/>
                  </a:lnTo>
                  <a:close/>
                  <a:moveTo>
                    <a:pt x="102296" y="0"/>
                  </a:moveTo>
                  <a:lnTo>
                    <a:pt x="95772" y="16343"/>
                  </a:lnTo>
                  <a:lnTo>
                    <a:pt x="61684" y="16343"/>
                  </a:lnTo>
                  <a:lnTo>
                    <a:pt x="61684" y="6524"/>
                  </a:lnTo>
                  <a:lnTo>
                    <a:pt x="26161" y="6524"/>
                  </a:lnTo>
                  <a:lnTo>
                    <a:pt x="26161" y="16343"/>
                  </a:lnTo>
                  <a:lnTo>
                    <a:pt x="0" y="16343"/>
                  </a:lnTo>
                  <a:lnTo>
                    <a:pt x="0" y="146659"/>
                  </a:lnTo>
                  <a:lnTo>
                    <a:pt x="55356" y="146659"/>
                  </a:lnTo>
                  <a:lnTo>
                    <a:pt x="55356" y="140526"/>
                  </a:lnTo>
                  <a:lnTo>
                    <a:pt x="6133" y="140526"/>
                  </a:lnTo>
                  <a:lnTo>
                    <a:pt x="6133" y="22475"/>
                  </a:lnTo>
                  <a:lnTo>
                    <a:pt x="99915" y="22475"/>
                  </a:lnTo>
                  <a:lnTo>
                    <a:pt x="106471" y="6133"/>
                  </a:lnTo>
                  <a:lnTo>
                    <a:pt x="127250" y="6133"/>
                  </a:lnTo>
                  <a:lnTo>
                    <a:pt x="12725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3"/>
            <p:cNvSpPr/>
            <p:nvPr/>
          </p:nvSpPr>
          <p:spPr>
            <a:xfrm>
              <a:off x="3478075" y="1831600"/>
              <a:ext cx="2441625" cy="2440800"/>
            </a:xfrm>
            <a:custGeom>
              <a:rect b="b" l="l" r="r" t="t"/>
              <a:pathLst>
                <a:path extrusionOk="0" h="97632" w="97665">
                  <a:moveTo>
                    <a:pt x="48833" y="6133"/>
                  </a:moveTo>
                  <a:cubicBezTo>
                    <a:pt x="72384" y="6133"/>
                    <a:pt x="91532" y="25281"/>
                    <a:pt x="91532" y="48800"/>
                  </a:cubicBezTo>
                  <a:cubicBezTo>
                    <a:pt x="91532" y="72351"/>
                    <a:pt x="72384" y="91499"/>
                    <a:pt x="48833" y="91499"/>
                  </a:cubicBezTo>
                  <a:cubicBezTo>
                    <a:pt x="25314" y="91499"/>
                    <a:pt x="6133" y="72351"/>
                    <a:pt x="6133" y="48800"/>
                  </a:cubicBezTo>
                  <a:cubicBezTo>
                    <a:pt x="6133" y="25281"/>
                    <a:pt x="25314" y="6133"/>
                    <a:pt x="48833" y="6133"/>
                  </a:cubicBezTo>
                  <a:close/>
                  <a:moveTo>
                    <a:pt x="48833" y="0"/>
                  </a:moveTo>
                  <a:cubicBezTo>
                    <a:pt x="21921" y="0"/>
                    <a:pt x="1" y="21888"/>
                    <a:pt x="1" y="48800"/>
                  </a:cubicBezTo>
                  <a:cubicBezTo>
                    <a:pt x="1" y="75744"/>
                    <a:pt x="21921" y="97631"/>
                    <a:pt x="48833" y="97631"/>
                  </a:cubicBezTo>
                  <a:cubicBezTo>
                    <a:pt x="75744" y="97631"/>
                    <a:pt x="97665" y="75744"/>
                    <a:pt x="97665" y="48800"/>
                  </a:cubicBezTo>
                  <a:cubicBezTo>
                    <a:pt x="97665" y="21888"/>
                    <a:pt x="75744" y="0"/>
                    <a:pt x="48833" y="0"/>
                  </a:cubicBez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3"/>
            <p:cNvSpPr/>
            <p:nvPr/>
          </p:nvSpPr>
          <p:spPr>
            <a:xfrm>
              <a:off x="3886650" y="2240150"/>
              <a:ext cx="1624500" cy="1623675"/>
            </a:xfrm>
            <a:custGeom>
              <a:rect b="b" l="l" r="r" t="t"/>
              <a:pathLst>
                <a:path extrusionOk="0" h="64947" w="64980">
                  <a:moveTo>
                    <a:pt x="32490" y="1"/>
                  </a:moveTo>
                  <a:cubicBezTo>
                    <a:pt x="14581" y="1"/>
                    <a:pt x="0" y="14549"/>
                    <a:pt x="0" y="32490"/>
                  </a:cubicBezTo>
                  <a:cubicBezTo>
                    <a:pt x="0" y="50398"/>
                    <a:pt x="14581" y="64947"/>
                    <a:pt x="32490" y="64947"/>
                  </a:cubicBezTo>
                  <a:cubicBezTo>
                    <a:pt x="40514" y="64947"/>
                    <a:pt x="48180" y="62011"/>
                    <a:pt x="54149" y="56694"/>
                  </a:cubicBezTo>
                  <a:lnTo>
                    <a:pt x="50072" y="52127"/>
                  </a:lnTo>
                  <a:cubicBezTo>
                    <a:pt x="45211" y="56433"/>
                    <a:pt x="38981" y="58814"/>
                    <a:pt x="32490" y="58814"/>
                  </a:cubicBezTo>
                  <a:cubicBezTo>
                    <a:pt x="17974" y="58814"/>
                    <a:pt x="6133" y="47006"/>
                    <a:pt x="6133" y="32458"/>
                  </a:cubicBezTo>
                  <a:cubicBezTo>
                    <a:pt x="6133" y="17942"/>
                    <a:pt x="17974" y="6133"/>
                    <a:pt x="32490" y="6133"/>
                  </a:cubicBezTo>
                  <a:cubicBezTo>
                    <a:pt x="47005" y="6133"/>
                    <a:pt x="58847" y="17942"/>
                    <a:pt x="58847" y="32458"/>
                  </a:cubicBezTo>
                  <a:cubicBezTo>
                    <a:pt x="58847" y="36731"/>
                    <a:pt x="57868" y="40808"/>
                    <a:pt x="55911" y="44560"/>
                  </a:cubicBezTo>
                  <a:lnTo>
                    <a:pt x="61358" y="47365"/>
                  </a:lnTo>
                  <a:cubicBezTo>
                    <a:pt x="63739" y="42798"/>
                    <a:pt x="64979" y="37644"/>
                    <a:pt x="64979" y="32490"/>
                  </a:cubicBezTo>
                  <a:cubicBezTo>
                    <a:pt x="64979" y="14549"/>
                    <a:pt x="50398" y="1"/>
                    <a:pt x="32490" y="1"/>
                  </a:cubicBez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3"/>
            <p:cNvSpPr/>
            <p:nvPr/>
          </p:nvSpPr>
          <p:spPr>
            <a:xfrm>
              <a:off x="1599175" y="1831600"/>
              <a:ext cx="970475" cy="480350"/>
            </a:xfrm>
            <a:custGeom>
              <a:rect b="b" l="l" r="r" t="t"/>
              <a:pathLst>
                <a:path extrusionOk="0" h="19214" w="38819">
                  <a:moveTo>
                    <a:pt x="32686" y="6133"/>
                  </a:moveTo>
                  <a:lnTo>
                    <a:pt x="32686" y="13081"/>
                  </a:lnTo>
                  <a:lnTo>
                    <a:pt x="6133" y="13081"/>
                  </a:lnTo>
                  <a:lnTo>
                    <a:pt x="6133" y="6133"/>
                  </a:lnTo>
                  <a:close/>
                  <a:moveTo>
                    <a:pt x="1" y="0"/>
                  </a:moveTo>
                  <a:lnTo>
                    <a:pt x="1" y="19213"/>
                  </a:lnTo>
                  <a:lnTo>
                    <a:pt x="38818" y="19213"/>
                  </a:lnTo>
                  <a:lnTo>
                    <a:pt x="38818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3"/>
            <p:cNvSpPr/>
            <p:nvPr/>
          </p:nvSpPr>
          <p:spPr>
            <a:xfrm>
              <a:off x="4295200" y="2648725"/>
              <a:ext cx="403700" cy="402875"/>
            </a:xfrm>
            <a:custGeom>
              <a:rect b="b" l="l" r="r" t="t"/>
              <a:pathLst>
                <a:path extrusionOk="0" h="16115" w="16148">
                  <a:moveTo>
                    <a:pt x="16148" y="0"/>
                  </a:moveTo>
                  <a:cubicBezTo>
                    <a:pt x="7242" y="0"/>
                    <a:pt x="1" y="7242"/>
                    <a:pt x="1" y="16115"/>
                  </a:cubicBezTo>
                  <a:lnTo>
                    <a:pt x="6133" y="16115"/>
                  </a:lnTo>
                  <a:cubicBezTo>
                    <a:pt x="6133" y="10602"/>
                    <a:pt x="10635" y="6133"/>
                    <a:pt x="16148" y="6133"/>
                  </a:cubicBezTo>
                  <a:lnTo>
                    <a:pt x="16148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3"/>
            <p:cNvSpPr/>
            <p:nvPr/>
          </p:nvSpPr>
          <p:spPr>
            <a:xfrm>
              <a:off x="4045675" y="1341475"/>
              <a:ext cx="1470350" cy="153350"/>
            </a:xfrm>
            <a:custGeom>
              <a:rect b="b" l="l" r="r" t="t"/>
              <a:pathLst>
                <a:path extrusionOk="0" h="6134" w="58814">
                  <a:moveTo>
                    <a:pt x="0" y="1"/>
                  </a:moveTo>
                  <a:lnTo>
                    <a:pt x="0" y="6133"/>
                  </a:lnTo>
                  <a:lnTo>
                    <a:pt x="58814" y="6133"/>
                  </a:lnTo>
                  <a:lnTo>
                    <a:pt x="5881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3"/>
            <p:cNvSpPr/>
            <p:nvPr/>
          </p:nvSpPr>
          <p:spPr>
            <a:xfrm>
              <a:off x="1594275" y="2484800"/>
              <a:ext cx="163125" cy="153350"/>
            </a:xfrm>
            <a:custGeom>
              <a:rect b="b" l="l" r="r" t="t"/>
              <a:pathLst>
                <a:path extrusionOk="0" h="6134" w="6525">
                  <a:moveTo>
                    <a:pt x="1" y="1"/>
                  </a:moveTo>
                  <a:lnTo>
                    <a:pt x="1" y="6133"/>
                  </a:lnTo>
                  <a:lnTo>
                    <a:pt x="6525" y="6133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3"/>
            <p:cNvSpPr/>
            <p:nvPr/>
          </p:nvSpPr>
          <p:spPr>
            <a:xfrm>
              <a:off x="1921300" y="2484800"/>
              <a:ext cx="163125" cy="153350"/>
            </a:xfrm>
            <a:custGeom>
              <a:rect b="b" l="l" r="r" t="t"/>
              <a:pathLst>
                <a:path extrusionOk="0" h="6134" w="6525">
                  <a:moveTo>
                    <a:pt x="0" y="1"/>
                  </a:moveTo>
                  <a:lnTo>
                    <a:pt x="0" y="6133"/>
                  </a:lnTo>
                  <a:lnTo>
                    <a:pt x="6524" y="6133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3"/>
            <p:cNvSpPr/>
            <p:nvPr/>
          </p:nvSpPr>
          <p:spPr>
            <a:xfrm>
              <a:off x="1594275" y="2811825"/>
              <a:ext cx="735600" cy="153325"/>
            </a:xfrm>
            <a:custGeom>
              <a:rect b="b" l="l" r="r" t="t"/>
              <a:pathLst>
                <a:path extrusionOk="0" h="6133" w="29424">
                  <a:moveTo>
                    <a:pt x="1" y="0"/>
                  </a:moveTo>
                  <a:lnTo>
                    <a:pt x="1" y="6133"/>
                  </a:lnTo>
                  <a:lnTo>
                    <a:pt x="29424" y="6133"/>
                  </a:lnTo>
                  <a:lnTo>
                    <a:pt x="2942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3"/>
            <p:cNvSpPr/>
            <p:nvPr/>
          </p:nvSpPr>
          <p:spPr>
            <a:xfrm>
              <a:off x="1594275" y="4119050"/>
              <a:ext cx="1388825" cy="153350"/>
            </a:xfrm>
            <a:custGeom>
              <a:rect b="b" l="l" r="r" t="t"/>
              <a:pathLst>
                <a:path extrusionOk="0" h="6134" w="55553">
                  <a:moveTo>
                    <a:pt x="1" y="1"/>
                  </a:moveTo>
                  <a:lnTo>
                    <a:pt x="1" y="6133"/>
                  </a:lnTo>
                  <a:lnTo>
                    <a:pt x="55552" y="6133"/>
                  </a:lnTo>
                  <a:lnTo>
                    <a:pt x="5555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3"/>
            <p:cNvSpPr/>
            <p:nvPr/>
          </p:nvSpPr>
          <p:spPr>
            <a:xfrm>
              <a:off x="3146175" y="4119050"/>
              <a:ext cx="163950" cy="153350"/>
            </a:xfrm>
            <a:custGeom>
              <a:rect b="b" l="l" r="r" t="t"/>
              <a:pathLst>
                <a:path extrusionOk="0" h="6134" w="6558">
                  <a:moveTo>
                    <a:pt x="0" y="1"/>
                  </a:moveTo>
                  <a:lnTo>
                    <a:pt x="0" y="6133"/>
                  </a:lnTo>
                  <a:lnTo>
                    <a:pt x="6557" y="6133"/>
                  </a:lnTo>
                  <a:lnTo>
                    <a:pt x="655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3"/>
            <p:cNvSpPr/>
            <p:nvPr/>
          </p:nvSpPr>
          <p:spPr>
            <a:xfrm>
              <a:off x="3473200" y="4119050"/>
              <a:ext cx="163925" cy="153350"/>
            </a:xfrm>
            <a:custGeom>
              <a:rect b="b" l="l" r="r" t="t"/>
              <a:pathLst>
                <a:path extrusionOk="0" h="6134" w="6557">
                  <a:moveTo>
                    <a:pt x="0" y="1"/>
                  </a:moveTo>
                  <a:lnTo>
                    <a:pt x="0" y="6133"/>
                  </a:lnTo>
                  <a:lnTo>
                    <a:pt x="6557" y="6133"/>
                  </a:lnTo>
                  <a:lnTo>
                    <a:pt x="655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" name="Google Shape;341;p33"/>
          <p:cNvGrpSpPr/>
          <p:nvPr/>
        </p:nvGrpSpPr>
        <p:grpSpPr>
          <a:xfrm>
            <a:off x="6486130" y="4196623"/>
            <a:ext cx="231732" cy="219929"/>
            <a:chOff x="1190625" y="371050"/>
            <a:chExt cx="5219200" cy="4953350"/>
          </a:xfrm>
        </p:grpSpPr>
        <p:sp>
          <p:nvSpPr>
            <p:cNvPr id="342" name="Google Shape;342;p33"/>
            <p:cNvSpPr/>
            <p:nvPr/>
          </p:nvSpPr>
          <p:spPr>
            <a:xfrm>
              <a:off x="1190625" y="371050"/>
              <a:ext cx="5219200" cy="4279750"/>
            </a:xfrm>
            <a:custGeom>
              <a:rect b="b" l="l" r="r" t="t"/>
              <a:pathLst>
                <a:path extrusionOk="0" h="171190" w="208768">
                  <a:moveTo>
                    <a:pt x="107743" y="6198"/>
                  </a:moveTo>
                  <a:cubicBezTo>
                    <a:pt x="116225" y="6198"/>
                    <a:pt x="124151" y="10145"/>
                    <a:pt x="129273" y="16799"/>
                  </a:cubicBezTo>
                  <a:cubicBezTo>
                    <a:pt x="126369" y="21855"/>
                    <a:pt x="124836" y="27531"/>
                    <a:pt x="124836" y="33403"/>
                  </a:cubicBezTo>
                  <a:lnTo>
                    <a:pt x="124836" y="100763"/>
                  </a:lnTo>
                  <a:cubicBezTo>
                    <a:pt x="124836" y="106634"/>
                    <a:pt x="126369" y="112310"/>
                    <a:pt x="129273" y="117366"/>
                  </a:cubicBezTo>
                  <a:cubicBezTo>
                    <a:pt x="124151" y="124021"/>
                    <a:pt x="116225" y="127935"/>
                    <a:pt x="107743" y="127935"/>
                  </a:cubicBezTo>
                  <a:lnTo>
                    <a:pt x="107482" y="127935"/>
                  </a:lnTo>
                  <a:lnTo>
                    <a:pt x="107482" y="115507"/>
                  </a:lnTo>
                  <a:lnTo>
                    <a:pt x="120041" y="102948"/>
                  </a:lnTo>
                  <a:lnTo>
                    <a:pt x="115637" y="98545"/>
                  </a:lnTo>
                  <a:lnTo>
                    <a:pt x="107482" y="106700"/>
                  </a:lnTo>
                  <a:lnTo>
                    <a:pt x="107482" y="91923"/>
                  </a:lnTo>
                  <a:lnTo>
                    <a:pt x="120041" y="79364"/>
                  </a:lnTo>
                  <a:lnTo>
                    <a:pt x="115670" y="74993"/>
                  </a:lnTo>
                  <a:lnTo>
                    <a:pt x="107482" y="83148"/>
                  </a:lnTo>
                  <a:lnTo>
                    <a:pt x="107482" y="68371"/>
                  </a:lnTo>
                  <a:lnTo>
                    <a:pt x="120041" y="55813"/>
                  </a:lnTo>
                  <a:lnTo>
                    <a:pt x="115670" y="51409"/>
                  </a:lnTo>
                  <a:lnTo>
                    <a:pt x="107482" y="59564"/>
                  </a:lnTo>
                  <a:lnTo>
                    <a:pt x="107482" y="43515"/>
                  </a:lnTo>
                  <a:lnTo>
                    <a:pt x="101285" y="43515"/>
                  </a:lnTo>
                  <a:lnTo>
                    <a:pt x="101285" y="59564"/>
                  </a:lnTo>
                  <a:lnTo>
                    <a:pt x="93130" y="51409"/>
                  </a:lnTo>
                  <a:lnTo>
                    <a:pt x="88726" y="55813"/>
                  </a:lnTo>
                  <a:lnTo>
                    <a:pt x="101285" y="68371"/>
                  </a:lnTo>
                  <a:lnTo>
                    <a:pt x="101285" y="83148"/>
                  </a:lnTo>
                  <a:lnTo>
                    <a:pt x="93130" y="74993"/>
                  </a:lnTo>
                  <a:lnTo>
                    <a:pt x="88726" y="79364"/>
                  </a:lnTo>
                  <a:lnTo>
                    <a:pt x="101285" y="91923"/>
                  </a:lnTo>
                  <a:lnTo>
                    <a:pt x="101285" y="106700"/>
                  </a:lnTo>
                  <a:lnTo>
                    <a:pt x="93130" y="98545"/>
                  </a:lnTo>
                  <a:lnTo>
                    <a:pt x="88726" y="102948"/>
                  </a:lnTo>
                  <a:lnTo>
                    <a:pt x="101285" y="115507"/>
                  </a:lnTo>
                  <a:lnTo>
                    <a:pt x="101285" y="127935"/>
                  </a:lnTo>
                  <a:lnTo>
                    <a:pt x="101024" y="127935"/>
                  </a:lnTo>
                  <a:cubicBezTo>
                    <a:pt x="92543" y="127935"/>
                    <a:pt x="84616" y="124021"/>
                    <a:pt x="79495" y="117334"/>
                  </a:cubicBezTo>
                  <a:cubicBezTo>
                    <a:pt x="82398" y="112310"/>
                    <a:pt x="83931" y="106602"/>
                    <a:pt x="83931" y="100763"/>
                  </a:cubicBezTo>
                  <a:lnTo>
                    <a:pt x="83931" y="33403"/>
                  </a:lnTo>
                  <a:cubicBezTo>
                    <a:pt x="83931" y="27531"/>
                    <a:pt x="82398" y="21855"/>
                    <a:pt x="79495" y="16799"/>
                  </a:cubicBezTo>
                  <a:cubicBezTo>
                    <a:pt x="84616" y="10145"/>
                    <a:pt x="92543" y="6198"/>
                    <a:pt x="101024" y="6198"/>
                  </a:cubicBezTo>
                  <a:close/>
                  <a:moveTo>
                    <a:pt x="75743" y="122618"/>
                  </a:moveTo>
                  <a:cubicBezTo>
                    <a:pt x="82072" y="129925"/>
                    <a:pt x="91238" y="134166"/>
                    <a:pt x="101024" y="134166"/>
                  </a:cubicBezTo>
                  <a:lnTo>
                    <a:pt x="101285" y="134166"/>
                  </a:lnTo>
                  <a:lnTo>
                    <a:pt x="101285" y="164991"/>
                  </a:lnTo>
                  <a:lnTo>
                    <a:pt x="80571" y="164991"/>
                  </a:lnTo>
                  <a:lnTo>
                    <a:pt x="80571" y="161371"/>
                  </a:lnTo>
                  <a:cubicBezTo>
                    <a:pt x="80571" y="154814"/>
                    <a:pt x="86410" y="154390"/>
                    <a:pt x="87584" y="154357"/>
                  </a:cubicBezTo>
                  <a:lnTo>
                    <a:pt x="87552" y="151258"/>
                  </a:lnTo>
                  <a:lnTo>
                    <a:pt x="87552" y="148159"/>
                  </a:lnTo>
                  <a:cubicBezTo>
                    <a:pt x="85399" y="148159"/>
                    <a:pt x="82854" y="148714"/>
                    <a:pt x="80571" y="150051"/>
                  </a:cubicBezTo>
                  <a:lnTo>
                    <a:pt x="80571" y="141146"/>
                  </a:lnTo>
                  <a:lnTo>
                    <a:pt x="74341" y="141146"/>
                  </a:lnTo>
                  <a:lnTo>
                    <a:pt x="74341" y="150051"/>
                  </a:lnTo>
                  <a:cubicBezTo>
                    <a:pt x="72057" y="148714"/>
                    <a:pt x="69480" y="148159"/>
                    <a:pt x="67360" y="148159"/>
                  </a:cubicBezTo>
                  <a:lnTo>
                    <a:pt x="67360" y="154357"/>
                  </a:lnTo>
                  <a:cubicBezTo>
                    <a:pt x="68045" y="154357"/>
                    <a:pt x="74341" y="154553"/>
                    <a:pt x="74341" y="161371"/>
                  </a:cubicBezTo>
                  <a:lnTo>
                    <a:pt x="74341" y="164991"/>
                  </a:lnTo>
                  <a:lnTo>
                    <a:pt x="50267" y="164991"/>
                  </a:lnTo>
                  <a:lnTo>
                    <a:pt x="50267" y="134166"/>
                  </a:lnTo>
                  <a:lnTo>
                    <a:pt x="50496" y="134166"/>
                  </a:lnTo>
                  <a:cubicBezTo>
                    <a:pt x="60282" y="134166"/>
                    <a:pt x="69448" y="129925"/>
                    <a:pt x="75743" y="122618"/>
                  </a:cubicBezTo>
                  <a:close/>
                  <a:moveTo>
                    <a:pt x="133024" y="122618"/>
                  </a:moveTo>
                  <a:cubicBezTo>
                    <a:pt x="139319" y="129925"/>
                    <a:pt x="148486" y="134166"/>
                    <a:pt x="158272" y="134166"/>
                  </a:cubicBezTo>
                  <a:lnTo>
                    <a:pt x="158533" y="134166"/>
                  </a:lnTo>
                  <a:lnTo>
                    <a:pt x="158533" y="164991"/>
                  </a:lnTo>
                  <a:lnTo>
                    <a:pt x="134426" y="164991"/>
                  </a:lnTo>
                  <a:lnTo>
                    <a:pt x="134426" y="161371"/>
                  </a:lnTo>
                  <a:cubicBezTo>
                    <a:pt x="134426" y="154814"/>
                    <a:pt x="140265" y="154390"/>
                    <a:pt x="141440" y="154357"/>
                  </a:cubicBezTo>
                  <a:lnTo>
                    <a:pt x="141407" y="151258"/>
                  </a:lnTo>
                  <a:lnTo>
                    <a:pt x="141407" y="148159"/>
                  </a:lnTo>
                  <a:cubicBezTo>
                    <a:pt x="139287" y="148159"/>
                    <a:pt x="136710" y="148714"/>
                    <a:pt x="134426" y="150051"/>
                  </a:cubicBezTo>
                  <a:lnTo>
                    <a:pt x="134426" y="141146"/>
                  </a:lnTo>
                  <a:lnTo>
                    <a:pt x="128196" y="141146"/>
                  </a:lnTo>
                  <a:lnTo>
                    <a:pt x="128196" y="150051"/>
                  </a:lnTo>
                  <a:cubicBezTo>
                    <a:pt x="125913" y="148714"/>
                    <a:pt x="123368" y="148159"/>
                    <a:pt x="121215" y="148159"/>
                  </a:cubicBezTo>
                  <a:lnTo>
                    <a:pt x="121215" y="154357"/>
                  </a:lnTo>
                  <a:cubicBezTo>
                    <a:pt x="121933" y="154357"/>
                    <a:pt x="128196" y="154553"/>
                    <a:pt x="128196" y="161371"/>
                  </a:cubicBezTo>
                  <a:lnTo>
                    <a:pt x="128196" y="164991"/>
                  </a:lnTo>
                  <a:lnTo>
                    <a:pt x="107482" y="164991"/>
                  </a:lnTo>
                  <a:lnTo>
                    <a:pt x="107482" y="134166"/>
                  </a:lnTo>
                  <a:lnTo>
                    <a:pt x="107743" y="134166"/>
                  </a:lnTo>
                  <a:cubicBezTo>
                    <a:pt x="117529" y="134166"/>
                    <a:pt x="126696" y="129925"/>
                    <a:pt x="133024" y="122618"/>
                  </a:cubicBezTo>
                  <a:close/>
                  <a:moveTo>
                    <a:pt x="43776" y="0"/>
                  </a:moveTo>
                  <a:cubicBezTo>
                    <a:pt x="25346" y="0"/>
                    <a:pt x="10373" y="14973"/>
                    <a:pt x="10373" y="33403"/>
                  </a:cubicBezTo>
                  <a:lnTo>
                    <a:pt x="10373" y="46875"/>
                  </a:lnTo>
                  <a:lnTo>
                    <a:pt x="16571" y="46875"/>
                  </a:lnTo>
                  <a:lnTo>
                    <a:pt x="16571" y="33403"/>
                  </a:lnTo>
                  <a:cubicBezTo>
                    <a:pt x="16571" y="18398"/>
                    <a:pt x="28771" y="6198"/>
                    <a:pt x="43776" y="6198"/>
                  </a:cubicBezTo>
                  <a:lnTo>
                    <a:pt x="50496" y="6198"/>
                  </a:lnTo>
                  <a:cubicBezTo>
                    <a:pt x="59629" y="6198"/>
                    <a:pt x="68078" y="10765"/>
                    <a:pt x="73134" y="18365"/>
                  </a:cubicBezTo>
                  <a:cubicBezTo>
                    <a:pt x="76135" y="22834"/>
                    <a:pt x="77701" y="28021"/>
                    <a:pt x="77701" y="33403"/>
                  </a:cubicBezTo>
                  <a:lnTo>
                    <a:pt x="77701" y="100763"/>
                  </a:lnTo>
                  <a:cubicBezTo>
                    <a:pt x="77701" y="106145"/>
                    <a:pt x="76135" y="111332"/>
                    <a:pt x="73134" y="115801"/>
                  </a:cubicBezTo>
                  <a:cubicBezTo>
                    <a:pt x="68078" y="123401"/>
                    <a:pt x="59629" y="127935"/>
                    <a:pt x="50496" y="127935"/>
                  </a:cubicBezTo>
                  <a:lnTo>
                    <a:pt x="50267" y="127935"/>
                  </a:lnTo>
                  <a:lnTo>
                    <a:pt x="50267" y="115507"/>
                  </a:lnTo>
                  <a:lnTo>
                    <a:pt x="62826" y="102948"/>
                  </a:lnTo>
                  <a:lnTo>
                    <a:pt x="58422" y="98545"/>
                  </a:lnTo>
                  <a:lnTo>
                    <a:pt x="50267" y="106700"/>
                  </a:lnTo>
                  <a:lnTo>
                    <a:pt x="50267" y="91923"/>
                  </a:lnTo>
                  <a:lnTo>
                    <a:pt x="62826" y="79364"/>
                  </a:lnTo>
                  <a:lnTo>
                    <a:pt x="58422" y="74993"/>
                  </a:lnTo>
                  <a:lnTo>
                    <a:pt x="50267" y="83148"/>
                  </a:lnTo>
                  <a:lnTo>
                    <a:pt x="50267" y="68371"/>
                  </a:lnTo>
                  <a:lnTo>
                    <a:pt x="62826" y="55813"/>
                  </a:lnTo>
                  <a:lnTo>
                    <a:pt x="58422" y="51409"/>
                  </a:lnTo>
                  <a:lnTo>
                    <a:pt x="50267" y="59564"/>
                  </a:lnTo>
                  <a:lnTo>
                    <a:pt x="50267" y="43515"/>
                  </a:lnTo>
                  <a:lnTo>
                    <a:pt x="44037" y="43515"/>
                  </a:lnTo>
                  <a:lnTo>
                    <a:pt x="44037" y="59564"/>
                  </a:lnTo>
                  <a:lnTo>
                    <a:pt x="35882" y="51409"/>
                  </a:lnTo>
                  <a:lnTo>
                    <a:pt x="31478" y="55813"/>
                  </a:lnTo>
                  <a:lnTo>
                    <a:pt x="44037" y="68371"/>
                  </a:lnTo>
                  <a:lnTo>
                    <a:pt x="44037" y="83148"/>
                  </a:lnTo>
                  <a:lnTo>
                    <a:pt x="35882" y="74993"/>
                  </a:lnTo>
                  <a:lnTo>
                    <a:pt x="31478" y="79364"/>
                  </a:lnTo>
                  <a:lnTo>
                    <a:pt x="44037" y="91923"/>
                  </a:lnTo>
                  <a:lnTo>
                    <a:pt x="44037" y="106700"/>
                  </a:lnTo>
                  <a:lnTo>
                    <a:pt x="35882" y="98545"/>
                  </a:lnTo>
                  <a:lnTo>
                    <a:pt x="31478" y="102948"/>
                  </a:lnTo>
                  <a:lnTo>
                    <a:pt x="44037" y="115507"/>
                  </a:lnTo>
                  <a:lnTo>
                    <a:pt x="44037" y="127935"/>
                  </a:lnTo>
                  <a:lnTo>
                    <a:pt x="43776" y="127935"/>
                  </a:lnTo>
                  <a:cubicBezTo>
                    <a:pt x="28771" y="127935"/>
                    <a:pt x="16571" y="115735"/>
                    <a:pt x="16571" y="100763"/>
                  </a:cubicBezTo>
                  <a:lnTo>
                    <a:pt x="16571" y="56987"/>
                  </a:lnTo>
                  <a:lnTo>
                    <a:pt x="10373" y="56987"/>
                  </a:lnTo>
                  <a:lnTo>
                    <a:pt x="10373" y="100763"/>
                  </a:lnTo>
                  <a:cubicBezTo>
                    <a:pt x="10373" y="119160"/>
                    <a:pt x="25346" y="134166"/>
                    <a:pt x="43776" y="134166"/>
                  </a:cubicBezTo>
                  <a:lnTo>
                    <a:pt x="44037" y="134166"/>
                  </a:lnTo>
                  <a:lnTo>
                    <a:pt x="44037" y="164991"/>
                  </a:lnTo>
                  <a:lnTo>
                    <a:pt x="23323" y="164991"/>
                  </a:lnTo>
                  <a:lnTo>
                    <a:pt x="23323" y="161371"/>
                  </a:lnTo>
                  <a:cubicBezTo>
                    <a:pt x="23323" y="154814"/>
                    <a:pt x="29162" y="154390"/>
                    <a:pt x="30336" y="154357"/>
                  </a:cubicBezTo>
                  <a:lnTo>
                    <a:pt x="30304" y="151258"/>
                  </a:lnTo>
                  <a:lnTo>
                    <a:pt x="30304" y="148159"/>
                  </a:lnTo>
                  <a:cubicBezTo>
                    <a:pt x="28151" y="148159"/>
                    <a:pt x="25607" y="148714"/>
                    <a:pt x="23323" y="150051"/>
                  </a:cubicBezTo>
                  <a:lnTo>
                    <a:pt x="23323" y="141146"/>
                  </a:lnTo>
                  <a:lnTo>
                    <a:pt x="17093" y="141146"/>
                  </a:lnTo>
                  <a:lnTo>
                    <a:pt x="17093" y="150051"/>
                  </a:lnTo>
                  <a:cubicBezTo>
                    <a:pt x="14809" y="148714"/>
                    <a:pt x="12232" y="148159"/>
                    <a:pt x="10112" y="148159"/>
                  </a:cubicBezTo>
                  <a:lnTo>
                    <a:pt x="10112" y="154357"/>
                  </a:lnTo>
                  <a:cubicBezTo>
                    <a:pt x="10830" y="154357"/>
                    <a:pt x="17093" y="154553"/>
                    <a:pt x="17093" y="161371"/>
                  </a:cubicBezTo>
                  <a:lnTo>
                    <a:pt x="17093" y="164991"/>
                  </a:lnTo>
                  <a:lnTo>
                    <a:pt x="0" y="164991"/>
                  </a:lnTo>
                  <a:lnTo>
                    <a:pt x="0" y="171189"/>
                  </a:lnTo>
                  <a:lnTo>
                    <a:pt x="208767" y="171189"/>
                  </a:lnTo>
                  <a:lnTo>
                    <a:pt x="208767" y="164991"/>
                  </a:lnTo>
                  <a:lnTo>
                    <a:pt x="191674" y="164991"/>
                  </a:lnTo>
                  <a:lnTo>
                    <a:pt x="191674" y="161371"/>
                  </a:lnTo>
                  <a:cubicBezTo>
                    <a:pt x="191674" y="154814"/>
                    <a:pt x="197513" y="154390"/>
                    <a:pt x="198688" y="154357"/>
                  </a:cubicBezTo>
                  <a:lnTo>
                    <a:pt x="198655" y="151258"/>
                  </a:lnTo>
                  <a:lnTo>
                    <a:pt x="198655" y="148159"/>
                  </a:lnTo>
                  <a:cubicBezTo>
                    <a:pt x="196535" y="148159"/>
                    <a:pt x="193958" y="148714"/>
                    <a:pt x="191674" y="150051"/>
                  </a:cubicBezTo>
                  <a:lnTo>
                    <a:pt x="191674" y="141146"/>
                  </a:lnTo>
                  <a:lnTo>
                    <a:pt x="185444" y="141146"/>
                  </a:lnTo>
                  <a:lnTo>
                    <a:pt x="185444" y="150051"/>
                  </a:lnTo>
                  <a:cubicBezTo>
                    <a:pt x="183161" y="148714"/>
                    <a:pt x="180616" y="148159"/>
                    <a:pt x="178463" y="148159"/>
                  </a:cubicBezTo>
                  <a:lnTo>
                    <a:pt x="178463" y="154357"/>
                  </a:lnTo>
                  <a:cubicBezTo>
                    <a:pt x="179181" y="154357"/>
                    <a:pt x="185444" y="154553"/>
                    <a:pt x="185444" y="161371"/>
                  </a:cubicBezTo>
                  <a:lnTo>
                    <a:pt x="185444" y="164991"/>
                  </a:lnTo>
                  <a:lnTo>
                    <a:pt x="164730" y="164991"/>
                  </a:lnTo>
                  <a:lnTo>
                    <a:pt x="164730" y="134166"/>
                  </a:lnTo>
                  <a:lnTo>
                    <a:pt x="164991" y="134166"/>
                  </a:lnTo>
                  <a:cubicBezTo>
                    <a:pt x="183421" y="134166"/>
                    <a:pt x="198394" y="119160"/>
                    <a:pt x="198394" y="100763"/>
                  </a:cubicBezTo>
                  <a:lnTo>
                    <a:pt x="198394" y="90651"/>
                  </a:lnTo>
                  <a:lnTo>
                    <a:pt x="192196" y="90651"/>
                  </a:lnTo>
                  <a:lnTo>
                    <a:pt x="192196" y="100763"/>
                  </a:lnTo>
                  <a:cubicBezTo>
                    <a:pt x="192196" y="115735"/>
                    <a:pt x="179996" y="127935"/>
                    <a:pt x="164991" y="127935"/>
                  </a:cubicBezTo>
                  <a:lnTo>
                    <a:pt x="164730" y="127935"/>
                  </a:lnTo>
                  <a:lnTo>
                    <a:pt x="164730" y="115507"/>
                  </a:lnTo>
                  <a:lnTo>
                    <a:pt x="177289" y="102948"/>
                  </a:lnTo>
                  <a:lnTo>
                    <a:pt x="172885" y="98545"/>
                  </a:lnTo>
                  <a:lnTo>
                    <a:pt x="164730" y="106700"/>
                  </a:lnTo>
                  <a:lnTo>
                    <a:pt x="164730" y="91923"/>
                  </a:lnTo>
                  <a:lnTo>
                    <a:pt x="177289" y="79364"/>
                  </a:lnTo>
                  <a:lnTo>
                    <a:pt x="172885" y="74993"/>
                  </a:lnTo>
                  <a:lnTo>
                    <a:pt x="164730" y="83148"/>
                  </a:lnTo>
                  <a:lnTo>
                    <a:pt x="164730" y="68371"/>
                  </a:lnTo>
                  <a:lnTo>
                    <a:pt x="177289" y="55813"/>
                  </a:lnTo>
                  <a:lnTo>
                    <a:pt x="172885" y="51409"/>
                  </a:lnTo>
                  <a:lnTo>
                    <a:pt x="164730" y="59564"/>
                  </a:lnTo>
                  <a:lnTo>
                    <a:pt x="164730" y="43515"/>
                  </a:lnTo>
                  <a:lnTo>
                    <a:pt x="158533" y="43515"/>
                  </a:lnTo>
                  <a:lnTo>
                    <a:pt x="158533" y="59564"/>
                  </a:lnTo>
                  <a:lnTo>
                    <a:pt x="150345" y="51409"/>
                  </a:lnTo>
                  <a:lnTo>
                    <a:pt x="145974" y="55813"/>
                  </a:lnTo>
                  <a:lnTo>
                    <a:pt x="158533" y="68371"/>
                  </a:lnTo>
                  <a:lnTo>
                    <a:pt x="158533" y="83148"/>
                  </a:lnTo>
                  <a:lnTo>
                    <a:pt x="150345" y="74993"/>
                  </a:lnTo>
                  <a:lnTo>
                    <a:pt x="145974" y="79364"/>
                  </a:lnTo>
                  <a:lnTo>
                    <a:pt x="158500" y="91923"/>
                  </a:lnTo>
                  <a:lnTo>
                    <a:pt x="158500" y="106700"/>
                  </a:lnTo>
                  <a:lnTo>
                    <a:pt x="150345" y="98545"/>
                  </a:lnTo>
                  <a:lnTo>
                    <a:pt x="145974" y="102948"/>
                  </a:lnTo>
                  <a:lnTo>
                    <a:pt x="158533" y="115507"/>
                  </a:lnTo>
                  <a:lnTo>
                    <a:pt x="158533" y="127935"/>
                  </a:lnTo>
                  <a:lnTo>
                    <a:pt x="158272" y="127935"/>
                  </a:lnTo>
                  <a:cubicBezTo>
                    <a:pt x="149138" y="127935"/>
                    <a:pt x="140689" y="123401"/>
                    <a:pt x="135633" y="115801"/>
                  </a:cubicBezTo>
                  <a:cubicBezTo>
                    <a:pt x="132632" y="111332"/>
                    <a:pt x="131067" y="106145"/>
                    <a:pt x="131067" y="100763"/>
                  </a:cubicBezTo>
                  <a:lnTo>
                    <a:pt x="131067" y="33403"/>
                  </a:lnTo>
                  <a:cubicBezTo>
                    <a:pt x="131067" y="28021"/>
                    <a:pt x="132632" y="22834"/>
                    <a:pt x="135633" y="18365"/>
                  </a:cubicBezTo>
                  <a:cubicBezTo>
                    <a:pt x="140689" y="10765"/>
                    <a:pt x="149138" y="6198"/>
                    <a:pt x="158272" y="6198"/>
                  </a:cubicBezTo>
                  <a:lnTo>
                    <a:pt x="164991" y="6198"/>
                  </a:lnTo>
                  <a:cubicBezTo>
                    <a:pt x="179996" y="6198"/>
                    <a:pt x="192196" y="18398"/>
                    <a:pt x="192196" y="33403"/>
                  </a:cubicBezTo>
                  <a:lnTo>
                    <a:pt x="192196" y="80538"/>
                  </a:lnTo>
                  <a:lnTo>
                    <a:pt x="198394" y="80538"/>
                  </a:lnTo>
                  <a:lnTo>
                    <a:pt x="198394" y="33403"/>
                  </a:lnTo>
                  <a:cubicBezTo>
                    <a:pt x="198394" y="14973"/>
                    <a:pt x="183421" y="0"/>
                    <a:pt x="164991" y="0"/>
                  </a:cubicBezTo>
                  <a:lnTo>
                    <a:pt x="158272" y="0"/>
                  </a:lnTo>
                  <a:cubicBezTo>
                    <a:pt x="148486" y="0"/>
                    <a:pt x="139319" y="4241"/>
                    <a:pt x="133024" y="11547"/>
                  </a:cubicBezTo>
                  <a:cubicBezTo>
                    <a:pt x="126696" y="4241"/>
                    <a:pt x="117529" y="0"/>
                    <a:pt x="107743" y="0"/>
                  </a:cubicBezTo>
                  <a:lnTo>
                    <a:pt x="101024" y="0"/>
                  </a:lnTo>
                  <a:cubicBezTo>
                    <a:pt x="91238" y="0"/>
                    <a:pt x="82072" y="4241"/>
                    <a:pt x="75743" y="11547"/>
                  </a:cubicBezTo>
                  <a:cubicBezTo>
                    <a:pt x="69448" y="4241"/>
                    <a:pt x="60282" y="0"/>
                    <a:pt x="50496" y="0"/>
                  </a:cubicBez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3"/>
            <p:cNvSpPr/>
            <p:nvPr/>
          </p:nvSpPr>
          <p:spPr>
            <a:xfrm>
              <a:off x="1611400" y="5000625"/>
              <a:ext cx="1431225" cy="155775"/>
            </a:xfrm>
            <a:custGeom>
              <a:rect b="b" l="l" r="r" t="t"/>
              <a:pathLst>
                <a:path extrusionOk="0" h="6231" w="57249">
                  <a:moveTo>
                    <a:pt x="1" y="0"/>
                  </a:moveTo>
                  <a:lnTo>
                    <a:pt x="1" y="6230"/>
                  </a:lnTo>
                  <a:lnTo>
                    <a:pt x="57249" y="6230"/>
                  </a:lnTo>
                  <a:lnTo>
                    <a:pt x="5724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3"/>
            <p:cNvSpPr/>
            <p:nvPr/>
          </p:nvSpPr>
          <p:spPr>
            <a:xfrm>
              <a:off x="3210600" y="5000625"/>
              <a:ext cx="168825" cy="155775"/>
            </a:xfrm>
            <a:custGeom>
              <a:rect b="b" l="l" r="r" t="t"/>
              <a:pathLst>
                <a:path extrusionOk="0" h="6231" w="6753">
                  <a:moveTo>
                    <a:pt x="0" y="0"/>
                  </a:moveTo>
                  <a:lnTo>
                    <a:pt x="0" y="6230"/>
                  </a:lnTo>
                  <a:lnTo>
                    <a:pt x="6753" y="6230"/>
                  </a:lnTo>
                  <a:lnTo>
                    <a:pt x="675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3"/>
            <p:cNvSpPr/>
            <p:nvPr/>
          </p:nvSpPr>
          <p:spPr>
            <a:xfrm>
              <a:off x="4726600" y="5169425"/>
              <a:ext cx="1009625" cy="154975"/>
            </a:xfrm>
            <a:custGeom>
              <a:rect b="b" l="l" r="r" t="t"/>
              <a:pathLst>
                <a:path extrusionOk="0" h="6199" w="40385">
                  <a:moveTo>
                    <a:pt x="1" y="0"/>
                  </a:moveTo>
                  <a:lnTo>
                    <a:pt x="1" y="6198"/>
                  </a:lnTo>
                  <a:lnTo>
                    <a:pt x="40384" y="6198"/>
                  </a:lnTo>
                  <a:lnTo>
                    <a:pt x="4038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3"/>
            <p:cNvSpPr/>
            <p:nvPr/>
          </p:nvSpPr>
          <p:spPr>
            <a:xfrm>
              <a:off x="4389800" y="5169425"/>
              <a:ext cx="168025" cy="154975"/>
            </a:xfrm>
            <a:custGeom>
              <a:rect b="b" l="l" r="r" t="t"/>
              <a:pathLst>
                <a:path extrusionOk="0" h="6199" w="6721">
                  <a:moveTo>
                    <a:pt x="1" y="0"/>
                  </a:moveTo>
                  <a:lnTo>
                    <a:pt x="1" y="6198"/>
                  </a:lnTo>
                  <a:lnTo>
                    <a:pt x="6720" y="6198"/>
                  </a:lnTo>
                  <a:lnTo>
                    <a:pt x="672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3"/>
            <p:cNvSpPr/>
            <p:nvPr/>
          </p:nvSpPr>
          <p:spPr>
            <a:xfrm>
              <a:off x="3547400" y="5000625"/>
              <a:ext cx="168825" cy="155775"/>
            </a:xfrm>
            <a:custGeom>
              <a:rect b="b" l="l" r="r" t="t"/>
              <a:pathLst>
                <a:path extrusionOk="0" h="6231" w="6753">
                  <a:moveTo>
                    <a:pt x="0" y="0"/>
                  </a:moveTo>
                  <a:lnTo>
                    <a:pt x="0" y="6230"/>
                  </a:lnTo>
                  <a:lnTo>
                    <a:pt x="6753" y="6230"/>
                  </a:lnTo>
                  <a:lnTo>
                    <a:pt x="675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3"/>
            <p:cNvSpPr/>
            <p:nvPr/>
          </p:nvSpPr>
          <p:spPr>
            <a:xfrm>
              <a:off x="4053000" y="5169425"/>
              <a:ext cx="168025" cy="154975"/>
            </a:xfrm>
            <a:custGeom>
              <a:rect b="b" l="l" r="r" t="t"/>
              <a:pathLst>
                <a:path extrusionOk="0" h="6199" w="6721">
                  <a:moveTo>
                    <a:pt x="1" y="0"/>
                  </a:moveTo>
                  <a:lnTo>
                    <a:pt x="1" y="6198"/>
                  </a:lnTo>
                  <a:lnTo>
                    <a:pt x="6720" y="6198"/>
                  </a:lnTo>
                  <a:lnTo>
                    <a:pt x="672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" name="Google Shape;349;p33"/>
          <p:cNvGrpSpPr/>
          <p:nvPr/>
        </p:nvGrpSpPr>
        <p:grpSpPr>
          <a:xfrm>
            <a:off x="7545981" y="3492579"/>
            <a:ext cx="231732" cy="231732"/>
            <a:chOff x="1190625" y="238125"/>
            <a:chExt cx="5219200" cy="5219200"/>
          </a:xfrm>
        </p:grpSpPr>
        <p:sp>
          <p:nvSpPr>
            <p:cNvPr id="350" name="Google Shape;350;p33"/>
            <p:cNvSpPr/>
            <p:nvPr/>
          </p:nvSpPr>
          <p:spPr>
            <a:xfrm>
              <a:off x="1190625" y="759225"/>
              <a:ext cx="3843450" cy="4698100"/>
            </a:xfrm>
            <a:custGeom>
              <a:rect b="b" l="l" r="r" t="t"/>
              <a:pathLst>
                <a:path extrusionOk="0" h="187924" w="153738">
                  <a:moveTo>
                    <a:pt x="32489" y="17974"/>
                  </a:moveTo>
                  <a:cubicBezTo>
                    <a:pt x="34381" y="17974"/>
                    <a:pt x="35947" y="19539"/>
                    <a:pt x="35947" y="21431"/>
                  </a:cubicBezTo>
                  <a:lnTo>
                    <a:pt x="35947" y="34512"/>
                  </a:lnTo>
                  <a:cubicBezTo>
                    <a:pt x="35947" y="36436"/>
                    <a:pt x="34381" y="37970"/>
                    <a:pt x="32489" y="37970"/>
                  </a:cubicBezTo>
                  <a:lnTo>
                    <a:pt x="9623" y="37970"/>
                  </a:lnTo>
                  <a:cubicBezTo>
                    <a:pt x="7698" y="37970"/>
                    <a:pt x="6133" y="36436"/>
                    <a:pt x="6133" y="34512"/>
                  </a:cubicBezTo>
                  <a:lnTo>
                    <a:pt x="6133" y="21431"/>
                  </a:lnTo>
                  <a:cubicBezTo>
                    <a:pt x="6133" y="19539"/>
                    <a:pt x="7698" y="17974"/>
                    <a:pt x="9623" y="17974"/>
                  </a:cubicBezTo>
                  <a:close/>
                  <a:moveTo>
                    <a:pt x="69056" y="0"/>
                  </a:moveTo>
                  <a:cubicBezTo>
                    <a:pt x="63902" y="6883"/>
                    <a:pt x="59401" y="15364"/>
                    <a:pt x="55780" y="24922"/>
                  </a:cubicBezTo>
                  <a:lnTo>
                    <a:pt x="42080" y="24922"/>
                  </a:lnTo>
                  <a:lnTo>
                    <a:pt x="42080" y="21431"/>
                  </a:lnTo>
                  <a:cubicBezTo>
                    <a:pt x="42080" y="16147"/>
                    <a:pt x="37774" y="11841"/>
                    <a:pt x="32489" y="11841"/>
                  </a:cubicBezTo>
                  <a:lnTo>
                    <a:pt x="9623" y="11841"/>
                  </a:lnTo>
                  <a:cubicBezTo>
                    <a:pt x="4306" y="11841"/>
                    <a:pt x="0" y="16147"/>
                    <a:pt x="0" y="21431"/>
                  </a:cubicBezTo>
                  <a:lnTo>
                    <a:pt x="0" y="34512"/>
                  </a:lnTo>
                  <a:cubicBezTo>
                    <a:pt x="0" y="39829"/>
                    <a:pt x="4306" y="44135"/>
                    <a:pt x="9623" y="44135"/>
                  </a:cubicBezTo>
                  <a:lnTo>
                    <a:pt x="32489" y="44135"/>
                  </a:lnTo>
                  <a:cubicBezTo>
                    <a:pt x="37774" y="44135"/>
                    <a:pt x="42080" y="39829"/>
                    <a:pt x="42080" y="34512"/>
                  </a:cubicBezTo>
                  <a:lnTo>
                    <a:pt x="42080" y="31054"/>
                  </a:lnTo>
                  <a:lnTo>
                    <a:pt x="53627" y="31054"/>
                  </a:lnTo>
                  <a:cubicBezTo>
                    <a:pt x="53073" y="32750"/>
                    <a:pt x="52551" y="34447"/>
                    <a:pt x="52061" y="36176"/>
                  </a:cubicBezTo>
                  <a:cubicBezTo>
                    <a:pt x="47886" y="50920"/>
                    <a:pt x="45766" y="66871"/>
                    <a:pt x="45766" y="83540"/>
                  </a:cubicBezTo>
                  <a:cubicBezTo>
                    <a:pt x="45766" y="111103"/>
                    <a:pt x="51670" y="137069"/>
                    <a:pt x="62402" y="156641"/>
                  </a:cubicBezTo>
                  <a:cubicBezTo>
                    <a:pt x="73460" y="176832"/>
                    <a:pt x="88367" y="187923"/>
                    <a:pt x="104384" y="187923"/>
                  </a:cubicBezTo>
                  <a:cubicBezTo>
                    <a:pt x="124510" y="187923"/>
                    <a:pt x="142973" y="170047"/>
                    <a:pt x="153737" y="140135"/>
                  </a:cubicBezTo>
                  <a:lnTo>
                    <a:pt x="147964" y="138047"/>
                  </a:lnTo>
                  <a:cubicBezTo>
                    <a:pt x="138080" y="165448"/>
                    <a:pt x="121803" y="181791"/>
                    <a:pt x="104384" y="181791"/>
                  </a:cubicBezTo>
                  <a:cubicBezTo>
                    <a:pt x="90716" y="181791"/>
                    <a:pt x="77733" y="171809"/>
                    <a:pt x="67784" y="153705"/>
                  </a:cubicBezTo>
                  <a:cubicBezTo>
                    <a:pt x="57541" y="135014"/>
                    <a:pt x="51898" y="110092"/>
                    <a:pt x="51898" y="83540"/>
                  </a:cubicBezTo>
                  <a:cubicBezTo>
                    <a:pt x="51898" y="52061"/>
                    <a:pt x="60151" y="22214"/>
                    <a:pt x="73982" y="3686"/>
                  </a:cubicBezTo>
                  <a:lnTo>
                    <a:pt x="69056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3"/>
            <p:cNvSpPr/>
            <p:nvPr/>
          </p:nvSpPr>
          <p:spPr>
            <a:xfrm>
              <a:off x="2987975" y="2280925"/>
              <a:ext cx="1624475" cy="1542125"/>
            </a:xfrm>
            <a:custGeom>
              <a:rect b="b" l="l" r="r" t="t"/>
              <a:pathLst>
                <a:path extrusionOk="0" h="61685" w="64979">
                  <a:moveTo>
                    <a:pt x="0" y="1"/>
                  </a:moveTo>
                  <a:lnTo>
                    <a:pt x="0" y="48800"/>
                  </a:lnTo>
                  <a:cubicBezTo>
                    <a:pt x="0" y="55911"/>
                    <a:pt x="5774" y="61685"/>
                    <a:pt x="12885" y="61685"/>
                  </a:cubicBezTo>
                  <a:lnTo>
                    <a:pt x="52094" y="61685"/>
                  </a:lnTo>
                  <a:cubicBezTo>
                    <a:pt x="59205" y="61685"/>
                    <a:pt x="64979" y="55911"/>
                    <a:pt x="64979" y="48800"/>
                  </a:cubicBezTo>
                  <a:lnTo>
                    <a:pt x="64979" y="1"/>
                  </a:lnTo>
                  <a:lnTo>
                    <a:pt x="39014" y="1"/>
                  </a:lnTo>
                  <a:lnTo>
                    <a:pt x="39014" y="6133"/>
                  </a:lnTo>
                  <a:lnTo>
                    <a:pt x="58814" y="6133"/>
                  </a:lnTo>
                  <a:lnTo>
                    <a:pt x="58814" y="48800"/>
                  </a:lnTo>
                  <a:cubicBezTo>
                    <a:pt x="58814" y="52519"/>
                    <a:pt x="55813" y="55552"/>
                    <a:pt x="52094" y="55552"/>
                  </a:cubicBezTo>
                  <a:lnTo>
                    <a:pt x="12885" y="55552"/>
                  </a:lnTo>
                  <a:cubicBezTo>
                    <a:pt x="9166" y="55552"/>
                    <a:pt x="6165" y="52519"/>
                    <a:pt x="6165" y="48800"/>
                  </a:cubicBezTo>
                  <a:lnTo>
                    <a:pt x="6165" y="6133"/>
                  </a:lnTo>
                  <a:lnTo>
                    <a:pt x="29228" y="6133"/>
                  </a:lnTo>
                  <a:lnTo>
                    <a:pt x="29228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3"/>
            <p:cNvSpPr/>
            <p:nvPr/>
          </p:nvSpPr>
          <p:spPr>
            <a:xfrm>
              <a:off x="3062175" y="238125"/>
              <a:ext cx="3347650" cy="3823875"/>
            </a:xfrm>
            <a:custGeom>
              <a:rect b="b" l="l" r="r" t="t"/>
              <a:pathLst>
                <a:path extrusionOk="0" h="152955" w="133906">
                  <a:moveTo>
                    <a:pt x="124282" y="38818"/>
                  </a:moveTo>
                  <a:cubicBezTo>
                    <a:pt x="126207" y="38818"/>
                    <a:pt x="127773" y="40383"/>
                    <a:pt x="127773" y="42275"/>
                  </a:cubicBezTo>
                  <a:lnTo>
                    <a:pt x="127773" y="55356"/>
                  </a:lnTo>
                  <a:cubicBezTo>
                    <a:pt x="127773" y="57280"/>
                    <a:pt x="126207" y="58814"/>
                    <a:pt x="124282" y="58814"/>
                  </a:cubicBezTo>
                  <a:lnTo>
                    <a:pt x="101416" y="58814"/>
                  </a:lnTo>
                  <a:cubicBezTo>
                    <a:pt x="99524" y="58814"/>
                    <a:pt x="97958" y="57280"/>
                    <a:pt x="97958" y="55356"/>
                  </a:cubicBezTo>
                  <a:lnTo>
                    <a:pt x="97958" y="42275"/>
                  </a:lnTo>
                  <a:cubicBezTo>
                    <a:pt x="97958" y="40383"/>
                    <a:pt x="99524" y="38818"/>
                    <a:pt x="101416" y="38818"/>
                  </a:cubicBezTo>
                  <a:close/>
                  <a:moveTo>
                    <a:pt x="29522" y="0"/>
                  </a:moveTo>
                  <a:cubicBezTo>
                    <a:pt x="19083" y="0"/>
                    <a:pt x="8873" y="4828"/>
                    <a:pt x="1" y="13994"/>
                  </a:cubicBezTo>
                  <a:lnTo>
                    <a:pt x="4404" y="18300"/>
                  </a:lnTo>
                  <a:cubicBezTo>
                    <a:pt x="12103" y="10340"/>
                    <a:pt x="20779" y="6133"/>
                    <a:pt x="29522" y="6133"/>
                  </a:cubicBezTo>
                  <a:cubicBezTo>
                    <a:pt x="43189" y="6133"/>
                    <a:pt x="56172" y="16114"/>
                    <a:pt x="66121" y="34218"/>
                  </a:cubicBezTo>
                  <a:cubicBezTo>
                    <a:pt x="76364" y="52909"/>
                    <a:pt x="82007" y="77831"/>
                    <a:pt x="82007" y="104384"/>
                  </a:cubicBezTo>
                  <a:cubicBezTo>
                    <a:pt x="82007" y="120726"/>
                    <a:pt x="79789" y="136938"/>
                    <a:pt x="75581" y="151226"/>
                  </a:cubicBezTo>
                  <a:lnTo>
                    <a:pt x="81485" y="152955"/>
                  </a:lnTo>
                  <a:cubicBezTo>
                    <a:pt x="85856" y="138113"/>
                    <a:pt x="88139" y="121313"/>
                    <a:pt x="88139" y="104384"/>
                  </a:cubicBezTo>
                  <a:cubicBezTo>
                    <a:pt x="88139" y="85660"/>
                    <a:pt x="85432" y="67654"/>
                    <a:pt x="80311" y="51898"/>
                  </a:cubicBezTo>
                  <a:lnTo>
                    <a:pt x="91826" y="51898"/>
                  </a:lnTo>
                  <a:lnTo>
                    <a:pt x="91826" y="55356"/>
                  </a:lnTo>
                  <a:cubicBezTo>
                    <a:pt x="91826" y="60673"/>
                    <a:pt x="96131" y="64979"/>
                    <a:pt x="101416" y="64979"/>
                  </a:cubicBezTo>
                  <a:lnTo>
                    <a:pt x="124282" y="64979"/>
                  </a:lnTo>
                  <a:cubicBezTo>
                    <a:pt x="129599" y="64979"/>
                    <a:pt x="133905" y="60673"/>
                    <a:pt x="133905" y="55356"/>
                  </a:cubicBezTo>
                  <a:lnTo>
                    <a:pt x="133905" y="42275"/>
                  </a:lnTo>
                  <a:cubicBezTo>
                    <a:pt x="133905" y="36991"/>
                    <a:pt x="129599" y="32685"/>
                    <a:pt x="124282" y="32685"/>
                  </a:cubicBezTo>
                  <a:lnTo>
                    <a:pt x="101416" y="32685"/>
                  </a:lnTo>
                  <a:cubicBezTo>
                    <a:pt x="96131" y="32685"/>
                    <a:pt x="91826" y="36991"/>
                    <a:pt x="91826" y="42275"/>
                  </a:cubicBezTo>
                  <a:lnTo>
                    <a:pt x="91826" y="45766"/>
                  </a:lnTo>
                  <a:lnTo>
                    <a:pt x="78125" y="45766"/>
                  </a:lnTo>
                  <a:cubicBezTo>
                    <a:pt x="76201" y="40612"/>
                    <a:pt x="73982" y="35784"/>
                    <a:pt x="71503" y="31282"/>
                  </a:cubicBezTo>
                  <a:cubicBezTo>
                    <a:pt x="60445" y="11091"/>
                    <a:pt x="45538" y="0"/>
                    <a:pt x="29522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3"/>
            <p:cNvSpPr/>
            <p:nvPr/>
          </p:nvSpPr>
          <p:spPr>
            <a:xfrm>
              <a:off x="3391650" y="2607125"/>
              <a:ext cx="817150" cy="154150"/>
            </a:xfrm>
            <a:custGeom>
              <a:rect b="b" l="l" r="r" t="t"/>
              <a:pathLst>
                <a:path extrusionOk="0" h="6166" w="32686">
                  <a:moveTo>
                    <a:pt x="0" y="1"/>
                  </a:moveTo>
                  <a:lnTo>
                    <a:pt x="0" y="6166"/>
                  </a:lnTo>
                  <a:lnTo>
                    <a:pt x="32685" y="6166"/>
                  </a:lnTo>
                  <a:lnTo>
                    <a:pt x="32685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3"/>
            <p:cNvSpPr/>
            <p:nvPr/>
          </p:nvSpPr>
          <p:spPr>
            <a:xfrm>
              <a:off x="3391650" y="3342700"/>
              <a:ext cx="163100" cy="154150"/>
            </a:xfrm>
            <a:custGeom>
              <a:rect b="b" l="l" r="r" t="t"/>
              <a:pathLst>
                <a:path extrusionOk="0" h="6166" w="6524">
                  <a:moveTo>
                    <a:pt x="0" y="1"/>
                  </a:moveTo>
                  <a:lnTo>
                    <a:pt x="0" y="6166"/>
                  </a:lnTo>
                  <a:lnTo>
                    <a:pt x="6524" y="6166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3"/>
            <p:cNvSpPr/>
            <p:nvPr/>
          </p:nvSpPr>
          <p:spPr>
            <a:xfrm>
              <a:off x="4045675" y="3342700"/>
              <a:ext cx="163125" cy="154150"/>
            </a:xfrm>
            <a:custGeom>
              <a:rect b="b" l="l" r="r" t="t"/>
              <a:pathLst>
                <a:path extrusionOk="0" h="6166" w="6525">
                  <a:moveTo>
                    <a:pt x="0" y="1"/>
                  </a:moveTo>
                  <a:lnTo>
                    <a:pt x="0" y="6166"/>
                  </a:lnTo>
                  <a:lnTo>
                    <a:pt x="6524" y="6166"/>
                  </a:lnTo>
                  <a:lnTo>
                    <a:pt x="6524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3"/>
            <p:cNvSpPr/>
            <p:nvPr/>
          </p:nvSpPr>
          <p:spPr>
            <a:xfrm>
              <a:off x="3554725" y="728225"/>
              <a:ext cx="490150" cy="154150"/>
            </a:xfrm>
            <a:custGeom>
              <a:rect b="b" l="l" r="r" t="t"/>
              <a:pathLst>
                <a:path extrusionOk="0" h="6166" w="19606">
                  <a:moveTo>
                    <a:pt x="1" y="1"/>
                  </a:moveTo>
                  <a:lnTo>
                    <a:pt x="1" y="6166"/>
                  </a:lnTo>
                  <a:lnTo>
                    <a:pt x="19606" y="6166"/>
                  </a:lnTo>
                  <a:lnTo>
                    <a:pt x="19606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3"/>
            <p:cNvSpPr/>
            <p:nvPr/>
          </p:nvSpPr>
          <p:spPr>
            <a:xfrm>
              <a:off x="3554725" y="4813050"/>
              <a:ext cx="490150" cy="154150"/>
            </a:xfrm>
            <a:custGeom>
              <a:rect b="b" l="l" r="r" t="t"/>
              <a:pathLst>
                <a:path extrusionOk="0" h="6166" w="19606">
                  <a:moveTo>
                    <a:pt x="1" y="0"/>
                  </a:moveTo>
                  <a:lnTo>
                    <a:pt x="1" y="6166"/>
                  </a:lnTo>
                  <a:lnTo>
                    <a:pt x="19606" y="6166"/>
                  </a:lnTo>
                  <a:lnTo>
                    <a:pt x="19606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3"/>
            <p:cNvSpPr/>
            <p:nvPr/>
          </p:nvSpPr>
          <p:spPr>
            <a:xfrm>
              <a:off x="3064625" y="1382250"/>
              <a:ext cx="1471175" cy="153350"/>
            </a:xfrm>
            <a:custGeom>
              <a:rect b="b" l="l" r="r" t="t"/>
              <a:pathLst>
                <a:path extrusionOk="0" h="6134" w="58847">
                  <a:moveTo>
                    <a:pt x="0" y="1"/>
                  </a:moveTo>
                  <a:lnTo>
                    <a:pt x="0" y="6133"/>
                  </a:lnTo>
                  <a:lnTo>
                    <a:pt x="58847" y="6133"/>
                  </a:lnTo>
                  <a:lnTo>
                    <a:pt x="58847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" name="Google Shape;359;p33"/>
          <p:cNvGrpSpPr/>
          <p:nvPr/>
        </p:nvGrpSpPr>
        <p:grpSpPr>
          <a:xfrm>
            <a:off x="7545176" y="4169464"/>
            <a:ext cx="233820" cy="226295"/>
            <a:chOff x="1190625" y="322100"/>
            <a:chExt cx="5219200" cy="5051225"/>
          </a:xfrm>
        </p:grpSpPr>
        <p:sp>
          <p:nvSpPr>
            <p:cNvPr id="360" name="Google Shape;360;p33"/>
            <p:cNvSpPr/>
            <p:nvPr/>
          </p:nvSpPr>
          <p:spPr>
            <a:xfrm>
              <a:off x="1190625" y="322100"/>
              <a:ext cx="5219200" cy="5051225"/>
            </a:xfrm>
            <a:custGeom>
              <a:rect b="b" l="l" r="r" t="t"/>
              <a:pathLst>
                <a:path extrusionOk="0" h="202049" w="208768">
                  <a:moveTo>
                    <a:pt x="104351" y="161665"/>
                  </a:moveTo>
                  <a:cubicBezTo>
                    <a:pt x="107809" y="172103"/>
                    <a:pt x="114496" y="187467"/>
                    <a:pt x="125750" y="195916"/>
                  </a:cubicBezTo>
                  <a:lnTo>
                    <a:pt x="82952" y="195916"/>
                  </a:lnTo>
                  <a:cubicBezTo>
                    <a:pt x="94206" y="187467"/>
                    <a:pt x="100893" y="172103"/>
                    <a:pt x="104351" y="161665"/>
                  </a:cubicBezTo>
                  <a:close/>
                  <a:moveTo>
                    <a:pt x="101317" y="1"/>
                  </a:moveTo>
                  <a:lnTo>
                    <a:pt x="101317" y="11777"/>
                  </a:lnTo>
                  <a:lnTo>
                    <a:pt x="63087" y="50040"/>
                  </a:lnTo>
                  <a:lnTo>
                    <a:pt x="67393" y="54346"/>
                  </a:lnTo>
                  <a:lnTo>
                    <a:pt x="101317" y="20454"/>
                  </a:lnTo>
                  <a:lnTo>
                    <a:pt x="101317" y="149726"/>
                  </a:lnTo>
                  <a:cubicBezTo>
                    <a:pt x="101024" y="151194"/>
                    <a:pt x="98414" y="162904"/>
                    <a:pt x="92510" y="174256"/>
                  </a:cubicBezTo>
                  <a:cubicBezTo>
                    <a:pt x="85073" y="188642"/>
                    <a:pt x="75874" y="195916"/>
                    <a:pt x="65240" y="195916"/>
                  </a:cubicBezTo>
                  <a:lnTo>
                    <a:pt x="16114" y="195916"/>
                  </a:lnTo>
                  <a:lnTo>
                    <a:pt x="16114" y="105657"/>
                  </a:lnTo>
                  <a:lnTo>
                    <a:pt x="60869" y="60870"/>
                  </a:lnTo>
                  <a:lnTo>
                    <a:pt x="56563" y="56564"/>
                  </a:lnTo>
                  <a:lnTo>
                    <a:pt x="9982" y="103112"/>
                  </a:lnTo>
                  <a:lnTo>
                    <a:pt x="9982" y="195916"/>
                  </a:lnTo>
                  <a:lnTo>
                    <a:pt x="0" y="195916"/>
                  </a:lnTo>
                  <a:lnTo>
                    <a:pt x="0" y="202048"/>
                  </a:lnTo>
                  <a:lnTo>
                    <a:pt x="208767" y="202048"/>
                  </a:lnTo>
                  <a:lnTo>
                    <a:pt x="208767" y="195916"/>
                  </a:lnTo>
                  <a:lnTo>
                    <a:pt x="143462" y="195916"/>
                  </a:lnTo>
                  <a:cubicBezTo>
                    <a:pt x="132828" y="195916"/>
                    <a:pt x="123629" y="188642"/>
                    <a:pt x="116192" y="174256"/>
                  </a:cubicBezTo>
                  <a:cubicBezTo>
                    <a:pt x="110581" y="163492"/>
                    <a:pt x="107972" y="152368"/>
                    <a:pt x="107450" y="150020"/>
                  </a:cubicBezTo>
                  <a:lnTo>
                    <a:pt x="107450" y="20454"/>
                  </a:lnTo>
                  <a:lnTo>
                    <a:pt x="192653" y="105657"/>
                  </a:lnTo>
                  <a:lnTo>
                    <a:pt x="192653" y="185934"/>
                  </a:lnTo>
                  <a:lnTo>
                    <a:pt x="198785" y="185934"/>
                  </a:lnTo>
                  <a:lnTo>
                    <a:pt x="198785" y="103112"/>
                  </a:lnTo>
                  <a:lnTo>
                    <a:pt x="107450" y="11777"/>
                  </a:lnTo>
                  <a:lnTo>
                    <a:pt x="107450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3"/>
            <p:cNvSpPr/>
            <p:nvPr/>
          </p:nvSpPr>
          <p:spPr>
            <a:xfrm>
              <a:off x="1761450" y="4893775"/>
              <a:ext cx="1141725" cy="153350"/>
            </a:xfrm>
            <a:custGeom>
              <a:rect b="b" l="l" r="r" t="t"/>
              <a:pathLst>
                <a:path extrusionOk="0" h="6134" w="45669">
                  <a:moveTo>
                    <a:pt x="1" y="1"/>
                  </a:moveTo>
                  <a:lnTo>
                    <a:pt x="1" y="6133"/>
                  </a:lnTo>
                  <a:lnTo>
                    <a:pt x="45669" y="6133"/>
                  </a:lnTo>
                  <a:lnTo>
                    <a:pt x="45669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3"/>
            <p:cNvSpPr/>
            <p:nvPr/>
          </p:nvSpPr>
          <p:spPr>
            <a:xfrm>
              <a:off x="2011000" y="3018150"/>
              <a:ext cx="1295025" cy="479525"/>
            </a:xfrm>
            <a:custGeom>
              <a:rect b="b" l="l" r="r" t="t"/>
              <a:pathLst>
                <a:path extrusionOk="0" h="19181" w="51801">
                  <a:moveTo>
                    <a:pt x="45668" y="6133"/>
                  </a:moveTo>
                  <a:lnTo>
                    <a:pt x="45668" y="13048"/>
                  </a:lnTo>
                  <a:lnTo>
                    <a:pt x="6133" y="13048"/>
                  </a:lnTo>
                  <a:lnTo>
                    <a:pt x="6133" y="6133"/>
                  </a:lnTo>
                  <a:close/>
                  <a:moveTo>
                    <a:pt x="1" y="0"/>
                  </a:moveTo>
                  <a:lnTo>
                    <a:pt x="1" y="19181"/>
                  </a:lnTo>
                  <a:lnTo>
                    <a:pt x="51801" y="19181"/>
                  </a:lnTo>
                  <a:lnTo>
                    <a:pt x="51801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3"/>
            <p:cNvSpPr/>
            <p:nvPr/>
          </p:nvSpPr>
          <p:spPr>
            <a:xfrm>
              <a:off x="4294400" y="3018150"/>
              <a:ext cx="1295025" cy="479525"/>
            </a:xfrm>
            <a:custGeom>
              <a:rect b="b" l="l" r="r" t="t"/>
              <a:pathLst>
                <a:path extrusionOk="0" h="19181" w="51801">
                  <a:moveTo>
                    <a:pt x="45668" y="6133"/>
                  </a:moveTo>
                  <a:lnTo>
                    <a:pt x="45668" y="13048"/>
                  </a:lnTo>
                  <a:lnTo>
                    <a:pt x="6133" y="13048"/>
                  </a:lnTo>
                  <a:lnTo>
                    <a:pt x="6133" y="6133"/>
                  </a:lnTo>
                  <a:close/>
                  <a:moveTo>
                    <a:pt x="0" y="0"/>
                  </a:moveTo>
                  <a:lnTo>
                    <a:pt x="0" y="19181"/>
                  </a:lnTo>
                  <a:lnTo>
                    <a:pt x="51801" y="19181"/>
                  </a:lnTo>
                  <a:lnTo>
                    <a:pt x="51801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3"/>
            <p:cNvSpPr/>
            <p:nvPr/>
          </p:nvSpPr>
          <p:spPr>
            <a:xfrm>
              <a:off x="31478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1" y="0"/>
                  </a:moveTo>
                  <a:lnTo>
                    <a:pt x="1" y="6133"/>
                  </a:lnTo>
                  <a:lnTo>
                    <a:pt x="6525" y="6133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3"/>
            <p:cNvSpPr/>
            <p:nvPr/>
          </p:nvSpPr>
          <p:spPr>
            <a:xfrm>
              <a:off x="28216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1" y="0"/>
                  </a:moveTo>
                  <a:lnTo>
                    <a:pt x="1" y="6133"/>
                  </a:lnTo>
                  <a:lnTo>
                    <a:pt x="6525" y="6133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3"/>
            <p:cNvSpPr/>
            <p:nvPr/>
          </p:nvSpPr>
          <p:spPr>
            <a:xfrm>
              <a:off x="20061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1" y="0"/>
                  </a:moveTo>
                  <a:lnTo>
                    <a:pt x="1" y="6133"/>
                  </a:lnTo>
                  <a:lnTo>
                    <a:pt x="6525" y="6133"/>
                  </a:lnTo>
                  <a:lnTo>
                    <a:pt x="6525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3"/>
            <p:cNvSpPr/>
            <p:nvPr/>
          </p:nvSpPr>
          <p:spPr>
            <a:xfrm>
              <a:off x="54312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0" y="0"/>
                  </a:moveTo>
                  <a:lnTo>
                    <a:pt x="0" y="6133"/>
                  </a:lnTo>
                  <a:lnTo>
                    <a:pt x="6524" y="6133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3"/>
            <p:cNvSpPr/>
            <p:nvPr/>
          </p:nvSpPr>
          <p:spPr>
            <a:xfrm>
              <a:off x="51050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0" y="0"/>
                  </a:moveTo>
                  <a:lnTo>
                    <a:pt x="0" y="6133"/>
                  </a:lnTo>
                  <a:lnTo>
                    <a:pt x="6524" y="6133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3"/>
            <p:cNvSpPr/>
            <p:nvPr/>
          </p:nvSpPr>
          <p:spPr>
            <a:xfrm>
              <a:off x="4289500" y="3670550"/>
              <a:ext cx="163125" cy="153325"/>
            </a:xfrm>
            <a:custGeom>
              <a:rect b="b" l="l" r="r" t="t"/>
              <a:pathLst>
                <a:path extrusionOk="0" h="6133" w="6525">
                  <a:moveTo>
                    <a:pt x="0" y="0"/>
                  </a:moveTo>
                  <a:lnTo>
                    <a:pt x="0" y="6133"/>
                  </a:lnTo>
                  <a:lnTo>
                    <a:pt x="6524" y="6133"/>
                  </a:lnTo>
                  <a:lnTo>
                    <a:pt x="6524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3"/>
            <p:cNvSpPr/>
            <p:nvPr/>
          </p:nvSpPr>
          <p:spPr>
            <a:xfrm>
              <a:off x="4697250" y="4893775"/>
              <a:ext cx="1141725" cy="153350"/>
            </a:xfrm>
            <a:custGeom>
              <a:rect b="b" l="l" r="r" t="t"/>
              <a:pathLst>
                <a:path extrusionOk="0" h="6134" w="45669">
                  <a:moveTo>
                    <a:pt x="0" y="1"/>
                  </a:moveTo>
                  <a:lnTo>
                    <a:pt x="0" y="6133"/>
                  </a:lnTo>
                  <a:lnTo>
                    <a:pt x="45668" y="6133"/>
                  </a:lnTo>
                  <a:lnTo>
                    <a:pt x="45668" y="1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" name="Google Shape;371;p33"/>
          <p:cNvSpPr txBox="1"/>
          <p:nvPr/>
        </p:nvSpPr>
        <p:spPr>
          <a:xfrm>
            <a:off x="3327734" y="3362900"/>
            <a:ext cx="6114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40%</a:t>
            </a:r>
            <a:br>
              <a:rPr lang="es" sz="1000">
                <a:solidFill>
                  <a:srgbClr val="5966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25-35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372" name="Google Shape;372;p33"/>
          <p:cNvSpPr txBox="1"/>
          <p:nvPr/>
        </p:nvSpPr>
        <p:spPr>
          <a:xfrm>
            <a:off x="3327734" y="3962846"/>
            <a:ext cx="611400" cy="600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60%</a:t>
            </a:r>
            <a:br>
              <a:rPr lang="es" sz="1000">
                <a:solidFill>
                  <a:srgbClr val="5966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35-45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373" name="Google Shape;373;p33"/>
          <p:cNvSpPr txBox="1"/>
          <p:nvPr/>
        </p:nvSpPr>
        <p:spPr>
          <a:xfrm>
            <a:off x="1391600" y="2260323"/>
            <a:ext cx="1050600" cy="34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4</a:t>
            </a: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0%</a:t>
            </a:r>
            <a:br>
              <a:rPr lang="es" sz="1000">
                <a:solidFill>
                  <a:srgbClr val="5966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Women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sp>
        <p:nvSpPr>
          <p:cNvPr id="374" name="Google Shape;374;p33"/>
          <p:cNvSpPr txBox="1"/>
          <p:nvPr/>
        </p:nvSpPr>
        <p:spPr>
          <a:xfrm>
            <a:off x="2858238" y="2234525"/>
            <a:ext cx="1050600" cy="39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596657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60%</a:t>
            </a:r>
            <a:br>
              <a:rPr lang="es" sz="1000">
                <a:solidFill>
                  <a:srgbClr val="5966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</a:br>
            <a:r>
              <a:rPr lang="es" sz="900">
                <a:solidFill>
                  <a:srgbClr val="596657"/>
                </a:solidFill>
                <a:latin typeface="Source Code Pro"/>
                <a:ea typeface="Source Code Pro"/>
                <a:cs typeface="Source Code Pro"/>
                <a:sym typeface="Source Code Pro"/>
              </a:rPr>
              <a:t>Men</a:t>
            </a:r>
            <a:endParaRPr sz="900">
              <a:solidFill>
                <a:srgbClr val="596657"/>
              </a:solidFill>
              <a:latin typeface="Source Code Pro"/>
              <a:ea typeface="Source Code Pro"/>
              <a:cs typeface="Source Code Pro"/>
              <a:sym typeface="Source Code Pro"/>
            </a:endParaRPr>
          </a:p>
        </p:txBody>
      </p:sp>
      <p:grpSp>
        <p:nvGrpSpPr>
          <p:cNvPr id="375" name="Google Shape;375;p33"/>
          <p:cNvGrpSpPr/>
          <p:nvPr/>
        </p:nvGrpSpPr>
        <p:grpSpPr>
          <a:xfrm>
            <a:off x="1758502" y="1343208"/>
            <a:ext cx="316803" cy="435279"/>
            <a:chOff x="1893575" y="238150"/>
            <a:chExt cx="3798600" cy="5219175"/>
          </a:xfrm>
        </p:grpSpPr>
        <p:sp>
          <p:nvSpPr>
            <p:cNvPr id="376" name="Google Shape;376;p33"/>
            <p:cNvSpPr/>
            <p:nvPr/>
          </p:nvSpPr>
          <p:spPr>
            <a:xfrm>
              <a:off x="3537600" y="4665450"/>
              <a:ext cx="518700" cy="551700"/>
            </a:xfrm>
            <a:custGeom>
              <a:rect b="b" l="l" r="r" t="t"/>
              <a:pathLst>
                <a:path extrusionOk="0" h="22068" w="20748">
                  <a:moveTo>
                    <a:pt x="14615" y="6133"/>
                  </a:moveTo>
                  <a:cubicBezTo>
                    <a:pt x="14452" y="7046"/>
                    <a:pt x="15756" y="12885"/>
                    <a:pt x="10374" y="15853"/>
                  </a:cubicBezTo>
                  <a:cubicBezTo>
                    <a:pt x="4927" y="12852"/>
                    <a:pt x="6297" y="7111"/>
                    <a:pt x="6101" y="6133"/>
                  </a:cubicBezTo>
                  <a:close/>
                  <a:moveTo>
                    <a:pt x="4959" y="0"/>
                  </a:moveTo>
                  <a:cubicBezTo>
                    <a:pt x="2219" y="0"/>
                    <a:pt x="1" y="2251"/>
                    <a:pt x="1" y="4958"/>
                  </a:cubicBezTo>
                  <a:lnTo>
                    <a:pt x="1" y="8677"/>
                  </a:lnTo>
                  <a:cubicBezTo>
                    <a:pt x="1" y="15534"/>
                    <a:pt x="5708" y="22068"/>
                    <a:pt x="10457" y="22068"/>
                  </a:cubicBezTo>
                  <a:cubicBezTo>
                    <a:pt x="11153" y="22068"/>
                    <a:pt x="11828" y="21927"/>
                    <a:pt x="12462" y="21627"/>
                  </a:cubicBezTo>
                  <a:cubicBezTo>
                    <a:pt x="17485" y="19279"/>
                    <a:pt x="20747" y="14223"/>
                    <a:pt x="20747" y="8677"/>
                  </a:cubicBezTo>
                  <a:lnTo>
                    <a:pt x="20747" y="4958"/>
                  </a:lnTo>
                  <a:cubicBezTo>
                    <a:pt x="20747" y="2251"/>
                    <a:pt x="18529" y="0"/>
                    <a:pt x="15789" y="0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3"/>
            <p:cNvSpPr/>
            <p:nvPr/>
          </p:nvSpPr>
          <p:spPr>
            <a:xfrm>
              <a:off x="1893575" y="238150"/>
              <a:ext cx="3798600" cy="5219175"/>
            </a:xfrm>
            <a:custGeom>
              <a:rect b="b" l="l" r="r" t="t"/>
              <a:pathLst>
                <a:path extrusionOk="0" h="208767" w="151944">
                  <a:moveTo>
                    <a:pt x="116845" y="63477"/>
                  </a:moveTo>
                  <a:cubicBezTo>
                    <a:pt x="124249" y="65663"/>
                    <a:pt x="124249" y="73850"/>
                    <a:pt x="116845" y="76036"/>
                  </a:cubicBezTo>
                  <a:lnTo>
                    <a:pt x="116845" y="63477"/>
                  </a:lnTo>
                  <a:close/>
                  <a:moveTo>
                    <a:pt x="97208" y="48733"/>
                  </a:moveTo>
                  <a:cubicBezTo>
                    <a:pt x="100567" y="54637"/>
                    <a:pt x="105493" y="56464"/>
                    <a:pt x="109146" y="56953"/>
                  </a:cubicBezTo>
                  <a:cubicBezTo>
                    <a:pt x="110060" y="57051"/>
                    <a:pt x="110745" y="57834"/>
                    <a:pt x="110745" y="58747"/>
                  </a:cubicBezTo>
                  <a:lnTo>
                    <a:pt x="110745" y="59987"/>
                  </a:lnTo>
                  <a:lnTo>
                    <a:pt x="110745" y="82723"/>
                  </a:lnTo>
                  <a:cubicBezTo>
                    <a:pt x="110745" y="103363"/>
                    <a:pt x="93818" y="117165"/>
                    <a:pt x="76147" y="117165"/>
                  </a:cubicBezTo>
                  <a:cubicBezTo>
                    <a:pt x="67985" y="117165"/>
                    <a:pt x="59664" y="114220"/>
                    <a:pt x="52779" y="107645"/>
                  </a:cubicBezTo>
                  <a:cubicBezTo>
                    <a:pt x="39046" y="94564"/>
                    <a:pt x="42374" y="78352"/>
                    <a:pt x="41884" y="75155"/>
                  </a:cubicBezTo>
                  <a:cubicBezTo>
                    <a:pt x="41884" y="74084"/>
                    <a:pt x="42737" y="73195"/>
                    <a:pt x="43824" y="73195"/>
                  </a:cubicBezTo>
                  <a:cubicBezTo>
                    <a:pt x="43862" y="73195"/>
                    <a:pt x="43901" y="73196"/>
                    <a:pt x="43939" y="73198"/>
                  </a:cubicBezTo>
                  <a:cubicBezTo>
                    <a:pt x="45327" y="73282"/>
                    <a:pt x="46688" y="73322"/>
                    <a:pt x="48021" y="73322"/>
                  </a:cubicBezTo>
                  <a:cubicBezTo>
                    <a:pt x="74782" y="73322"/>
                    <a:pt x="90745" y="57091"/>
                    <a:pt x="97208" y="48733"/>
                  </a:cubicBezTo>
                  <a:close/>
                  <a:moveTo>
                    <a:pt x="125424" y="77634"/>
                  </a:moveTo>
                  <a:cubicBezTo>
                    <a:pt x="122031" y="94629"/>
                    <a:pt x="115540" y="109895"/>
                    <a:pt x="116258" y="130805"/>
                  </a:cubicBezTo>
                  <a:cubicBezTo>
                    <a:pt x="114007" y="130250"/>
                    <a:pt x="113061" y="130022"/>
                    <a:pt x="95120" y="125553"/>
                  </a:cubicBezTo>
                  <a:lnTo>
                    <a:pt x="95120" y="118670"/>
                  </a:lnTo>
                  <a:cubicBezTo>
                    <a:pt x="108103" y="111918"/>
                    <a:pt x="116845" y="98315"/>
                    <a:pt x="116845" y="82723"/>
                  </a:cubicBezTo>
                  <a:lnTo>
                    <a:pt x="116845" y="82299"/>
                  </a:lnTo>
                  <a:cubicBezTo>
                    <a:pt x="120302" y="81679"/>
                    <a:pt x="123336" y="79983"/>
                    <a:pt x="125424" y="77634"/>
                  </a:cubicBezTo>
                  <a:close/>
                  <a:moveTo>
                    <a:pt x="89020" y="121345"/>
                  </a:moveTo>
                  <a:lnTo>
                    <a:pt x="89020" y="127967"/>
                  </a:lnTo>
                  <a:cubicBezTo>
                    <a:pt x="89020" y="129369"/>
                    <a:pt x="89966" y="130576"/>
                    <a:pt x="91336" y="130935"/>
                  </a:cubicBezTo>
                  <a:lnTo>
                    <a:pt x="95446" y="131946"/>
                  </a:lnTo>
                  <a:cubicBezTo>
                    <a:pt x="87487" y="142841"/>
                    <a:pt x="83866" y="140036"/>
                    <a:pt x="76233" y="147376"/>
                  </a:cubicBezTo>
                  <a:cubicBezTo>
                    <a:pt x="73786" y="145027"/>
                    <a:pt x="70785" y="142972"/>
                    <a:pt x="67295" y="141308"/>
                  </a:cubicBezTo>
                  <a:cubicBezTo>
                    <a:pt x="63576" y="139514"/>
                    <a:pt x="59890" y="136056"/>
                    <a:pt x="56531" y="131261"/>
                  </a:cubicBezTo>
                  <a:lnTo>
                    <a:pt x="61260" y="129957"/>
                  </a:lnTo>
                  <a:cubicBezTo>
                    <a:pt x="62565" y="129598"/>
                    <a:pt x="63511" y="128391"/>
                    <a:pt x="63511" y="126988"/>
                  </a:cubicBezTo>
                  <a:lnTo>
                    <a:pt x="63511" y="121345"/>
                  </a:lnTo>
                  <a:cubicBezTo>
                    <a:pt x="67621" y="122731"/>
                    <a:pt x="71927" y="123424"/>
                    <a:pt x="76241" y="123424"/>
                  </a:cubicBezTo>
                  <a:cubicBezTo>
                    <a:pt x="80555" y="123424"/>
                    <a:pt x="84877" y="122731"/>
                    <a:pt x="89020" y="121345"/>
                  </a:cubicBezTo>
                  <a:close/>
                  <a:moveTo>
                    <a:pt x="50300" y="132990"/>
                  </a:moveTo>
                  <a:cubicBezTo>
                    <a:pt x="54606" y="139645"/>
                    <a:pt x="59434" y="144309"/>
                    <a:pt x="64653" y="146821"/>
                  </a:cubicBezTo>
                  <a:cubicBezTo>
                    <a:pt x="73852" y="151257"/>
                    <a:pt x="73036" y="154976"/>
                    <a:pt x="76233" y="154976"/>
                  </a:cubicBezTo>
                  <a:cubicBezTo>
                    <a:pt x="79364" y="154976"/>
                    <a:pt x="78712" y="151192"/>
                    <a:pt x="87813" y="146821"/>
                  </a:cubicBezTo>
                  <a:cubicBezTo>
                    <a:pt x="92869" y="144375"/>
                    <a:pt x="97566" y="139906"/>
                    <a:pt x="101774" y="133512"/>
                  </a:cubicBezTo>
                  <a:cubicBezTo>
                    <a:pt x="102101" y="133610"/>
                    <a:pt x="105591" y="134458"/>
                    <a:pt x="105982" y="134556"/>
                  </a:cubicBezTo>
                  <a:cubicBezTo>
                    <a:pt x="101220" y="142124"/>
                    <a:pt x="95609" y="147604"/>
                    <a:pt x="89574" y="150507"/>
                  </a:cubicBezTo>
                  <a:cubicBezTo>
                    <a:pt x="84812" y="152790"/>
                    <a:pt x="79006" y="157129"/>
                    <a:pt x="78484" y="164762"/>
                  </a:cubicBezTo>
                  <a:cubicBezTo>
                    <a:pt x="78418" y="165838"/>
                    <a:pt x="77538" y="166654"/>
                    <a:pt x="76461" y="166654"/>
                  </a:cubicBezTo>
                  <a:lnTo>
                    <a:pt x="76005" y="166654"/>
                  </a:lnTo>
                  <a:cubicBezTo>
                    <a:pt x="74928" y="166654"/>
                    <a:pt x="74015" y="165838"/>
                    <a:pt x="73950" y="164762"/>
                  </a:cubicBezTo>
                  <a:cubicBezTo>
                    <a:pt x="73460" y="157129"/>
                    <a:pt x="67654" y="152790"/>
                    <a:pt x="62891" y="150507"/>
                  </a:cubicBezTo>
                  <a:cubicBezTo>
                    <a:pt x="56726" y="147539"/>
                    <a:pt x="51018" y="141895"/>
                    <a:pt x="46190" y="134132"/>
                  </a:cubicBezTo>
                  <a:cubicBezTo>
                    <a:pt x="46973" y="133904"/>
                    <a:pt x="49322" y="133251"/>
                    <a:pt x="50300" y="132990"/>
                  </a:cubicBezTo>
                  <a:close/>
                  <a:moveTo>
                    <a:pt x="27466" y="139286"/>
                  </a:moveTo>
                  <a:cubicBezTo>
                    <a:pt x="33370" y="152497"/>
                    <a:pt x="33207" y="167665"/>
                    <a:pt x="33207" y="168350"/>
                  </a:cubicBezTo>
                  <a:cubicBezTo>
                    <a:pt x="33207" y="168350"/>
                    <a:pt x="33207" y="168383"/>
                    <a:pt x="33207" y="168383"/>
                  </a:cubicBezTo>
                  <a:lnTo>
                    <a:pt x="33207" y="202634"/>
                  </a:lnTo>
                  <a:lnTo>
                    <a:pt x="29130" y="202634"/>
                  </a:lnTo>
                  <a:lnTo>
                    <a:pt x="29130" y="168350"/>
                  </a:lnTo>
                  <a:lnTo>
                    <a:pt x="29130" y="168285"/>
                  </a:lnTo>
                  <a:cubicBezTo>
                    <a:pt x="29130" y="168154"/>
                    <a:pt x="29293" y="153182"/>
                    <a:pt x="23650" y="140688"/>
                  </a:cubicBezTo>
                  <a:cubicBezTo>
                    <a:pt x="26064" y="139482"/>
                    <a:pt x="25998" y="139840"/>
                    <a:pt x="27466" y="139286"/>
                  </a:cubicBezTo>
                  <a:close/>
                  <a:moveTo>
                    <a:pt x="125098" y="139318"/>
                  </a:moveTo>
                  <a:cubicBezTo>
                    <a:pt x="125129" y="139318"/>
                    <a:pt x="127143" y="139907"/>
                    <a:pt x="127126" y="139907"/>
                  </a:cubicBezTo>
                  <a:cubicBezTo>
                    <a:pt x="127125" y="139907"/>
                    <a:pt x="127123" y="139906"/>
                    <a:pt x="127120" y="139906"/>
                  </a:cubicBezTo>
                  <a:lnTo>
                    <a:pt x="127120" y="139906"/>
                  </a:lnTo>
                  <a:cubicBezTo>
                    <a:pt x="127674" y="140134"/>
                    <a:pt x="128327" y="140395"/>
                    <a:pt x="128914" y="140721"/>
                  </a:cubicBezTo>
                  <a:cubicBezTo>
                    <a:pt x="123238" y="153247"/>
                    <a:pt x="123434" y="168154"/>
                    <a:pt x="123434" y="168350"/>
                  </a:cubicBezTo>
                  <a:lnTo>
                    <a:pt x="123434" y="202634"/>
                  </a:lnTo>
                  <a:lnTo>
                    <a:pt x="119356" y="202634"/>
                  </a:lnTo>
                  <a:cubicBezTo>
                    <a:pt x="119356" y="170403"/>
                    <a:pt x="119378" y="168351"/>
                    <a:pt x="119368" y="168351"/>
                  </a:cubicBezTo>
                  <a:lnTo>
                    <a:pt x="119368" y="168351"/>
                  </a:lnTo>
                  <a:cubicBezTo>
                    <a:pt x="119367" y="168351"/>
                    <a:pt x="119365" y="168395"/>
                    <a:pt x="119362" y="168395"/>
                  </a:cubicBezTo>
                  <a:cubicBezTo>
                    <a:pt x="119360" y="168395"/>
                    <a:pt x="119358" y="168384"/>
                    <a:pt x="119356" y="168350"/>
                  </a:cubicBezTo>
                  <a:cubicBezTo>
                    <a:pt x="119356" y="167665"/>
                    <a:pt x="119193" y="152529"/>
                    <a:pt x="125098" y="139318"/>
                  </a:cubicBezTo>
                  <a:close/>
                  <a:moveTo>
                    <a:pt x="18724" y="144799"/>
                  </a:moveTo>
                  <a:cubicBezTo>
                    <a:pt x="23095" y="155563"/>
                    <a:pt x="22997" y="168057"/>
                    <a:pt x="22997" y="168220"/>
                  </a:cubicBezTo>
                  <a:lnTo>
                    <a:pt x="22997" y="202634"/>
                  </a:lnTo>
                  <a:cubicBezTo>
                    <a:pt x="22077" y="202597"/>
                    <a:pt x="21192" y="202583"/>
                    <a:pt x="20342" y="202583"/>
                  </a:cubicBezTo>
                  <a:cubicBezTo>
                    <a:pt x="18234" y="202583"/>
                    <a:pt x="16347" y="202665"/>
                    <a:pt x="14701" y="202665"/>
                  </a:cubicBezTo>
                  <a:cubicBezTo>
                    <a:pt x="11745" y="202665"/>
                    <a:pt x="9568" y="202403"/>
                    <a:pt x="8286" y="200937"/>
                  </a:cubicBezTo>
                  <a:cubicBezTo>
                    <a:pt x="6883" y="199306"/>
                    <a:pt x="7046" y="196599"/>
                    <a:pt x="7209" y="195425"/>
                  </a:cubicBezTo>
                  <a:cubicBezTo>
                    <a:pt x="16636" y="150703"/>
                    <a:pt x="15234" y="149398"/>
                    <a:pt x="18724" y="144799"/>
                  </a:cubicBezTo>
                  <a:close/>
                  <a:moveTo>
                    <a:pt x="133807" y="144831"/>
                  </a:moveTo>
                  <a:cubicBezTo>
                    <a:pt x="137265" y="149431"/>
                    <a:pt x="135960" y="151159"/>
                    <a:pt x="145289" y="195425"/>
                  </a:cubicBezTo>
                  <a:cubicBezTo>
                    <a:pt x="145452" y="196599"/>
                    <a:pt x="145615" y="199306"/>
                    <a:pt x="144213" y="200937"/>
                  </a:cubicBezTo>
                  <a:cubicBezTo>
                    <a:pt x="142949" y="202403"/>
                    <a:pt x="140811" y="202665"/>
                    <a:pt x="137874" y="202665"/>
                  </a:cubicBezTo>
                  <a:cubicBezTo>
                    <a:pt x="136239" y="202665"/>
                    <a:pt x="134356" y="202583"/>
                    <a:pt x="132239" y="202583"/>
                  </a:cubicBezTo>
                  <a:cubicBezTo>
                    <a:pt x="131386" y="202583"/>
                    <a:pt x="130495" y="202597"/>
                    <a:pt x="129566" y="202634"/>
                  </a:cubicBezTo>
                  <a:cubicBezTo>
                    <a:pt x="129566" y="202405"/>
                    <a:pt x="129566" y="199241"/>
                    <a:pt x="129566" y="168220"/>
                  </a:cubicBezTo>
                  <a:cubicBezTo>
                    <a:pt x="129566" y="168089"/>
                    <a:pt x="129469" y="155628"/>
                    <a:pt x="133807" y="144831"/>
                  </a:cubicBezTo>
                  <a:close/>
                  <a:moveTo>
                    <a:pt x="73934" y="1"/>
                  </a:moveTo>
                  <a:cubicBezTo>
                    <a:pt x="68001" y="1"/>
                    <a:pt x="61799" y="1062"/>
                    <a:pt x="55552" y="3391"/>
                  </a:cubicBezTo>
                  <a:cubicBezTo>
                    <a:pt x="36176" y="10600"/>
                    <a:pt x="25052" y="23616"/>
                    <a:pt x="21529" y="43188"/>
                  </a:cubicBezTo>
                  <a:cubicBezTo>
                    <a:pt x="21236" y="44851"/>
                    <a:pt x="22345" y="46417"/>
                    <a:pt x="24009" y="46743"/>
                  </a:cubicBezTo>
                  <a:cubicBezTo>
                    <a:pt x="24189" y="46775"/>
                    <a:pt x="24368" y="46790"/>
                    <a:pt x="24545" y="46790"/>
                  </a:cubicBezTo>
                  <a:cubicBezTo>
                    <a:pt x="26003" y="46790"/>
                    <a:pt x="27302" y="45748"/>
                    <a:pt x="27564" y="44264"/>
                  </a:cubicBezTo>
                  <a:cubicBezTo>
                    <a:pt x="30728" y="26780"/>
                    <a:pt x="40286" y="15591"/>
                    <a:pt x="57672" y="9100"/>
                  </a:cubicBezTo>
                  <a:cubicBezTo>
                    <a:pt x="63174" y="7065"/>
                    <a:pt x="68595" y="6046"/>
                    <a:pt x="73897" y="6046"/>
                  </a:cubicBezTo>
                  <a:cubicBezTo>
                    <a:pt x="79221" y="6046"/>
                    <a:pt x="84427" y="7073"/>
                    <a:pt x="89477" y="9133"/>
                  </a:cubicBezTo>
                  <a:cubicBezTo>
                    <a:pt x="97110" y="12199"/>
                    <a:pt x="101513" y="16603"/>
                    <a:pt x="101579" y="16635"/>
                  </a:cubicBezTo>
                  <a:cubicBezTo>
                    <a:pt x="102139" y="17227"/>
                    <a:pt x="102907" y="17551"/>
                    <a:pt x="103713" y="17551"/>
                  </a:cubicBezTo>
                  <a:cubicBezTo>
                    <a:pt x="103752" y="17551"/>
                    <a:pt x="103791" y="17550"/>
                    <a:pt x="103829" y="17548"/>
                  </a:cubicBezTo>
                  <a:cubicBezTo>
                    <a:pt x="103835" y="17548"/>
                    <a:pt x="103842" y="17548"/>
                    <a:pt x="103852" y="17548"/>
                  </a:cubicBezTo>
                  <a:cubicBezTo>
                    <a:pt x="104496" y="17548"/>
                    <a:pt x="113944" y="17612"/>
                    <a:pt x="120824" y="26454"/>
                  </a:cubicBezTo>
                  <a:cubicBezTo>
                    <a:pt x="128033" y="35750"/>
                    <a:pt x="129077" y="50168"/>
                    <a:pt x="127446" y="64913"/>
                  </a:cubicBezTo>
                  <a:cubicBezTo>
                    <a:pt x="125587" y="60966"/>
                    <a:pt x="121575" y="58030"/>
                    <a:pt x="116682" y="57182"/>
                  </a:cubicBezTo>
                  <a:cubicBezTo>
                    <a:pt x="116029" y="53920"/>
                    <a:pt x="113354" y="51343"/>
                    <a:pt x="109929" y="50886"/>
                  </a:cubicBezTo>
                  <a:cubicBezTo>
                    <a:pt x="106439" y="50429"/>
                    <a:pt x="103797" y="48374"/>
                    <a:pt x="102035" y="44819"/>
                  </a:cubicBezTo>
                  <a:cubicBezTo>
                    <a:pt x="101108" y="42874"/>
                    <a:pt x="99224" y="41856"/>
                    <a:pt x="97323" y="41856"/>
                  </a:cubicBezTo>
                  <a:cubicBezTo>
                    <a:pt x="95748" y="41856"/>
                    <a:pt x="94162" y="42555"/>
                    <a:pt x="93097" y="44003"/>
                  </a:cubicBezTo>
                  <a:cubicBezTo>
                    <a:pt x="87867" y="51164"/>
                    <a:pt x="73216" y="67210"/>
                    <a:pt x="48011" y="67210"/>
                  </a:cubicBezTo>
                  <a:cubicBezTo>
                    <a:pt x="46808" y="67210"/>
                    <a:pt x="45581" y="67174"/>
                    <a:pt x="44331" y="67098"/>
                  </a:cubicBezTo>
                  <a:cubicBezTo>
                    <a:pt x="44175" y="67089"/>
                    <a:pt x="44019" y="67085"/>
                    <a:pt x="43865" y="67085"/>
                  </a:cubicBezTo>
                  <a:cubicBezTo>
                    <a:pt x="39408" y="67085"/>
                    <a:pt x="35752" y="70678"/>
                    <a:pt x="35752" y="75155"/>
                  </a:cubicBezTo>
                  <a:lnTo>
                    <a:pt x="35752" y="82201"/>
                  </a:lnTo>
                  <a:cubicBezTo>
                    <a:pt x="35752" y="97141"/>
                    <a:pt x="43939" y="111265"/>
                    <a:pt x="57379" y="118507"/>
                  </a:cubicBezTo>
                  <a:lnTo>
                    <a:pt x="57379" y="124672"/>
                  </a:lnTo>
                  <a:cubicBezTo>
                    <a:pt x="55519" y="125194"/>
                    <a:pt x="48767" y="127053"/>
                    <a:pt x="36926" y="130348"/>
                  </a:cubicBezTo>
                  <a:cubicBezTo>
                    <a:pt x="36861" y="102882"/>
                    <a:pt x="26586" y="86115"/>
                    <a:pt x="26455" y="58193"/>
                  </a:cubicBezTo>
                  <a:cubicBezTo>
                    <a:pt x="26422" y="56497"/>
                    <a:pt x="25085" y="55159"/>
                    <a:pt x="23389" y="55159"/>
                  </a:cubicBezTo>
                  <a:lnTo>
                    <a:pt x="23356" y="55159"/>
                  </a:lnTo>
                  <a:cubicBezTo>
                    <a:pt x="21693" y="55159"/>
                    <a:pt x="20323" y="56529"/>
                    <a:pt x="20323" y="58225"/>
                  </a:cubicBezTo>
                  <a:cubicBezTo>
                    <a:pt x="20453" y="87127"/>
                    <a:pt x="31315" y="105492"/>
                    <a:pt x="30793" y="132044"/>
                  </a:cubicBezTo>
                  <a:cubicBezTo>
                    <a:pt x="24694" y="133708"/>
                    <a:pt x="23487" y="134001"/>
                    <a:pt x="21823" y="134784"/>
                  </a:cubicBezTo>
                  <a:cubicBezTo>
                    <a:pt x="17680" y="136676"/>
                    <a:pt x="11841" y="140819"/>
                    <a:pt x="10112" y="149561"/>
                  </a:cubicBezTo>
                  <a:cubicBezTo>
                    <a:pt x="783" y="196338"/>
                    <a:pt x="1207" y="194316"/>
                    <a:pt x="1175" y="194479"/>
                  </a:cubicBezTo>
                  <a:cubicBezTo>
                    <a:pt x="0" y="202764"/>
                    <a:pt x="4371" y="208766"/>
                    <a:pt x="13570" y="208766"/>
                  </a:cubicBezTo>
                  <a:lnTo>
                    <a:pt x="92412" y="208766"/>
                  </a:lnTo>
                  <a:cubicBezTo>
                    <a:pt x="94109" y="208766"/>
                    <a:pt x="95479" y="207396"/>
                    <a:pt x="95479" y="205700"/>
                  </a:cubicBezTo>
                  <a:cubicBezTo>
                    <a:pt x="95479" y="204004"/>
                    <a:pt x="94109" y="202634"/>
                    <a:pt x="92412" y="202634"/>
                  </a:cubicBezTo>
                  <a:lnTo>
                    <a:pt x="39307" y="202634"/>
                  </a:lnTo>
                  <a:lnTo>
                    <a:pt x="39307" y="168415"/>
                  </a:lnTo>
                  <a:cubicBezTo>
                    <a:pt x="39340" y="166523"/>
                    <a:pt x="39340" y="151518"/>
                    <a:pt x="33436" y="137655"/>
                  </a:cubicBezTo>
                  <a:lnTo>
                    <a:pt x="40058" y="135795"/>
                  </a:lnTo>
                  <a:cubicBezTo>
                    <a:pt x="45733" y="145484"/>
                    <a:pt x="52486" y="152269"/>
                    <a:pt x="60217" y="156020"/>
                  </a:cubicBezTo>
                  <a:cubicBezTo>
                    <a:pt x="65110" y="158368"/>
                    <a:pt x="67589" y="161369"/>
                    <a:pt x="67850" y="165153"/>
                  </a:cubicBezTo>
                  <a:cubicBezTo>
                    <a:pt x="68143" y="169427"/>
                    <a:pt x="71699" y="172786"/>
                    <a:pt x="76005" y="172786"/>
                  </a:cubicBezTo>
                  <a:lnTo>
                    <a:pt x="76461" y="172786"/>
                  </a:lnTo>
                  <a:cubicBezTo>
                    <a:pt x="80734" y="172786"/>
                    <a:pt x="84323" y="169427"/>
                    <a:pt x="84616" y="165153"/>
                  </a:cubicBezTo>
                  <a:cubicBezTo>
                    <a:pt x="84845" y="161369"/>
                    <a:pt x="87356" y="158368"/>
                    <a:pt x="92217" y="156020"/>
                  </a:cubicBezTo>
                  <a:cubicBezTo>
                    <a:pt x="99850" y="152334"/>
                    <a:pt x="106569" y="145647"/>
                    <a:pt x="112213" y="136122"/>
                  </a:cubicBezTo>
                  <a:lnTo>
                    <a:pt x="119063" y="137818"/>
                  </a:lnTo>
                  <a:cubicBezTo>
                    <a:pt x="113224" y="151649"/>
                    <a:pt x="113224" y="166523"/>
                    <a:pt x="113256" y="168415"/>
                  </a:cubicBezTo>
                  <a:lnTo>
                    <a:pt x="113256" y="202634"/>
                  </a:lnTo>
                  <a:lnTo>
                    <a:pt x="106700" y="202634"/>
                  </a:lnTo>
                  <a:cubicBezTo>
                    <a:pt x="105004" y="202634"/>
                    <a:pt x="103634" y="204004"/>
                    <a:pt x="103634" y="205700"/>
                  </a:cubicBezTo>
                  <a:cubicBezTo>
                    <a:pt x="103634" y="207396"/>
                    <a:pt x="105004" y="208766"/>
                    <a:pt x="106700" y="208766"/>
                  </a:cubicBezTo>
                  <a:lnTo>
                    <a:pt x="138928" y="208766"/>
                  </a:lnTo>
                  <a:cubicBezTo>
                    <a:pt x="143299" y="208766"/>
                    <a:pt x="146627" y="207494"/>
                    <a:pt x="148845" y="204950"/>
                  </a:cubicBezTo>
                  <a:cubicBezTo>
                    <a:pt x="151356" y="202046"/>
                    <a:pt x="151944" y="197578"/>
                    <a:pt x="151291" y="194316"/>
                  </a:cubicBezTo>
                  <a:lnTo>
                    <a:pt x="142386" y="149561"/>
                  </a:lnTo>
                  <a:cubicBezTo>
                    <a:pt x="140983" y="142483"/>
                    <a:pt x="136580" y="137198"/>
                    <a:pt x="129860" y="134425"/>
                  </a:cubicBezTo>
                  <a:cubicBezTo>
                    <a:pt x="128066" y="133675"/>
                    <a:pt x="125554" y="133121"/>
                    <a:pt x="122488" y="132370"/>
                  </a:cubicBezTo>
                  <a:cubicBezTo>
                    <a:pt x="121640" y="119877"/>
                    <a:pt x="124608" y="105361"/>
                    <a:pt x="127935" y="93357"/>
                  </a:cubicBezTo>
                  <a:cubicBezTo>
                    <a:pt x="137102" y="60085"/>
                    <a:pt x="136319" y="36272"/>
                    <a:pt x="125554" y="22572"/>
                  </a:cubicBezTo>
                  <a:cubicBezTo>
                    <a:pt x="118215" y="13243"/>
                    <a:pt x="108527" y="11710"/>
                    <a:pt x="105004" y="11481"/>
                  </a:cubicBezTo>
                  <a:cubicBezTo>
                    <a:pt x="97015" y="4412"/>
                    <a:pt x="86032" y="1"/>
                    <a:pt x="73934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" name="Google Shape;378;p33"/>
          <p:cNvGrpSpPr/>
          <p:nvPr/>
        </p:nvGrpSpPr>
        <p:grpSpPr>
          <a:xfrm>
            <a:off x="3264961" y="1397740"/>
            <a:ext cx="290831" cy="398217"/>
            <a:chOff x="1894375" y="238225"/>
            <a:chExt cx="3811675" cy="5219100"/>
          </a:xfrm>
        </p:grpSpPr>
        <p:sp>
          <p:nvSpPr>
            <p:cNvPr id="379" name="Google Shape;379;p33"/>
            <p:cNvSpPr/>
            <p:nvPr/>
          </p:nvSpPr>
          <p:spPr>
            <a:xfrm>
              <a:off x="3537600" y="4666250"/>
              <a:ext cx="518700" cy="551000"/>
            </a:xfrm>
            <a:custGeom>
              <a:rect b="b" l="l" r="r" t="t"/>
              <a:pathLst>
                <a:path extrusionOk="0" h="22040" w="20748">
                  <a:moveTo>
                    <a:pt x="14647" y="6101"/>
                  </a:moveTo>
                  <a:cubicBezTo>
                    <a:pt x="14452" y="7047"/>
                    <a:pt x="15756" y="12853"/>
                    <a:pt x="10374" y="15821"/>
                  </a:cubicBezTo>
                  <a:cubicBezTo>
                    <a:pt x="4959" y="12820"/>
                    <a:pt x="6329" y="7112"/>
                    <a:pt x="6134" y="6101"/>
                  </a:cubicBezTo>
                  <a:close/>
                  <a:moveTo>
                    <a:pt x="4959" y="1"/>
                  </a:moveTo>
                  <a:cubicBezTo>
                    <a:pt x="2219" y="1"/>
                    <a:pt x="1" y="2219"/>
                    <a:pt x="1" y="4959"/>
                  </a:cubicBezTo>
                  <a:lnTo>
                    <a:pt x="1" y="8678"/>
                  </a:lnTo>
                  <a:cubicBezTo>
                    <a:pt x="1" y="15396"/>
                    <a:pt x="5640" y="22040"/>
                    <a:pt x="10437" y="22040"/>
                  </a:cubicBezTo>
                  <a:cubicBezTo>
                    <a:pt x="11136" y="22040"/>
                    <a:pt x="11818" y="21898"/>
                    <a:pt x="12462" y="21595"/>
                  </a:cubicBezTo>
                  <a:cubicBezTo>
                    <a:pt x="17518" y="19247"/>
                    <a:pt x="20747" y="14191"/>
                    <a:pt x="20747" y="8678"/>
                  </a:cubicBezTo>
                  <a:lnTo>
                    <a:pt x="20747" y="4959"/>
                  </a:lnTo>
                  <a:cubicBezTo>
                    <a:pt x="20747" y="2219"/>
                    <a:pt x="18529" y="1"/>
                    <a:pt x="15789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3"/>
            <p:cNvSpPr/>
            <p:nvPr/>
          </p:nvSpPr>
          <p:spPr>
            <a:xfrm>
              <a:off x="2940675" y="1903350"/>
              <a:ext cx="25" cy="850"/>
            </a:xfrm>
            <a:custGeom>
              <a:rect b="b" l="l" r="r" t="t"/>
              <a:pathLst>
                <a:path extrusionOk="0" h="34" w="1">
                  <a:moveTo>
                    <a:pt x="0" y="33"/>
                  </a:moveTo>
                  <a:cubicBezTo>
                    <a:pt x="0" y="1"/>
                    <a:pt x="0" y="1"/>
                    <a:pt x="0" y="33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3"/>
            <p:cNvSpPr/>
            <p:nvPr/>
          </p:nvSpPr>
          <p:spPr>
            <a:xfrm>
              <a:off x="2940675" y="1904175"/>
              <a:ext cx="25" cy="825"/>
            </a:xfrm>
            <a:custGeom>
              <a:rect b="b" l="l" r="r" t="t"/>
              <a:pathLst>
                <a:path extrusionOk="0" h="33" w="1">
                  <a:moveTo>
                    <a:pt x="0" y="3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3"/>
            <p:cNvSpPr/>
            <p:nvPr/>
          </p:nvSpPr>
          <p:spPr>
            <a:xfrm>
              <a:off x="1894375" y="238225"/>
              <a:ext cx="3811675" cy="5219100"/>
            </a:xfrm>
            <a:custGeom>
              <a:rect b="b" l="l" r="r" t="t"/>
              <a:pathLst>
                <a:path extrusionOk="0" h="208764" w="152467">
                  <a:moveTo>
                    <a:pt x="35687" y="63539"/>
                  </a:moveTo>
                  <a:lnTo>
                    <a:pt x="35687" y="76033"/>
                  </a:lnTo>
                  <a:cubicBezTo>
                    <a:pt x="28380" y="73815"/>
                    <a:pt x="28380" y="65758"/>
                    <a:pt x="35687" y="63539"/>
                  </a:cubicBezTo>
                  <a:close/>
                  <a:moveTo>
                    <a:pt x="116845" y="63507"/>
                  </a:moveTo>
                  <a:cubicBezTo>
                    <a:pt x="124217" y="65692"/>
                    <a:pt x="124217" y="73847"/>
                    <a:pt x="116845" y="76066"/>
                  </a:cubicBezTo>
                  <a:lnTo>
                    <a:pt x="116845" y="63507"/>
                  </a:lnTo>
                  <a:close/>
                  <a:moveTo>
                    <a:pt x="75940" y="41619"/>
                  </a:moveTo>
                  <a:cubicBezTo>
                    <a:pt x="85563" y="41619"/>
                    <a:pt x="96556" y="43674"/>
                    <a:pt x="108103" y="49643"/>
                  </a:cubicBezTo>
                  <a:cubicBezTo>
                    <a:pt x="109669" y="50459"/>
                    <a:pt x="110648" y="52057"/>
                    <a:pt x="110648" y="53819"/>
                  </a:cubicBezTo>
                  <a:lnTo>
                    <a:pt x="110648" y="83046"/>
                  </a:lnTo>
                  <a:cubicBezTo>
                    <a:pt x="110648" y="96518"/>
                    <a:pt x="102949" y="108229"/>
                    <a:pt x="91630" y="113872"/>
                  </a:cubicBezTo>
                  <a:cubicBezTo>
                    <a:pt x="90732" y="113960"/>
                    <a:pt x="84625" y="117299"/>
                    <a:pt x="75988" y="117299"/>
                  </a:cubicBezTo>
                  <a:cubicBezTo>
                    <a:pt x="71765" y="117299"/>
                    <a:pt x="66936" y="116500"/>
                    <a:pt x="61816" y="114133"/>
                  </a:cubicBezTo>
                  <a:cubicBezTo>
                    <a:pt x="61587" y="114035"/>
                    <a:pt x="61359" y="113937"/>
                    <a:pt x="61098" y="113905"/>
                  </a:cubicBezTo>
                  <a:cubicBezTo>
                    <a:pt x="49290" y="107968"/>
                    <a:pt x="41820" y="95703"/>
                    <a:pt x="41820" y="82524"/>
                  </a:cubicBezTo>
                  <a:cubicBezTo>
                    <a:pt x="41852" y="70593"/>
                    <a:pt x="41852" y="67099"/>
                    <a:pt x="41852" y="66672"/>
                  </a:cubicBezTo>
                  <a:lnTo>
                    <a:pt x="41852" y="66672"/>
                  </a:lnTo>
                  <a:cubicBezTo>
                    <a:pt x="41852" y="67022"/>
                    <a:pt x="41845" y="69328"/>
                    <a:pt x="41838" y="69328"/>
                  </a:cubicBezTo>
                  <a:cubicBezTo>
                    <a:pt x="41829" y="69328"/>
                    <a:pt x="41820" y="66214"/>
                    <a:pt x="41820" y="53297"/>
                  </a:cubicBezTo>
                  <a:cubicBezTo>
                    <a:pt x="41820" y="51535"/>
                    <a:pt x="42798" y="49904"/>
                    <a:pt x="44364" y="49122"/>
                  </a:cubicBezTo>
                  <a:cubicBezTo>
                    <a:pt x="50105" y="46218"/>
                    <a:pt x="61489" y="41619"/>
                    <a:pt x="75940" y="41619"/>
                  </a:cubicBezTo>
                  <a:close/>
                  <a:moveTo>
                    <a:pt x="63479" y="121505"/>
                  </a:moveTo>
                  <a:cubicBezTo>
                    <a:pt x="67655" y="122908"/>
                    <a:pt x="71993" y="123593"/>
                    <a:pt x="76307" y="123593"/>
                  </a:cubicBezTo>
                  <a:cubicBezTo>
                    <a:pt x="80621" y="123593"/>
                    <a:pt x="84910" y="122908"/>
                    <a:pt x="88988" y="121570"/>
                  </a:cubicBezTo>
                  <a:lnTo>
                    <a:pt x="88988" y="127964"/>
                  </a:lnTo>
                  <a:cubicBezTo>
                    <a:pt x="88988" y="129366"/>
                    <a:pt x="89934" y="130606"/>
                    <a:pt x="91304" y="130932"/>
                  </a:cubicBezTo>
                  <a:lnTo>
                    <a:pt x="95414" y="131943"/>
                  </a:lnTo>
                  <a:cubicBezTo>
                    <a:pt x="87487" y="142871"/>
                    <a:pt x="83834" y="140033"/>
                    <a:pt x="76201" y="147405"/>
                  </a:cubicBezTo>
                  <a:cubicBezTo>
                    <a:pt x="73754" y="145024"/>
                    <a:pt x="70753" y="143001"/>
                    <a:pt x="67296" y="141305"/>
                  </a:cubicBezTo>
                  <a:cubicBezTo>
                    <a:pt x="63577" y="139511"/>
                    <a:pt x="59891" y="136086"/>
                    <a:pt x="56499" y="131258"/>
                  </a:cubicBezTo>
                  <a:lnTo>
                    <a:pt x="61228" y="129954"/>
                  </a:lnTo>
                  <a:cubicBezTo>
                    <a:pt x="62566" y="129595"/>
                    <a:pt x="63479" y="128388"/>
                    <a:pt x="63479" y="127018"/>
                  </a:cubicBezTo>
                  <a:lnTo>
                    <a:pt x="63479" y="121505"/>
                  </a:lnTo>
                  <a:close/>
                  <a:moveTo>
                    <a:pt x="50301" y="132987"/>
                  </a:moveTo>
                  <a:cubicBezTo>
                    <a:pt x="54607" y="139674"/>
                    <a:pt x="59402" y="144306"/>
                    <a:pt x="64621" y="146818"/>
                  </a:cubicBezTo>
                  <a:cubicBezTo>
                    <a:pt x="73820" y="151254"/>
                    <a:pt x="73037" y="154973"/>
                    <a:pt x="76201" y="154973"/>
                  </a:cubicBezTo>
                  <a:cubicBezTo>
                    <a:pt x="79365" y="154973"/>
                    <a:pt x="78713" y="151222"/>
                    <a:pt x="87781" y="146818"/>
                  </a:cubicBezTo>
                  <a:cubicBezTo>
                    <a:pt x="92837" y="144372"/>
                    <a:pt x="97534" y="139935"/>
                    <a:pt x="101775" y="133542"/>
                  </a:cubicBezTo>
                  <a:cubicBezTo>
                    <a:pt x="102069" y="133607"/>
                    <a:pt x="105559" y="134488"/>
                    <a:pt x="105950" y="134586"/>
                  </a:cubicBezTo>
                  <a:cubicBezTo>
                    <a:pt x="101188" y="142121"/>
                    <a:pt x="95577" y="147601"/>
                    <a:pt x="89542" y="150504"/>
                  </a:cubicBezTo>
                  <a:cubicBezTo>
                    <a:pt x="84780" y="152787"/>
                    <a:pt x="78974" y="157159"/>
                    <a:pt x="78484" y="164759"/>
                  </a:cubicBezTo>
                  <a:cubicBezTo>
                    <a:pt x="78403" y="166047"/>
                    <a:pt x="77310" y="166692"/>
                    <a:pt x="76217" y="166692"/>
                  </a:cubicBezTo>
                  <a:cubicBezTo>
                    <a:pt x="75124" y="166692"/>
                    <a:pt x="74032" y="166047"/>
                    <a:pt x="73950" y="164759"/>
                  </a:cubicBezTo>
                  <a:cubicBezTo>
                    <a:pt x="73428" y="157159"/>
                    <a:pt x="67655" y="152787"/>
                    <a:pt x="62859" y="150504"/>
                  </a:cubicBezTo>
                  <a:cubicBezTo>
                    <a:pt x="56727" y="147536"/>
                    <a:pt x="50986" y="141925"/>
                    <a:pt x="46191" y="134129"/>
                  </a:cubicBezTo>
                  <a:cubicBezTo>
                    <a:pt x="46941" y="133901"/>
                    <a:pt x="49290" y="133281"/>
                    <a:pt x="50301" y="132987"/>
                  </a:cubicBezTo>
                  <a:close/>
                  <a:moveTo>
                    <a:pt x="27467" y="139315"/>
                  </a:moveTo>
                  <a:cubicBezTo>
                    <a:pt x="31316" y="147960"/>
                    <a:pt x="33208" y="159148"/>
                    <a:pt x="33208" y="168380"/>
                  </a:cubicBezTo>
                  <a:lnTo>
                    <a:pt x="33208" y="202631"/>
                  </a:lnTo>
                  <a:lnTo>
                    <a:pt x="29130" y="202631"/>
                  </a:lnTo>
                  <a:lnTo>
                    <a:pt x="29130" y="202598"/>
                  </a:lnTo>
                  <a:lnTo>
                    <a:pt x="29130" y="202533"/>
                  </a:lnTo>
                  <a:cubicBezTo>
                    <a:pt x="29130" y="202109"/>
                    <a:pt x="29130" y="198064"/>
                    <a:pt x="29130" y="168315"/>
                  </a:cubicBezTo>
                  <a:cubicBezTo>
                    <a:pt x="29130" y="168151"/>
                    <a:pt x="29294" y="153179"/>
                    <a:pt x="23618" y="140718"/>
                  </a:cubicBezTo>
                  <a:cubicBezTo>
                    <a:pt x="25608" y="139674"/>
                    <a:pt x="26325" y="139707"/>
                    <a:pt x="27467" y="139315"/>
                  </a:cubicBezTo>
                  <a:close/>
                  <a:moveTo>
                    <a:pt x="125066" y="139315"/>
                  </a:moveTo>
                  <a:cubicBezTo>
                    <a:pt x="125097" y="139347"/>
                    <a:pt x="127111" y="139936"/>
                    <a:pt x="127094" y="139936"/>
                  </a:cubicBezTo>
                  <a:cubicBezTo>
                    <a:pt x="127093" y="139936"/>
                    <a:pt x="127091" y="139936"/>
                    <a:pt x="127088" y="139935"/>
                  </a:cubicBezTo>
                  <a:lnTo>
                    <a:pt x="127088" y="139935"/>
                  </a:lnTo>
                  <a:cubicBezTo>
                    <a:pt x="127642" y="140131"/>
                    <a:pt x="128295" y="140425"/>
                    <a:pt x="128882" y="140751"/>
                  </a:cubicBezTo>
                  <a:cubicBezTo>
                    <a:pt x="123239" y="153244"/>
                    <a:pt x="123402" y="168151"/>
                    <a:pt x="123402" y="168347"/>
                  </a:cubicBezTo>
                  <a:lnTo>
                    <a:pt x="123402" y="202631"/>
                  </a:lnTo>
                  <a:lnTo>
                    <a:pt x="119324" y="202631"/>
                  </a:lnTo>
                  <a:cubicBezTo>
                    <a:pt x="119324" y="170400"/>
                    <a:pt x="119346" y="168348"/>
                    <a:pt x="119336" y="168348"/>
                  </a:cubicBezTo>
                  <a:lnTo>
                    <a:pt x="119336" y="168348"/>
                  </a:lnTo>
                  <a:cubicBezTo>
                    <a:pt x="119335" y="168348"/>
                    <a:pt x="119333" y="168392"/>
                    <a:pt x="119330" y="168392"/>
                  </a:cubicBezTo>
                  <a:cubicBezTo>
                    <a:pt x="119328" y="168392"/>
                    <a:pt x="119326" y="168381"/>
                    <a:pt x="119324" y="168347"/>
                  </a:cubicBezTo>
                  <a:cubicBezTo>
                    <a:pt x="119324" y="167662"/>
                    <a:pt x="119161" y="152526"/>
                    <a:pt x="125066" y="139315"/>
                  </a:cubicBezTo>
                  <a:close/>
                  <a:moveTo>
                    <a:pt x="133775" y="144861"/>
                  </a:moveTo>
                  <a:cubicBezTo>
                    <a:pt x="137233" y="149460"/>
                    <a:pt x="135928" y="151189"/>
                    <a:pt x="145257" y="195422"/>
                  </a:cubicBezTo>
                  <a:cubicBezTo>
                    <a:pt x="145942" y="200478"/>
                    <a:pt x="143855" y="202631"/>
                    <a:pt x="138896" y="202631"/>
                  </a:cubicBezTo>
                  <a:lnTo>
                    <a:pt x="129534" y="202631"/>
                  </a:lnTo>
                  <a:cubicBezTo>
                    <a:pt x="129534" y="202402"/>
                    <a:pt x="129534" y="199238"/>
                    <a:pt x="129534" y="168217"/>
                  </a:cubicBezTo>
                  <a:cubicBezTo>
                    <a:pt x="129534" y="168086"/>
                    <a:pt x="129437" y="155625"/>
                    <a:pt x="133775" y="144861"/>
                  </a:cubicBezTo>
                  <a:close/>
                  <a:moveTo>
                    <a:pt x="18725" y="144796"/>
                  </a:moveTo>
                  <a:cubicBezTo>
                    <a:pt x="23096" y="155593"/>
                    <a:pt x="22998" y="168086"/>
                    <a:pt x="22998" y="168217"/>
                  </a:cubicBezTo>
                  <a:lnTo>
                    <a:pt x="22998" y="202631"/>
                  </a:lnTo>
                  <a:cubicBezTo>
                    <a:pt x="22078" y="202594"/>
                    <a:pt x="21192" y="202580"/>
                    <a:pt x="20342" y="202580"/>
                  </a:cubicBezTo>
                  <a:cubicBezTo>
                    <a:pt x="18231" y="202580"/>
                    <a:pt x="16340" y="202662"/>
                    <a:pt x="14691" y="202662"/>
                  </a:cubicBezTo>
                  <a:cubicBezTo>
                    <a:pt x="11729" y="202662"/>
                    <a:pt x="9550" y="202400"/>
                    <a:pt x="8286" y="200934"/>
                  </a:cubicBezTo>
                  <a:cubicBezTo>
                    <a:pt x="6884" y="199303"/>
                    <a:pt x="7047" y="196596"/>
                    <a:pt x="7210" y="195422"/>
                  </a:cubicBezTo>
                  <a:lnTo>
                    <a:pt x="16115" y="150765"/>
                  </a:lnTo>
                  <a:cubicBezTo>
                    <a:pt x="16604" y="148286"/>
                    <a:pt x="17550" y="146329"/>
                    <a:pt x="18725" y="144796"/>
                  </a:cubicBezTo>
                  <a:close/>
                  <a:moveTo>
                    <a:pt x="45910" y="1"/>
                  </a:moveTo>
                  <a:cubicBezTo>
                    <a:pt x="42983" y="1"/>
                    <a:pt x="40104" y="1229"/>
                    <a:pt x="38134" y="3552"/>
                  </a:cubicBezTo>
                  <a:cubicBezTo>
                    <a:pt x="30631" y="12261"/>
                    <a:pt x="19051" y="31703"/>
                    <a:pt x="25771" y="63539"/>
                  </a:cubicBezTo>
                  <a:cubicBezTo>
                    <a:pt x="25771" y="63605"/>
                    <a:pt x="25803" y="63670"/>
                    <a:pt x="25803" y="63735"/>
                  </a:cubicBezTo>
                  <a:cubicBezTo>
                    <a:pt x="21204" y="71238"/>
                    <a:pt x="26162" y="80534"/>
                    <a:pt x="35687" y="82329"/>
                  </a:cubicBezTo>
                  <a:lnTo>
                    <a:pt x="35687" y="82524"/>
                  </a:lnTo>
                  <a:cubicBezTo>
                    <a:pt x="35687" y="97627"/>
                    <a:pt x="44038" y="111686"/>
                    <a:pt x="57379" y="118863"/>
                  </a:cubicBezTo>
                  <a:lnTo>
                    <a:pt x="57379" y="124702"/>
                  </a:lnTo>
                  <a:cubicBezTo>
                    <a:pt x="20454" y="134912"/>
                    <a:pt x="23389" y="134064"/>
                    <a:pt x="21824" y="134781"/>
                  </a:cubicBezTo>
                  <a:cubicBezTo>
                    <a:pt x="17681" y="136673"/>
                    <a:pt x="11842" y="140849"/>
                    <a:pt x="10113" y="149558"/>
                  </a:cubicBezTo>
                  <a:cubicBezTo>
                    <a:pt x="784" y="196335"/>
                    <a:pt x="1175" y="194345"/>
                    <a:pt x="1175" y="194476"/>
                  </a:cubicBezTo>
                  <a:cubicBezTo>
                    <a:pt x="1" y="202761"/>
                    <a:pt x="4372" y="208763"/>
                    <a:pt x="13571" y="208763"/>
                  </a:cubicBezTo>
                  <a:lnTo>
                    <a:pt x="45636" y="208763"/>
                  </a:lnTo>
                  <a:cubicBezTo>
                    <a:pt x="47332" y="208763"/>
                    <a:pt x="48702" y="207393"/>
                    <a:pt x="48702" y="205697"/>
                  </a:cubicBezTo>
                  <a:cubicBezTo>
                    <a:pt x="48702" y="204001"/>
                    <a:pt x="47332" y="202631"/>
                    <a:pt x="45636" y="202631"/>
                  </a:cubicBezTo>
                  <a:lnTo>
                    <a:pt x="39308" y="202631"/>
                  </a:lnTo>
                  <a:lnTo>
                    <a:pt x="39308" y="168412"/>
                  </a:lnTo>
                  <a:cubicBezTo>
                    <a:pt x="39341" y="166520"/>
                    <a:pt x="39341" y="151515"/>
                    <a:pt x="33404" y="137652"/>
                  </a:cubicBezTo>
                  <a:lnTo>
                    <a:pt x="40058" y="135825"/>
                  </a:lnTo>
                  <a:cubicBezTo>
                    <a:pt x="45701" y="145513"/>
                    <a:pt x="52486" y="152298"/>
                    <a:pt x="60217" y="156017"/>
                  </a:cubicBezTo>
                  <a:cubicBezTo>
                    <a:pt x="65078" y="158365"/>
                    <a:pt x="67589" y="161366"/>
                    <a:pt x="67850" y="165183"/>
                  </a:cubicBezTo>
                  <a:cubicBezTo>
                    <a:pt x="68111" y="169456"/>
                    <a:pt x="71699" y="172783"/>
                    <a:pt x="75973" y="172783"/>
                  </a:cubicBezTo>
                  <a:lnTo>
                    <a:pt x="76429" y="172783"/>
                  </a:lnTo>
                  <a:cubicBezTo>
                    <a:pt x="80735" y="172783"/>
                    <a:pt x="84291" y="169456"/>
                    <a:pt x="84584" y="165183"/>
                  </a:cubicBezTo>
                  <a:cubicBezTo>
                    <a:pt x="84845" y="161366"/>
                    <a:pt x="87324" y="158365"/>
                    <a:pt x="92217" y="156017"/>
                  </a:cubicBezTo>
                  <a:cubicBezTo>
                    <a:pt x="99850" y="152331"/>
                    <a:pt x="106537" y="145644"/>
                    <a:pt x="112181" y="136119"/>
                  </a:cubicBezTo>
                  <a:lnTo>
                    <a:pt x="119031" y="137815"/>
                  </a:lnTo>
                  <a:cubicBezTo>
                    <a:pt x="113192" y="151646"/>
                    <a:pt x="113192" y="166520"/>
                    <a:pt x="113224" y="168412"/>
                  </a:cubicBezTo>
                  <a:lnTo>
                    <a:pt x="113224" y="202631"/>
                  </a:lnTo>
                  <a:lnTo>
                    <a:pt x="59924" y="202631"/>
                  </a:lnTo>
                  <a:cubicBezTo>
                    <a:pt x="58227" y="202631"/>
                    <a:pt x="56857" y="204001"/>
                    <a:pt x="56857" y="205697"/>
                  </a:cubicBezTo>
                  <a:cubicBezTo>
                    <a:pt x="56857" y="207393"/>
                    <a:pt x="58227" y="208763"/>
                    <a:pt x="59924" y="208763"/>
                  </a:cubicBezTo>
                  <a:lnTo>
                    <a:pt x="138896" y="208763"/>
                  </a:lnTo>
                  <a:cubicBezTo>
                    <a:pt x="148063" y="208763"/>
                    <a:pt x="152466" y="202794"/>
                    <a:pt x="151292" y="194476"/>
                  </a:cubicBezTo>
                  <a:cubicBezTo>
                    <a:pt x="151292" y="194443"/>
                    <a:pt x="151292" y="194378"/>
                    <a:pt x="151259" y="194313"/>
                  </a:cubicBezTo>
                  <a:lnTo>
                    <a:pt x="142354" y="149558"/>
                  </a:lnTo>
                  <a:cubicBezTo>
                    <a:pt x="140919" y="142414"/>
                    <a:pt x="136450" y="137163"/>
                    <a:pt x="129828" y="134422"/>
                  </a:cubicBezTo>
                  <a:cubicBezTo>
                    <a:pt x="128262" y="133803"/>
                    <a:pt x="129143" y="134031"/>
                    <a:pt x="95088" y="125582"/>
                  </a:cubicBezTo>
                  <a:lnTo>
                    <a:pt x="95088" y="118961"/>
                  </a:lnTo>
                  <a:cubicBezTo>
                    <a:pt x="108038" y="112176"/>
                    <a:pt x="116780" y="98638"/>
                    <a:pt x="116780" y="83046"/>
                  </a:cubicBezTo>
                  <a:lnTo>
                    <a:pt x="116780" y="82329"/>
                  </a:lnTo>
                  <a:cubicBezTo>
                    <a:pt x="123467" y="81122"/>
                    <a:pt x="128491" y="75968"/>
                    <a:pt x="128491" y="69770"/>
                  </a:cubicBezTo>
                  <a:cubicBezTo>
                    <a:pt x="128491" y="69150"/>
                    <a:pt x="128458" y="68563"/>
                    <a:pt x="128360" y="67943"/>
                  </a:cubicBezTo>
                  <a:cubicBezTo>
                    <a:pt x="128360" y="67943"/>
                    <a:pt x="128360" y="67911"/>
                    <a:pt x="128360" y="67911"/>
                  </a:cubicBezTo>
                  <a:cubicBezTo>
                    <a:pt x="128425" y="67552"/>
                    <a:pt x="129958" y="59136"/>
                    <a:pt x="129828" y="49122"/>
                  </a:cubicBezTo>
                  <a:cubicBezTo>
                    <a:pt x="129795" y="47458"/>
                    <a:pt x="128425" y="46088"/>
                    <a:pt x="126762" y="46088"/>
                  </a:cubicBezTo>
                  <a:lnTo>
                    <a:pt x="126729" y="46088"/>
                  </a:lnTo>
                  <a:cubicBezTo>
                    <a:pt x="125033" y="46120"/>
                    <a:pt x="123695" y="47523"/>
                    <a:pt x="123695" y="49187"/>
                  </a:cubicBezTo>
                  <a:cubicBezTo>
                    <a:pt x="123761" y="53166"/>
                    <a:pt x="123532" y="56950"/>
                    <a:pt x="123239" y="59951"/>
                  </a:cubicBezTo>
                  <a:cubicBezTo>
                    <a:pt x="121412" y="58614"/>
                    <a:pt x="119194" y="57668"/>
                    <a:pt x="116780" y="57211"/>
                  </a:cubicBezTo>
                  <a:lnTo>
                    <a:pt x="116780" y="53819"/>
                  </a:lnTo>
                  <a:cubicBezTo>
                    <a:pt x="116780" y="49741"/>
                    <a:pt x="114529" y="46055"/>
                    <a:pt x="110908" y="44196"/>
                  </a:cubicBezTo>
                  <a:cubicBezTo>
                    <a:pt x="98360" y="37719"/>
                    <a:pt x="86430" y="35496"/>
                    <a:pt x="75968" y="35496"/>
                  </a:cubicBezTo>
                  <a:cubicBezTo>
                    <a:pt x="60242" y="35496"/>
                    <a:pt x="47834" y="40520"/>
                    <a:pt x="41624" y="43674"/>
                  </a:cubicBezTo>
                  <a:cubicBezTo>
                    <a:pt x="37970" y="45501"/>
                    <a:pt x="35687" y="49187"/>
                    <a:pt x="35687" y="53297"/>
                  </a:cubicBezTo>
                  <a:lnTo>
                    <a:pt x="35687" y="57244"/>
                  </a:lnTo>
                  <a:cubicBezTo>
                    <a:pt x="34023" y="57537"/>
                    <a:pt x="32490" y="58092"/>
                    <a:pt x="31088" y="58842"/>
                  </a:cubicBezTo>
                  <a:cubicBezTo>
                    <a:pt x="26390" y="31605"/>
                    <a:pt x="36274" y="15099"/>
                    <a:pt x="42766" y="7531"/>
                  </a:cubicBezTo>
                  <a:cubicBezTo>
                    <a:pt x="43550" y="6602"/>
                    <a:pt x="44715" y="6104"/>
                    <a:pt x="45902" y="6104"/>
                  </a:cubicBezTo>
                  <a:cubicBezTo>
                    <a:pt x="46590" y="6104"/>
                    <a:pt x="47285" y="6271"/>
                    <a:pt x="47920" y="6618"/>
                  </a:cubicBezTo>
                  <a:cubicBezTo>
                    <a:pt x="51631" y="8634"/>
                    <a:pt x="55181" y="10167"/>
                    <a:pt x="62377" y="10167"/>
                  </a:cubicBezTo>
                  <a:cubicBezTo>
                    <a:pt x="65428" y="10167"/>
                    <a:pt x="69135" y="9891"/>
                    <a:pt x="73787" y="9260"/>
                  </a:cubicBezTo>
                  <a:cubicBezTo>
                    <a:pt x="76283" y="8928"/>
                    <a:pt x="78713" y="8762"/>
                    <a:pt x="81073" y="8762"/>
                  </a:cubicBezTo>
                  <a:cubicBezTo>
                    <a:pt x="88678" y="8762"/>
                    <a:pt x="95563" y="10482"/>
                    <a:pt x="101612" y="13892"/>
                  </a:cubicBezTo>
                  <a:cubicBezTo>
                    <a:pt x="107581" y="17252"/>
                    <a:pt x="110484" y="21068"/>
                    <a:pt x="110484" y="21101"/>
                  </a:cubicBezTo>
                  <a:cubicBezTo>
                    <a:pt x="110876" y="21623"/>
                    <a:pt x="111398" y="22014"/>
                    <a:pt x="112018" y="22210"/>
                  </a:cubicBezTo>
                  <a:cubicBezTo>
                    <a:pt x="116911" y="23809"/>
                    <a:pt x="120303" y="28310"/>
                    <a:pt x="122162" y="35617"/>
                  </a:cubicBezTo>
                  <a:cubicBezTo>
                    <a:pt x="122493" y="36996"/>
                    <a:pt x="123734" y="37932"/>
                    <a:pt x="125115" y="37932"/>
                  </a:cubicBezTo>
                  <a:cubicBezTo>
                    <a:pt x="125367" y="37932"/>
                    <a:pt x="125624" y="37901"/>
                    <a:pt x="125881" y="37835"/>
                  </a:cubicBezTo>
                  <a:cubicBezTo>
                    <a:pt x="127512" y="37444"/>
                    <a:pt x="128491" y="35780"/>
                    <a:pt x="128099" y="34116"/>
                  </a:cubicBezTo>
                  <a:cubicBezTo>
                    <a:pt x="125816" y="25048"/>
                    <a:pt x="121347" y="19176"/>
                    <a:pt x="114790" y="16697"/>
                  </a:cubicBezTo>
                  <a:cubicBezTo>
                    <a:pt x="112184" y="13599"/>
                    <a:pt x="101482" y="2662"/>
                    <a:pt x="81155" y="2662"/>
                  </a:cubicBezTo>
                  <a:cubicBezTo>
                    <a:pt x="78582" y="2662"/>
                    <a:pt x="75856" y="2837"/>
                    <a:pt x="72972" y="3225"/>
                  </a:cubicBezTo>
                  <a:cubicBezTo>
                    <a:pt x="68568" y="3816"/>
                    <a:pt x="65157" y="4062"/>
                    <a:pt x="62441" y="4062"/>
                  </a:cubicBezTo>
                  <a:cubicBezTo>
                    <a:pt x="56002" y="4062"/>
                    <a:pt x="53461" y="2681"/>
                    <a:pt x="50823" y="1236"/>
                  </a:cubicBezTo>
                  <a:cubicBezTo>
                    <a:pt x="49278" y="404"/>
                    <a:pt x="47586" y="1"/>
                    <a:pt x="45910" y="1"/>
                  </a:cubicBez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3"/>
            <p:cNvSpPr/>
            <p:nvPr/>
          </p:nvSpPr>
          <p:spPr>
            <a:xfrm>
              <a:off x="2940675" y="19041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F2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" name="Google Shape;384;p33"/>
          <p:cNvSpPr txBox="1"/>
          <p:nvPr/>
        </p:nvSpPr>
        <p:spPr>
          <a:xfrm>
            <a:off x="6163075" y="2968623"/>
            <a:ext cx="877800" cy="250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INTERESTS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grpSp>
        <p:nvGrpSpPr>
          <p:cNvPr id="385" name="Google Shape;385;p33"/>
          <p:cNvGrpSpPr/>
          <p:nvPr/>
        </p:nvGrpSpPr>
        <p:grpSpPr>
          <a:xfrm>
            <a:off x="2032129" y="3419252"/>
            <a:ext cx="1111161" cy="1087380"/>
            <a:chOff x="3808301" y="2108412"/>
            <a:chExt cx="890853" cy="871507"/>
          </a:xfrm>
        </p:grpSpPr>
        <p:sp>
          <p:nvSpPr>
            <p:cNvPr id="386" name="Google Shape;386;p33"/>
            <p:cNvSpPr/>
            <p:nvPr/>
          </p:nvSpPr>
          <p:spPr>
            <a:xfrm>
              <a:off x="3946816" y="2205347"/>
              <a:ext cx="655364" cy="655400"/>
            </a:xfrm>
            <a:custGeom>
              <a:rect b="b" l="l" r="r" t="t"/>
              <a:pathLst>
                <a:path extrusionOk="0" h="17890" w="17889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889" y="13927"/>
                    <a:pt x="17889" y="8952"/>
                  </a:cubicBezTo>
                  <a:cubicBezTo>
                    <a:pt x="17889" y="3977"/>
                    <a:pt x="13927" y="1"/>
                    <a:pt x="8952" y="1"/>
                  </a:cubicBezTo>
                  <a:close/>
                </a:path>
              </a:pathLst>
            </a:cu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3"/>
            <p:cNvSpPr/>
            <p:nvPr/>
          </p:nvSpPr>
          <p:spPr>
            <a:xfrm>
              <a:off x="3849844" y="2108412"/>
              <a:ext cx="849309" cy="849273"/>
            </a:xfrm>
            <a:custGeom>
              <a:rect b="b" l="l" r="r" t="t"/>
              <a:pathLst>
                <a:path extrusionOk="0" h="23182" w="23183">
                  <a:moveTo>
                    <a:pt x="11599" y="257"/>
                  </a:moveTo>
                  <a:cubicBezTo>
                    <a:pt x="17829" y="257"/>
                    <a:pt x="22940" y="5293"/>
                    <a:pt x="22940" y="11598"/>
                  </a:cubicBezTo>
                  <a:cubicBezTo>
                    <a:pt x="22940" y="17828"/>
                    <a:pt x="17829" y="22939"/>
                    <a:pt x="11599" y="22939"/>
                  </a:cubicBezTo>
                  <a:cubicBezTo>
                    <a:pt x="5354" y="22939"/>
                    <a:pt x="258" y="17828"/>
                    <a:pt x="258" y="11598"/>
                  </a:cubicBezTo>
                  <a:cubicBezTo>
                    <a:pt x="258" y="5293"/>
                    <a:pt x="5354" y="257"/>
                    <a:pt x="11599" y="257"/>
                  </a:cubicBezTo>
                  <a:close/>
                  <a:moveTo>
                    <a:pt x="11599" y="0"/>
                  </a:moveTo>
                  <a:cubicBezTo>
                    <a:pt x="5233" y="0"/>
                    <a:pt x="1" y="5172"/>
                    <a:pt x="1" y="11598"/>
                  </a:cubicBezTo>
                  <a:cubicBezTo>
                    <a:pt x="1" y="17965"/>
                    <a:pt x="5233" y="23181"/>
                    <a:pt x="11599" y="23181"/>
                  </a:cubicBezTo>
                  <a:cubicBezTo>
                    <a:pt x="17965" y="23181"/>
                    <a:pt x="23182" y="17965"/>
                    <a:pt x="23182" y="11598"/>
                  </a:cubicBezTo>
                  <a:cubicBezTo>
                    <a:pt x="23182" y="5172"/>
                    <a:pt x="17965" y="0"/>
                    <a:pt x="11599" y="0"/>
                  </a:cubicBezTo>
                  <a:close/>
                </a:path>
              </a:pathLst>
            </a:custGeom>
            <a:solidFill>
              <a:srgbClr val="FACFA9"/>
            </a:solidFill>
            <a:ln cap="flat" cmpd="sng" w="38100">
              <a:solidFill>
                <a:srgbClr val="FACF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3"/>
            <p:cNvSpPr/>
            <p:nvPr/>
          </p:nvSpPr>
          <p:spPr>
            <a:xfrm>
              <a:off x="3808301" y="2408670"/>
              <a:ext cx="817144" cy="571250"/>
            </a:xfrm>
            <a:custGeom>
              <a:rect b="b" l="l" r="r" t="t"/>
              <a:pathLst>
                <a:path extrusionOk="0" h="15593" w="22305">
                  <a:moveTo>
                    <a:pt x="953" y="0"/>
                  </a:moveTo>
                  <a:cubicBezTo>
                    <a:pt x="1" y="3402"/>
                    <a:pt x="439" y="7243"/>
                    <a:pt x="2647" y="10389"/>
                  </a:cubicBezTo>
                  <a:cubicBezTo>
                    <a:pt x="5014" y="13771"/>
                    <a:pt x="8817" y="15592"/>
                    <a:pt x="12686" y="15592"/>
                  </a:cubicBezTo>
                  <a:cubicBezTo>
                    <a:pt x="15095" y="15592"/>
                    <a:pt x="17529" y="14886"/>
                    <a:pt x="19659" y="13413"/>
                  </a:cubicBezTo>
                  <a:cubicBezTo>
                    <a:pt x="20672" y="12717"/>
                    <a:pt x="21549" y="11840"/>
                    <a:pt x="22305" y="10963"/>
                  </a:cubicBezTo>
                  <a:cubicBezTo>
                    <a:pt x="22048" y="10767"/>
                    <a:pt x="21866" y="10585"/>
                    <a:pt x="21609" y="10449"/>
                  </a:cubicBezTo>
                  <a:cubicBezTo>
                    <a:pt x="21609" y="10389"/>
                    <a:pt x="21549" y="10389"/>
                    <a:pt x="21549" y="10328"/>
                  </a:cubicBezTo>
                  <a:cubicBezTo>
                    <a:pt x="21367" y="10268"/>
                    <a:pt x="21231" y="10147"/>
                    <a:pt x="21171" y="10010"/>
                  </a:cubicBezTo>
                  <a:cubicBezTo>
                    <a:pt x="20475" y="10827"/>
                    <a:pt x="19719" y="11583"/>
                    <a:pt x="18842" y="12218"/>
                  </a:cubicBezTo>
                  <a:cubicBezTo>
                    <a:pt x="16986" y="13496"/>
                    <a:pt x="14853" y="14111"/>
                    <a:pt x="12736" y="14111"/>
                  </a:cubicBezTo>
                  <a:cubicBezTo>
                    <a:pt x="9318" y="14111"/>
                    <a:pt x="5943" y="12509"/>
                    <a:pt x="3842" y="9511"/>
                  </a:cubicBezTo>
                  <a:cubicBezTo>
                    <a:pt x="1951" y="6744"/>
                    <a:pt x="1513" y="3402"/>
                    <a:pt x="2390" y="378"/>
                  </a:cubicBezTo>
                  <a:cubicBezTo>
                    <a:pt x="2209" y="318"/>
                    <a:pt x="2012" y="242"/>
                    <a:pt x="1831" y="182"/>
                  </a:cubicBezTo>
                  <a:lnTo>
                    <a:pt x="1770" y="182"/>
                  </a:lnTo>
                  <a:cubicBezTo>
                    <a:pt x="1513" y="121"/>
                    <a:pt x="1195" y="61"/>
                    <a:pt x="953" y="0"/>
                  </a:cubicBezTo>
                  <a:close/>
                </a:path>
              </a:pathLst>
            </a:custGeom>
            <a:solidFill>
              <a:srgbClr val="596657"/>
            </a:solidFill>
            <a:ln cap="flat" cmpd="sng" w="9525">
              <a:solidFill>
                <a:srgbClr val="5966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" name="Google Shape;389;p33"/>
          <p:cNvSpPr/>
          <p:nvPr/>
        </p:nvSpPr>
        <p:spPr>
          <a:xfrm>
            <a:off x="2470075" y="3746789"/>
            <a:ext cx="291212" cy="398747"/>
          </a:xfrm>
          <a:custGeom>
            <a:rect b="b" l="l" r="r" t="t"/>
            <a:pathLst>
              <a:path extrusionOk="0" h="208768" w="152467">
                <a:moveTo>
                  <a:pt x="76331" y="28608"/>
                </a:moveTo>
                <a:cubicBezTo>
                  <a:pt x="82855" y="28608"/>
                  <a:pt x="88172" y="33925"/>
                  <a:pt x="88172" y="40449"/>
                </a:cubicBezTo>
                <a:lnTo>
                  <a:pt x="88172" y="40546"/>
                </a:lnTo>
                <a:lnTo>
                  <a:pt x="64490" y="40546"/>
                </a:lnTo>
                <a:lnTo>
                  <a:pt x="64490" y="40449"/>
                </a:lnTo>
                <a:cubicBezTo>
                  <a:pt x="64490" y="33925"/>
                  <a:pt x="69807" y="28608"/>
                  <a:pt x="76331" y="28608"/>
                </a:cubicBezTo>
                <a:close/>
                <a:moveTo>
                  <a:pt x="89836" y="46646"/>
                </a:moveTo>
                <a:cubicBezTo>
                  <a:pt x="90847" y="46646"/>
                  <a:pt x="91695" y="47527"/>
                  <a:pt x="91695" y="48538"/>
                </a:cubicBezTo>
                <a:lnTo>
                  <a:pt x="91695" y="52812"/>
                </a:lnTo>
                <a:cubicBezTo>
                  <a:pt x="91695" y="53823"/>
                  <a:pt x="90847" y="54704"/>
                  <a:pt x="89836" y="54704"/>
                </a:cubicBezTo>
                <a:lnTo>
                  <a:pt x="64490" y="54704"/>
                </a:lnTo>
                <a:lnTo>
                  <a:pt x="64490" y="46646"/>
                </a:lnTo>
                <a:close/>
                <a:moveTo>
                  <a:pt x="35393" y="61227"/>
                </a:moveTo>
                <a:lnTo>
                  <a:pt x="35393" y="74014"/>
                </a:lnTo>
                <a:cubicBezTo>
                  <a:pt x="27858" y="71796"/>
                  <a:pt x="27826" y="63446"/>
                  <a:pt x="35393" y="61227"/>
                </a:cubicBezTo>
                <a:close/>
                <a:moveTo>
                  <a:pt x="117269" y="61227"/>
                </a:moveTo>
                <a:cubicBezTo>
                  <a:pt x="124805" y="63446"/>
                  <a:pt x="124837" y="71796"/>
                  <a:pt x="117269" y="74014"/>
                </a:cubicBezTo>
                <a:lnTo>
                  <a:pt x="117269" y="61227"/>
                </a:lnTo>
                <a:close/>
                <a:moveTo>
                  <a:pt x="111169" y="60803"/>
                </a:moveTo>
                <a:lnTo>
                  <a:pt x="111169" y="80865"/>
                </a:lnTo>
                <a:cubicBezTo>
                  <a:pt x="111169" y="94304"/>
                  <a:pt x="103504" y="106439"/>
                  <a:pt x="91369" y="112278"/>
                </a:cubicBezTo>
                <a:cubicBezTo>
                  <a:pt x="90757" y="112387"/>
                  <a:pt x="84700" y="115702"/>
                  <a:pt x="76081" y="115702"/>
                </a:cubicBezTo>
                <a:cubicBezTo>
                  <a:pt x="71833" y="115702"/>
                  <a:pt x="66963" y="114897"/>
                  <a:pt x="61816" y="112506"/>
                </a:cubicBezTo>
                <a:cubicBezTo>
                  <a:pt x="49811" y="106961"/>
                  <a:pt x="41493" y="94728"/>
                  <a:pt x="41493" y="80865"/>
                </a:cubicBezTo>
                <a:cubicBezTo>
                  <a:pt x="41493" y="74471"/>
                  <a:pt x="41493" y="68306"/>
                  <a:pt x="41493" y="60803"/>
                </a:cubicBezTo>
                <a:close/>
                <a:moveTo>
                  <a:pt x="63479" y="119748"/>
                </a:moveTo>
                <a:cubicBezTo>
                  <a:pt x="67746" y="121154"/>
                  <a:pt x="72118" y="121823"/>
                  <a:pt x="76399" y="121823"/>
                </a:cubicBezTo>
                <a:cubicBezTo>
                  <a:pt x="80757" y="121823"/>
                  <a:pt x="85022" y="121129"/>
                  <a:pt x="88988" y="119813"/>
                </a:cubicBezTo>
                <a:lnTo>
                  <a:pt x="88988" y="127870"/>
                </a:lnTo>
                <a:cubicBezTo>
                  <a:pt x="88955" y="127935"/>
                  <a:pt x="77799" y="138406"/>
                  <a:pt x="77343" y="138634"/>
                </a:cubicBezTo>
                <a:cubicBezTo>
                  <a:pt x="77033" y="138789"/>
                  <a:pt x="76693" y="138866"/>
                  <a:pt x="76352" y="138866"/>
                </a:cubicBezTo>
                <a:cubicBezTo>
                  <a:pt x="75757" y="138866"/>
                  <a:pt x="75156" y="138634"/>
                  <a:pt x="74700" y="138178"/>
                </a:cubicBezTo>
                <a:lnTo>
                  <a:pt x="63479" y="126989"/>
                </a:lnTo>
                <a:lnTo>
                  <a:pt x="63479" y="119748"/>
                </a:lnTo>
                <a:close/>
                <a:moveTo>
                  <a:pt x="59541" y="131679"/>
                </a:moveTo>
                <a:cubicBezTo>
                  <a:pt x="59545" y="131679"/>
                  <a:pt x="59449" y="131707"/>
                  <a:pt x="59453" y="131707"/>
                </a:cubicBezTo>
                <a:cubicBezTo>
                  <a:pt x="59454" y="131707"/>
                  <a:pt x="59475" y="131702"/>
                  <a:pt x="59532" y="131686"/>
                </a:cubicBezTo>
                <a:cubicBezTo>
                  <a:pt x="70101" y="142092"/>
                  <a:pt x="70427" y="142973"/>
                  <a:pt x="72417" y="144017"/>
                </a:cubicBezTo>
                <a:cubicBezTo>
                  <a:pt x="73603" y="144646"/>
                  <a:pt x="74958" y="144988"/>
                  <a:pt x="76351" y="144988"/>
                </a:cubicBezTo>
                <a:cubicBezTo>
                  <a:pt x="77485" y="144988"/>
                  <a:pt x="78644" y="144761"/>
                  <a:pt x="79757" y="144278"/>
                </a:cubicBezTo>
                <a:cubicBezTo>
                  <a:pt x="81746" y="143397"/>
                  <a:pt x="82040" y="142777"/>
                  <a:pt x="92935" y="132567"/>
                </a:cubicBezTo>
                <a:lnTo>
                  <a:pt x="124968" y="140526"/>
                </a:lnTo>
                <a:lnTo>
                  <a:pt x="127088" y="141146"/>
                </a:lnTo>
                <a:cubicBezTo>
                  <a:pt x="130024" y="142255"/>
                  <a:pt x="134982" y="145126"/>
                  <a:pt x="136352" y="152009"/>
                </a:cubicBezTo>
                <a:lnTo>
                  <a:pt x="145257" y="195426"/>
                </a:lnTo>
                <a:cubicBezTo>
                  <a:pt x="145420" y="196633"/>
                  <a:pt x="145583" y="199340"/>
                  <a:pt x="144181" y="200938"/>
                </a:cubicBezTo>
                <a:cubicBezTo>
                  <a:pt x="142910" y="202401"/>
                  <a:pt x="140859" y="202683"/>
                  <a:pt x="137230" y="202683"/>
                </a:cubicBezTo>
                <a:cubicBezTo>
                  <a:pt x="134944" y="202683"/>
                  <a:pt x="132033" y="202571"/>
                  <a:pt x="128296" y="202571"/>
                </a:cubicBezTo>
                <a:cubicBezTo>
                  <a:pt x="126847" y="202571"/>
                  <a:pt x="125274" y="202588"/>
                  <a:pt x="123565" y="202635"/>
                </a:cubicBezTo>
                <a:lnTo>
                  <a:pt x="123565" y="173831"/>
                </a:lnTo>
                <a:cubicBezTo>
                  <a:pt x="123565" y="172135"/>
                  <a:pt x="122195" y="170765"/>
                  <a:pt x="120499" y="170765"/>
                </a:cubicBezTo>
                <a:cubicBezTo>
                  <a:pt x="118802" y="170765"/>
                  <a:pt x="117432" y="172135"/>
                  <a:pt x="117432" y="173831"/>
                </a:cubicBezTo>
                <a:lnTo>
                  <a:pt x="117432" y="181301"/>
                </a:lnTo>
                <a:lnTo>
                  <a:pt x="35133" y="181301"/>
                </a:lnTo>
                <a:lnTo>
                  <a:pt x="35133" y="173831"/>
                </a:lnTo>
                <a:cubicBezTo>
                  <a:pt x="35133" y="172135"/>
                  <a:pt x="33763" y="170765"/>
                  <a:pt x="32066" y="170765"/>
                </a:cubicBezTo>
                <a:cubicBezTo>
                  <a:pt x="30370" y="170765"/>
                  <a:pt x="29000" y="172135"/>
                  <a:pt x="29000" y="173831"/>
                </a:cubicBezTo>
                <a:lnTo>
                  <a:pt x="29000" y="202635"/>
                </a:lnTo>
                <a:cubicBezTo>
                  <a:pt x="27274" y="202588"/>
                  <a:pt x="25687" y="202571"/>
                  <a:pt x="24226" y="202571"/>
                </a:cubicBezTo>
                <a:cubicBezTo>
                  <a:pt x="20458" y="202571"/>
                  <a:pt x="17532" y="202683"/>
                  <a:pt x="15239" y="202683"/>
                </a:cubicBezTo>
                <a:cubicBezTo>
                  <a:pt x="11599" y="202683"/>
                  <a:pt x="9557" y="202401"/>
                  <a:pt x="8286" y="200938"/>
                </a:cubicBezTo>
                <a:cubicBezTo>
                  <a:pt x="6884" y="199340"/>
                  <a:pt x="7047" y="196633"/>
                  <a:pt x="7210" y="195426"/>
                </a:cubicBezTo>
                <a:lnTo>
                  <a:pt x="16115" y="152009"/>
                </a:lnTo>
                <a:cubicBezTo>
                  <a:pt x="17485" y="145126"/>
                  <a:pt x="22443" y="142255"/>
                  <a:pt x="25379" y="141146"/>
                </a:cubicBezTo>
                <a:cubicBezTo>
                  <a:pt x="56914" y="132398"/>
                  <a:pt x="59521" y="131679"/>
                  <a:pt x="59541" y="131679"/>
                </a:cubicBezTo>
                <a:close/>
                <a:moveTo>
                  <a:pt x="76331" y="0"/>
                </a:moveTo>
                <a:cubicBezTo>
                  <a:pt x="48539" y="0"/>
                  <a:pt x="25966" y="22606"/>
                  <a:pt x="25966" y="50365"/>
                </a:cubicBezTo>
                <a:cubicBezTo>
                  <a:pt x="25966" y="57378"/>
                  <a:pt x="25934" y="60379"/>
                  <a:pt x="25966" y="60640"/>
                </a:cubicBezTo>
                <a:cubicBezTo>
                  <a:pt x="20323" y="68241"/>
                  <a:pt x="25281" y="78418"/>
                  <a:pt x="35393" y="80277"/>
                </a:cubicBezTo>
                <a:cubicBezTo>
                  <a:pt x="35524" y="97240"/>
                  <a:pt x="44494" y="110418"/>
                  <a:pt x="57379" y="117171"/>
                </a:cubicBezTo>
                <a:lnTo>
                  <a:pt x="57379" y="125913"/>
                </a:lnTo>
                <a:cubicBezTo>
                  <a:pt x="28185" y="134002"/>
                  <a:pt x="24205" y="135079"/>
                  <a:pt x="23324" y="135405"/>
                </a:cubicBezTo>
                <a:cubicBezTo>
                  <a:pt x="19247" y="136906"/>
                  <a:pt x="12070" y="140950"/>
                  <a:pt x="10113" y="150769"/>
                </a:cubicBezTo>
                <a:cubicBezTo>
                  <a:pt x="784" y="196339"/>
                  <a:pt x="1208" y="194317"/>
                  <a:pt x="1175" y="194480"/>
                </a:cubicBezTo>
                <a:cubicBezTo>
                  <a:pt x="1" y="202765"/>
                  <a:pt x="4372" y="208767"/>
                  <a:pt x="13571" y="208767"/>
                </a:cubicBezTo>
                <a:lnTo>
                  <a:pt x="46158" y="208767"/>
                </a:lnTo>
                <a:cubicBezTo>
                  <a:pt x="47854" y="208767"/>
                  <a:pt x="49224" y="207397"/>
                  <a:pt x="49224" y="205701"/>
                </a:cubicBezTo>
                <a:cubicBezTo>
                  <a:pt x="49224" y="204005"/>
                  <a:pt x="47854" y="202667"/>
                  <a:pt x="46158" y="202667"/>
                </a:cubicBezTo>
                <a:lnTo>
                  <a:pt x="35133" y="202667"/>
                </a:lnTo>
                <a:lnTo>
                  <a:pt x="35133" y="187434"/>
                </a:lnTo>
                <a:lnTo>
                  <a:pt x="117432" y="187434"/>
                </a:lnTo>
                <a:lnTo>
                  <a:pt x="117432" y="202667"/>
                </a:lnTo>
                <a:lnTo>
                  <a:pt x="60413" y="202667"/>
                </a:lnTo>
                <a:cubicBezTo>
                  <a:pt x="58749" y="202667"/>
                  <a:pt x="57379" y="204005"/>
                  <a:pt x="57379" y="205701"/>
                </a:cubicBezTo>
                <a:cubicBezTo>
                  <a:pt x="57379" y="207397"/>
                  <a:pt x="58749" y="208767"/>
                  <a:pt x="60413" y="208767"/>
                </a:cubicBezTo>
                <a:lnTo>
                  <a:pt x="138896" y="208767"/>
                </a:lnTo>
                <a:cubicBezTo>
                  <a:pt x="148063" y="208767"/>
                  <a:pt x="152466" y="202798"/>
                  <a:pt x="151292" y="194480"/>
                </a:cubicBezTo>
                <a:cubicBezTo>
                  <a:pt x="151292" y="194447"/>
                  <a:pt x="151292" y="194382"/>
                  <a:pt x="151259" y="194317"/>
                </a:cubicBezTo>
                <a:lnTo>
                  <a:pt x="142354" y="150802"/>
                </a:lnTo>
                <a:cubicBezTo>
                  <a:pt x="140723" y="142549"/>
                  <a:pt x="134982" y="136742"/>
                  <a:pt x="126501" y="134622"/>
                </a:cubicBezTo>
                <a:lnTo>
                  <a:pt x="95088" y="126826"/>
                </a:lnTo>
                <a:lnTo>
                  <a:pt x="95088" y="117268"/>
                </a:lnTo>
                <a:cubicBezTo>
                  <a:pt x="105722" y="111951"/>
                  <a:pt x="114399" y="100991"/>
                  <a:pt x="116682" y="87911"/>
                </a:cubicBezTo>
                <a:cubicBezTo>
                  <a:pt x="117269" y="84485"/>
                  <a:pt x="117204" y="82430"/>
                  <a:pt x="117269" y="80277"/>
                </a:cubicBezTo>
                <a:cubicBezTo>
                  <a:pt x="127414" y="78418"/>
                  <a:pt x="132340" y="68241"/>
                  <a:pt x="126696" y="60640"/>
                </a:cubicBezTo>
                <a:cubicBezTo>
                  <a:pt x="126729" y="60379"/>
                  <a:pt x="126696" y="57378"/>
                  <a:pt x="126696" y="50365"/>
                </a:cubicBezTo>
                <a:cubicBezTo>
                  <a:pt x="126696" y="45211"/>
                  <a:pt x="125914" y="40122"/>
                  <a:pt x="124380" y="35262"/>
                </a:cubicBezTo>
                <a:cubicBezTo>
                  <a:pt x="123982" y="33935"/>
                  <a:pt x="122764" y="33105"/>
                  <a:pt x="121463" y="33105"/>
                </a:cubicBezTo>
                <a:cubicBezTo>
                  <a:pt x="121164" y="33105"/>
                  <a:pt x="120862" y="33148"/>
                  <a:pt x="120564" y="33240"/>
                </a:cubicBezTo>
                <a:cubicBezTo>
                  <a:pt x="118933" y="33762"/>
                  <a:pt x="118052" y="35458"/>
                  <a:pt x="118542" y="37089"/>
                </a:cubicBezTo>
                <a:cubicBezTo>
                  <a:pt x="121314" y="45864"/>
                  <a:pt x="120401" y="52257"/>
                  <a:pt x="120597" y="55943"/>
                </a:cubicBezTo>
                <a:cubicBezTo>
                  <a:pt x="118044" y="54885"/>
                  <a:pt x="116063" y="54674"/>
                  <a:pt x="112663" y="54674"/>
                </a:cubicBezTo>
                <a:cubicBezTo>
                  <a:pt x="110409" y="54674"/>
                  <a:pt x="107533" y="54767"/>
                  <a:pt x="103455" y="54767"/>
                </a:cubicBezTo>
                <a:cubicBezTo>
                  <a:pt x="101732" y="54767"/>
                  <a:pt x="99795" y="54751"/>
                  <a:pt x="97600" y="54704"/>
                </a:cubicBezTo>
                <a:cubicBezTo>
                  <a:pt x="97991" y="53105"/>
                  <a:pt x="97763" y="52453"/>
                  <a:pt x="97828" y="48538"/>
                </a:cubicBezTo>
                <a:cubicBezTo>
                  <a:pt x="97828" y="45766"/>
                  <a:pt x="96425" y="43319"/>
                  <a:pt x="94272" y="41884"/>
                </a:cubicBezTo>
                <a:lnTo>
                  <a:pt x="94272" y="40449"/>
                </a:lnTo>
                <a:cubicBezTo>
                  <a:pt x="94272" y="30532"/>
                  <a:pt x="86215" y="22475"/>
                  <a:pt x="76331" y="22475"/>
                </a:cubicBezTo>
                <a:cubicBezTo>
                  <a:pt x="66415" y="22475"/>
                  <a:pt x="58391" y="30532"/>
                  <a:pt x="58391" y="40449"/>
                </a:cubicBezTo>
                <a:lnTo>
                  <a:pt x="58391" y="54704"/>
                </a:lnTo>
                <a:cubicBezTo>
                  <a:pt x="55862" y="54749"/>
                  <a:pt x="53625" y="54765"/>
                  <a:pt x="51633" y="54765"/>
                </a:cubicBezTo>
                <a:cubicBezTo>
                  <a:pt x="46627" y="54765"/>
                  <a:pt x="43169" y="54663"/>
                  <a:pt x="40535" y="54663"/>
                </a:cubicBezTo>
                <a:cubicBezTo>
                  <a:pt x="36711" y="54663"/>
                  <a:pt x="34626" y="54879"/>
                  <a:pt x="32066" y="55943"/>
                </a:cubicBezTo>
                <a:lnTo>
                  <a:pt x="32066" y="50365"/>
                </a:lnTo>
                <a:cubicBezTo>
                  <a:pt x="32066" y="25965"/>
                  <a:pt x="51932" y="6133"/>
                  <a:pt x="76331" y="6133"/>
                </a:cubicBezTo>
                <a:cubicBezTo>
                  <a:pt x="90749" y="6133"/>
                  <a:pt x="104319" y="13178"/>
                  <a:pt x="112637" y="25052"/>
                </a:cubicBezTo>
                <a:cubicBezTo>
                  <a:pt x="113219" y="25894"/>
                  <a:pt x="114171" y="26342"/>
                  <a:pt x="115136" y="26342"/>
                </a:cubicBezTo>
                <a:cubicBezTo>
                  <a:pt x="115740" y="26342"/>
                  <a:pt x="116350" y="26167"/>
                  <a:pt x="116878" y="25802"/>
                </a:cubicBezTo>
                <a:cubicBezTo>
                  <a:pt x="118281" y="24824"/>
                  <a:pt x="118607" y="22932"/>
                  <a:pt x="117628" y="21529"/>
                </a:cubicBezTo>
                <a:cubicBezTo>
                  <a:pt x="108201" y="8057"/>
                  <a:pt x="92772" y="0"/>
                  <a:pt x="76331" y="0"/>
                </a:cubicBezTo>
                <a:close/>
              </a:path>
            </a:pathLst>
          </a:custGeom>
          <a:solidFill>
            <a:srgbClr val="5966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33"/>
          <p:cNvSpPr txBox="1"/>
          <p:nvPr/>
        </p:nvSpPr>
        <p:spPr>
          <a:xfrm>
            <a:off x="2178750" y="2968623"/>
            <a:ext cx="877800" cy="250500"/>
          </a:xfrm>
          <a:prstGeom prst="rect">
            <a:avLst/>
          </a:prstGeom>
          <a:solidFill>
            <a:srgbClr val="C165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F6F2E9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AGE</a:t>
            </a:r>
            <a:endParaRPr sz="1200">
              <a:solidFill>
                <a:srgbClr val="F6F2E9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grpSp>
        <p:nvGrpSpPr>
          <p:cNvPr id="391" name="Google Shape;391;p33"/>
          <p:cNvGrpSpPr/>
          <p:nvPr/>
        </p:nvGrpSpPr>
        <p:grpSpPr>
          <a:xfrm>
            <a:off x="5103389" y="1026366"/>
            <a:ext cx="2997181" cy="1737669"/>
            <a:chOff x="1397225" y="1410350"/>
            <a:chExt cx="4786300" cy="2774500"/>
          </a:xfrm>
        </p:grpSpPr>
        <p:grpSp>
          <p:nvGrpSpPr>
            <p:cNvPr id="392" name="Google Shape;392;p3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93" name="Google Shape;393;p3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394" name="Google Shape;394;p3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5" name="Google Shape;395;p3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96" name="Google Shape;396;p3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grpSp>
            <p:nvGrpSpPr>
              <p:cNvPr id="397" name="Google Shape;397;p3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98" name="Google Shape;398;p3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</p:sp>
            <p:sp>
              <p:nvSpPr>
                <p:cNvPr id="399" name="Google Shape;399;p3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" name="Google Shape;400;p3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" name="Google Shape;401;p3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" name="Google Shape;402;p3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" name="Google Shape;403;p3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4" name="Google Shape;404;p3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05" name="Google Shape;405;p3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06" name="Google Shape;406;p3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7" name="Google Shape;407;p3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08" name="Google Shape;408;p3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09" name="Google Shape;409;p3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3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3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3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3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4" name="Google Shape;414;p3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15" name="Google Shape;415;p3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3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</p:grpSp>
        <p:grpSp>
          <p:nvGrpSpPr>
            <p:cNvPr id="417" name="Google Shape;417;p3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18" name="Google Shape;418;p3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3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20" name="Google Shape;420;p3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</p:grpSp>
        <p:grpSp>
          <p:nvGrpSpPr>
            <p:cNvPr id="421" name="Google Shape;421;p3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22" name="Google Shape;422;p3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3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</p:grpSp>
        <p:grpSp>
          <p:nvGrpSpPr>
            <p:cNvPr id="424" name="Google Shape;424;p3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25" name="Google Shape;425;p3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26" name="Google Shape;426;p3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7" name="Google Shape;427;p3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28" name="Google Shape;428;p3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grpSp>
            <p:nvGrpSpPr>
              <p:cNvPr id="429" name="Google Shape;429;p3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30" name="Google Shape;430;p3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" name="Google Shape;431;p3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966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2" name="Google Shape;432;p3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33" name="Google Shape;433;p3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34" name="Google Shape;434;p3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" name="Google Shape;435;p3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36" name="Google Shape;436;p3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37" name="Google Shape;437;p3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" name="Google Shape;438;p3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39" name="Google Shape;439;p3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</p:sp>
          <p:sp>
            <p:nvSpPr>
              <p:cNvPr id="440" name="Google Shape;440;p3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1" name="Google Shape;441;p3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4" name="Google Shape;444;p3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45" name="Google Shape;445;p3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3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3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3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3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3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3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3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3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3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3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3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3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3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3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3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1" name="Google Shape;461;p3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3" name="Google Shape;483;p3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84" name="Google Shape;484;p3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3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6" name="Google Shape;486;p3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7" name="Google Shape;487;p3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88" name="Google Shape;488;p3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3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3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3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2" name="Google Shape;492;p3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" name="Google Shape;499;p3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00" name="Google Shape;500;p3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3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3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3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4" name="Google Shape;504;p3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3" name="Google Shape;533;p3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34" name="Google Shape;534;p3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3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6" name="Google Shape;536;p3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" name="Google Shape;537;p3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38" name="Google Shape;538;p3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3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" name="Google Shape;540;p3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41" name="Google Shape;541;p3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3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43" name="Google Shape;543;p3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1" name="Google Shape;551;p3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52" name="Google Shape;552;p3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3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3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3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6" name="Google Shape;556;p3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4" name="Google Shape;564;p3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65" name="Google Shape;565;p3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3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3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3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" name="Google Shape;569;p3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1" name="Google Shape;611;p3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12" name="Google Shape;612;p3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3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966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4" name="Google Shape;614;p3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96657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966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" name="Google Shape;649;p33"/>
          <p:cNvGrpSpPr/>
          <p:nvPr/>
        </p:nvGrpSpPr>
        <p:grpSpPr>
          <a:xfrm>
            <a:off x="5616425" y="1266100"/>
            <a:ext cx="2084213" cy="1167825"/>
            <a:chOff x="5616425" y="1073825"/>
            <a:chExt cx="2084213" cy="1167825"/>
          </a:xfrm>
        </p:grpSpPr>
        <p:sp>
          <p:nvSpPr>
            <p:cNvPr id="650" name="Google Shape;650;p33"/>
            <p:cNvSpPr/>
            <p:nvPr/>
          </p:nvSpPr>
          <p:spPr>
            <a:xfrm>
              <a:off x="6486125" y="1478675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3"/>
            <p:cNvSpPr/>
            <p:nvPr/>
          </p:nvSpPr>
          <p:spPr>
            <a:xfrm>
              <a:off x="5616425" y="1402175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3"/>
            <p:cNvSpPr/>
            <p:nvPr/>
          </p:nvSpPr>
          <p:spPr>
            <a:xfrm>
              <a:off x="5966975" y="1990950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3"/>
            <p:cNvSpPr/>
            <p:nvPr/>
          </p:nvSpPr>
          <p:spPr>
            <a:xfrm>
              <a:off x="6486125" y="1711650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3"/>
            <p:cNvSpPr/>
            <p:nvPr/>
          </p:nvSpPr>
          <p:spPr>
            <a:xfrm>
              <a:off x="6925900" y="1603675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3"/>
            <p:cNvSpPr/>
            <p:nvPr/>
          </p:nvSpPr>
          <p:spPr>
            <a:xfrm>
              <a:off x="7231825" y="1073825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3"/>
            <p:cNvSpPr/>
            <p:nvPr/>
          </p:nvSpPr>
          <p:spPr>
            <a:xfrm>
              <a:off x="7623538" y="2164550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3"/>
            <p:cNvSpPr/>
            <p:nvPr/>
          </p:nvSpPr>
          <p:spPr>
            <a:xfrm>
              <a:off x="6717838" y="1990950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3"/>
            <p:cNvSpPr/>
            <p:nvPr/>
          </p:nvSpPr>
          <p:spPr>
            <a:xfrm>
              <a:off x="5799150" y="1150925"/>
              <a:ext cx="77100" cy="77100"/>
            </a:xfrm>
            <a:prstGeom prst="ellipse">
              <a:avLst/>
            </a:prstGeom>
            <a:solidFill>
              <a:srgbClr val="FAC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Hotel Boutique Social Media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