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1" r:id="rId4"/>
    <p:sldMasterId id="2147483672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Proxima Nova"/>
      <p:regular r:id="rId54"/>
      <p:bold r:id="rId55"/>
      <p:italic r:id="rId56"/>
      <p:boldItalic r:id="rId57"/>
    </p:embeddedFont>
    <p:embeddedFont>
      <p:font typeface="Nunito"/>
      <p:regular r:id="rId58"/>
      <p:bold r:id="rId59"/>
      <p:italic r:id="rId60"/>
      <p:boldItalic r:id="rId61"/>
    </p:embeddedFont>
    <p:embeddedFont>
      <p:font typeface="Abril Fatface"/>
      <p:regular r:id="rId62"/>
    </p:embeddedFont>
    <p:embeddedFont>
      <p:font typeface="Arvo"/>
      <p:regular r:id="rId63"/>
      <p:bold r:id="rId64"/>
      <p:italic r:id="rId65"/>
      <p:boldItalic r:id="rId66"/>
    </p:embeddedFont>
    <p:embeddedFont>
      <p:font typeface="Proxima Nova Semibold"/>
      <p:regular r:id="rId67"/>
      <p:bold r:id="rId68"/>
      <p:boldItalic r:id="rId6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85597B6B-FA77-4183-9809-111B6E538035}">
  <a:tblStyle styleId="{85597B6B-FA77-4183-9809-111B6E538035}" styleName="Table_0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 b="off" i="off"/>
    </a:band1H>
    <a:band2H>
      <a:tcTxStyle b="off" i="off"/>
    </a:band2H>
    <a:band1V>
      <a:tcTxStyle b="off" i="off"/>
    </a:band1V>
    <a:band2V>
      <a:tcTxStyle b="off" i="off"/>
    </a:band2V>
    <a:lastCol>
      <a:tcTxStyle b="off" i="off"/>
    </a:lastCol>
    <a:firstCol>
      <a:tcTxStyle b="off" i="off"/>
    </a:firstCol>
    <a:lastRow>
      <a:tcTxStyle b="off" i="off"/>
    </a:lastRow>
    <a:seCell>
      <a:tcTxStyle b="off" i="off"/>
    </a:seCell>
    <a:swCell>
      <a:tcTxStyle b="off" i="off"/>
    </a:swCell>
    <a:firstRow>
      <a:tcTxStyle b="off" i="off"/>
    </a:firstRow>
    <a:neCell>
      <a:tcTxStyle b="off" i="off"/>
    </a:neCell>
    <a:nwCell>
      <a:tcTxStyle b="off" i="off"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AbrilFatface-regular.fntdata"/><Relationship Id="rId61" Type="http://schemas.openxmlformats.org/officeDocument/2006/relationships/font" Target="fonts/Nunito-boldItalic.fntdata"/><Relationship Id="rId20" Type="http://schemas.openxmlformats.org/officeDocument/2006/relationships/slide" Target="slides/slide14.xml"/><Relationship Id="rId64" Type="http://schemas.openxmlformats.org/officeDocument/2006/relationships/font" Target="fonts/Arvo-bold.fntdata"/><Relationship Id="rId63" Type="http://schemas.openxmlformats.org/officeDocument/2006/relationships/font" Target="fonts/Arvo-regular.fntdata"/><Relationship Id="rId22" Type="http://schemas.openxmlformats.org/officeDocument/2006/relationships/slide" Target="slides/slide16.xml"/><Relationship Id="rId66" Type="http://schemas.openxmlformats.org/officeDocument/2006/relationships/font" Target="fonts/Arvo-boldItalic.fntdata"/><Relationship Id="rId21" Type="http://schemas.openxmlformats.org/officeDocument/2006/relationships/slide" Target="slides/slide15.xml"/><Relationship Id="rId65" Type="http://schemas.openxmlformats.org/officeDocument/2006/relationships/font" Target="fonts/Arvo-italic.fntdata"/><Relationship Id="rId24" Type="http://schemas.openxmlformats.org/officeDocument/2006/relationships/slide" Target="slides/slide18.xml"/><Relationship Id="rId68" Type="http://schemas.openxmlformats.org/officeDocument/2006/relationships/font" Target="fonts/ProximaNovaSemibold-bold.fntdata"/><Relationship Id="rId23" Type="http://schemas.openxmlformats.org/officeDocument/2006/relationships/slide" Target="slides/slide17.xml"/><Relationship Id="rId67" Type="http://schemas.openxmlformats.org/officeDocument/2006/relationships/font" Target="fonts/ProximaNovaSemibold-regular.fntdata"/><Relationship Id="rId60" Type="http://schemas.openxmlformats.org/officeDocument/2006/relationships/font" Target="fonts/Nunito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ProximaNovaSemibold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ProximaNova-bold.fntdata"/><Relationship Id="rId10" Type="http://schemas.openxmlformats.org/officeDocument/2006/relationships/slide" Target="slides/slide4.xml"/><Relationship Id="rId54" Type="http://schemas.openxmlformats.org/officeDocument/2006/relationships/font" Target="fonts/ProximaNova-regular.fntdata"/><Relationship Id="rId13" Type="http://schemas.openxmlformats.org/officeDocument/2006/relationships/slide" Target="slides/slide7.xml"/><Relationship Id="rId57" Type="http://schemas.openxmlformats.org/officeDocument/2006/relationships/font" Target="fonts/ProximaNova-boldItalic.fntdata"/><Relationship Id="rId12" Type="http://schemas.openxmlformats.org/officeDocument/2006/relationships/slide" Target="slides/slide6.xml"/><Relationship Id="rId56" Type="http://schemas.openxmlformats.org/officeDocument/2006/relationships/font" Target="fonts/ProximaNova-italic.fntdata"/><Relationship Id="rId15" Type="http://schemas.openxmlformats.org/officeDocument/2006/relationships/slide" Target="slides/slide9.xml"/><Relationship Id="rId59" Type="http://schemas.openxmlformats.org/officeDocument/2006/relationships/font" Target="fonts/Nunito-bold.fntdata"/><Relationship Id="rId14" Type="http://schemas.openxmlformats.org/officeDocument/2006/relationships/slide" Target="slides/slide8.xml"/><Relationship Id="rId58" Type="http://schemas.openxmlformats.org/officeDocument/2006/relationships/font" Target="fonts/Nunito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2984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29845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2984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29845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2984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29845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29845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29845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97" name="Google Shape;197;p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2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04" name="Google Shape;204;p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11" name="Google Shape;211;p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20" name="Google Shape;220;p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27" name="Google Shape;227;p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p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33" name="Google Shape;233;p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40" name="Google Shape;240;p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p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47" name="Google Shape;247;p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p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54" name="Google Shape;254;p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63" name="Google Shape;263;p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0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Google Shape;271;p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72" name="Google Shape;272;p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83" name="Google Shape;283;p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8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Google Shape;299;p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00" name="Google Shape;300;p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05" name="Google Shape;305;p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9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11" name="Google Shape;311;p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2" name="Shape 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" name="Google Shape;583;p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84" name="Google Shape;584;p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8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p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80" name="Google Shape;680;p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0" name="Shape 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" name="Google Shape;701;p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02" name="Google Shape;702;p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6" name="Shape 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" name="Google Shape;707;p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08" name="Google Shape;708;p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7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p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19" name="Google Shape;719;p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3" name="Shape 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" name="Google Shape;724;p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25" name="Google Shape;725;p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6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" name="Google Shape;737;p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38" name="Google Shape;738;p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0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62" name="Google Shape;762;p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5" name="Shape 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" name="Google Shape;796;p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97" name="Google Shape;797;p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0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42" name="Google Shape;842;p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9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51" name="Google Shape;851;p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5" name="Shape 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" name="Google Shape;866;p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67" name="Google Shape;867;p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7" name="Shape 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" name="Google Shape;898;p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9" name="Google Shape;899;p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2" name="Shape 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" name="Google Shape;913;p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14" name="Google Shape;914;p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6" name="Shape 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" name="Google Shape;937;p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38" name="Google Shape;938;p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2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" name="Google Shape;943;p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44" name="Google Shape;944;p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8" name="Shape 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Google Shape;949;g4c8c2a56d7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0" name="Google Shape;950;g4c8c2a56d7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5" name="Shape 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" name="Google Shape;956;g4c8c2a56d7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7" name="Google Shape;957;g4c8c2a56d7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6" name="Shape 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" name="Google Shape;967;g4c8c2a56d7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8" name="Google Shape;968;g4c8c2a56d7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82" name="Shape 1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3" name="Google Shape;1583;g4c8c2a56d7_0_10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4" name="Google Shape;1584;g4c8c2a56d7_0_10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73" name="Shape 4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4" name="Google Shape;4074;g4c8c2a56d7_0_35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75" name="Google Shape;4075;g4c8c2a56d7_0_35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83" name="Shape 4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4" name="Google Shape;4784;g4c8c2a56d7_0_6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5" name="Google Shape;4785;g4c8c2a56d7_0_6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79" name="Shape 5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0" name="Google Shape;5180;g4c8c2a56d7_0_42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81" name="Google Shape;5181;g4c8c2a56d7_0_42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72" name="Shape 5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3" name="Google Shape;5773;g4c8c2a56d7_0_48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74" name="Google Shape;5774;g4c8c2a56d7_0_48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07" name="Shape 6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8" name="Google Shape;6308;g4c8c2a56d7_0_5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09" name="Google Shape;6309;g4c8c2a56d7_0_5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92" name="Shape 6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3" name="Google Shape;6593;g4c8c2a56d7_0_5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94" name="Google Shape;6594;g4c8c2a56d7_0_5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34" name="Shape 7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5" name="Google Shape;7035;g4c8c2a56d7_0_6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36" name="Google Shape;7036;g4c8c2a56d7_0_6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00" name="Shape 7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1" name="Google Shape;7401;g4c8c2a56d7_0_64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02" name="Google Shape;7402;g4c8c2a56d7_0_64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04" name="Shape 7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5" name="Google Shape;7905;g4c8c2a56d7_0_69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06" name="Google Shape;7906;g4c8c2a56d7_0_69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00" name="Shape 8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1" name="Google Shape;8301;g4c8c2a56d7_0_73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02" name="Google Shape;8302;g4c8c2a56d7_0_73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37" name="Shape 8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8" name="Google Shape;8738;g4c8c2a56d7_0_77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9" name="Google Shape;8739;g4c8c2a56d7_0_77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08" name="Shape 9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9" name="Google Shape;9209;g4c8c2a56d7_0_8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10" name="Google Shape;9210;g4c8c2a56d7_0_8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Main slide">
  <p:cSld name="CUSTOM_9">
    <p:bg>
      <p:bgPr>
        <a:solidFill>
          <a:srgbClr val="FFFFFF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5400675" y="-66675"/>
            <a:ext cx="3810000" cy="1219200"/>
          </a:xfrm>
          <a:custGeom>
            <a:rect b="b" l="l" r="r" t="t"/>
            <a:pathLst>
              <a:path extrusionOk="0" h="48768" w="152400">
                <a:moveTo>
                  <a:pt x="0" y="25146"/>
                </a:moveTo>
                <a:lnTo>
                  <a:pt x="152400" y="48768"/>
                </a:lnTo>
                <a:lnTo>
                  <a:pt x="152400" y="0"/>
                </a:lnTo>
                <a:lnTo>
                  <a:pt x="24384" y="0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</p:sp>
      <p:sp>
        <p:nvSpPr>
          <p:cNvPr id="10" name="Google Shape;10;p2"/>
          <p:cNvSpPr/>
          <p:nvPr/>
        </p:nvSpPr>
        <p:spPr>
          <a:xfrm>
            <a:off x="-95250" y="3971925"/>
            <a:ext cx="2324100" cy="1219200"/>
          </a:xfrm>
          <a:custGeom>
            <a:rect b="b" l="l" r="r" t="t"/>
            <a:pathLst>
              <a:path extrusionOk="0" h="48768" w="92964">
                <a:moveTo>
                  <a:pt x="2667" y="0"/>
                </a:moveTo>
                <a:lnTo>
                  <a:pt x="92964" y="35052"/>
                </a:lnTo>
                <a:lnTo>
                  <a:pt x="21336" y="48768"/>
                </a:lnTo>
                <a:lnTo>
                  <a:pt x="0" y="48768"/>
                </a:lnTo>
                <a:lnTo>
                  <a:pt x="0" y="6477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</p:sp>
      <p:sp>
        <p:nvSpPr>
          <p:cNvPr id="11" name="Google Shape;11;p2"/>
          <p:cNvSpPr/>
          <p:nvPr/>
        </p:nvSpPr>
        <p:spPr>
          <a:xfrm>
            <a:off x="495300" y="3705225"/>
            <a:ext cx="7324725" cy="1571625"/>
          </a:xfrm>
          <a:custGeom>
            <a:rect b="b" l="l" r="r" t="t"/>
            <a:pathLst>
              <a:path extrusionOk="0" h="62865" w="292989">
                <a:moveTo>
                  <a:pt x="0" y="58674"/>
                </a:moveTo>
                <a:lnTo>
                  <a:pt x="292989" y="0"/>
                </a:lnTo>
                <a:lnTo>
                  <a:pt x="98298" y="62865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</p:sp>
      <p:sp>
        <p:nvSpPr>
          <p:cNvPr id="12" name="Google Shape;12;p2"/>
          <p:cNvSpPr txBox="1"/>
          <p:nvPr>
            <p:ph type="ctrTitle"/>
          </p:nvPr>
        </p:nvSpPr>
        <p:spPr>
          <a:xfrm>
            <a:off x="1224900" y="1977825"/>
            <a:ext cx="6694200" cy="1064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None/>
              <a:defRPr>
                <a:solidFill>
                  <a:srgbClr val="7F8D99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None/>
              <a:defRPr>
                <a:solidFill>
                  <a:srgbClr val="7F8D99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None/>
              <a:defRPr>
                <a:solidFill>
                  <a:srgbClr val="7F8D99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None/>
              <a:defRPr>
                <a:solidFill>
                  <a:srgbClr val="7F8D99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None/>
              <a:defRPr>
                <a:solidFill>
                  <a:srgbClr val="7F8D99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None/>
              <a:defRPr>
                <a:solidFill>
                  <a:srgbClr val="7F8D99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None/>
              <a:defRPr>
                <a:solidFill>
                  <a:srgbClr val="7F8D99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None/>
              <a:defRPr>
                <a:solidFill>
                  <a:srgbClr val="7F8D99"/>
                </a:solidFill>
              </a:defRPr>
            </a:lvl9pPr>
          </a:lstStyle>
          <a:p/>
        </p:txBody>
      </p:sp>
      <p:sp>
        <p:nvSpPr>
          <p:cNvPr id="13" name="Google Shape;13;p2"/>
          <p:cNvSpPr txBox="1"/>
          <p:nvPr>
            <p:ph idx="2" type="ctrTitle"/>
          </p:nvPr>
        </p:nvSpPr>
        <p:spPr>
          <a:xfrm>
            <a:off x="1224900" y="2782625"/>
            <a:ext cx="6694200" cy="723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1800"/>
              <a:buNone/>
              <a:defRPr sz="1800">
                <a:solidFill>
                  <a:srgbClr val="7F8D99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1800"/>
              <a:buNone/>
              <a:defRPr sz="1800">
                <a:solidFill>
                  <a:srgbClr val="7F8D99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1800"/>
              <a:buNone/>
              <a:defRPr sz="1800">
                <a:solidFill>
                  <a:srgbClr val="7F8D99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1800"/>
              <a:buNone/>
              <a:defRPr sz="1800">
                <a:solidFill>
                  <a:srgbClr val="7F8D99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1800"/>
              <a:buNone/>
              <a:defRPr sz="1800">
                <a:solidFill>
                  <a:srgbClr val="7F8D99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1800"/>
              <a:buNone/>
              <a:defRPr sz="1800">
                <a:solidFill>
                  <a:srgbClr val="7F8D99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1800"/>
              <a:buNone/>
              <a:defRPr sz="1800">
                <a:solidFill>
                  <a:srgbClr val="7F8D99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1800"/>
              <a:buNone/>
              <a:defRPr sz="1800">
                <a:solidFill>
                  <a:srgbClr val="7F8D99"/>
                </a:solidFill>
              </a:defRPr>
            </a:lvl9pPr>
          </a:lstStyle>
          <a:p/>
        </p:txBody>
      </p:sp>
      <p:sp>
        <p:nvSpPr>
          <p:cNvPr id="14" name="Google Shape;14;p2"/>
          <p:cNvSpPr/>
          <p:nvPr/>
        </p:nvSpPr>
        <p:spPr>
          <a:xfrm>
            <a:off x="-28575" y="-47626"/>
            <a:ext cx="7126957" cy="2543118"/>
          </a:xfrm>
          <a:custGeom>
            <a:rect b="b" l="l" r="r" t="t"/>
            <a:pathLst>
              <a:path extrusionOk="0" h="104013" w="292989">
                <a:moveTo>
                  <a:pt x="0" y="762"/>
                </a:moveTo>
                <a:lnTo>
                  <a:pt x="0" y="104013"/>
                </a:lnTo>
                <a:lnTo>
                  <a:pt x="29298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</p:sp>
      <p:sp>
        <p:nvSpPr>
          <p:cNvPr id="15" name="Google Shape;15;p2"/>
          <p:cNvSpPr/>
          <p:nvPr/>
        </p:nvSpPr>
        <p:spPr>
          <a:xfrm>
            <a:off x="2743200" y="3257550"/>
            <a:ext cx="6448120" cy="1933575"/>
          </a:xfrm>
          <a:custGeom>
            <a:rect b="b" l="l" r="r" t="t"/>
            <a:pathLst>
              <a:path extrusionOk="0" h="77343" w="255270">
                <a:moveTo>
                  <a:pt x="0" y="76200"/>
                </a:moveTo>
                <a:lnTo>
                  <a:pt x="255270" y="0"/>
                </a:lnTo>
                <a:lnTo>
                  <a:pt x="255270" y="77343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slide with title" type="title">
  <p:cSld name="TITLE"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3"/>
          <p:cNvSpPr/>
          <p:nvPr/>
        </p:nvSpPr>
        <p:spPr>
          <a:xfrm>
            <a:off x="2247325" y="4679400"/>
            <a:ext cx="68967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" name="Google Shape;18;p3"/>
          <p:cNvSpPr/>
          <p:nvPr/>
        </p:nvSpPr>
        <p:spPr>
          <a:xfrm>
            <a:off x="-9100" y="4285400"/>
            <a:ext cx="2865900" cy="858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" name="Google Shape;19;p3"/>
          <p:cNvSpPr txBox="1"/>
          <p:nvPr>
            <p:ph type="ctrTitle"/>
          </p:nvPr>
        </p:nvSpPr>
        <p:spPr>
          <a:xfrm>
            <a:off x="548800" y="994750"/>
            <a:ext cx="6694200" cy="1512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0" name="Google Shape;20;p3"/>
          <p:cNvSpPr/>
          <p:nvPr/>
        </p:nvSpPr>
        <p:spPr>
          <a:xfrm>
            <a:off x="-9100" y="-9100"/>
            <a:ext cx="28659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Google Shape;21;p3"/>
          <p:cNvSpPr/>
          <p:nvPr/>
        </p:nvSpPr>
        <p:spPr>
          <a:xfrm>
            <a:off x="2247325" y="-18200"/>
            <a:ext cx="6896700" cy="282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" name="Google Shape;22;p3"/>
          <p:cNvSpPr txBox="1"/>
          <p:nvPr>
            <p:ph idx="1" type="subTitle"/>
          </p:nvPr>
        </p:nvSpPr>
        <p:spPr>
          <a:xfrm>
            <a:off x="548800" y="2667225"/>
            <a:ext cx="3047100" cy="30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9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slide with title 1">
  <p:cSld name="TITLE_1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4"/>
          <p:cNvSpPr/>
          <p:nvPr/>
        </p:nvSpPr>
        <p:spPr>
          <a:xfrm>
            <a:off x="2247325" y="4679400"/>
            <a:ext cx="68967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" name="Google Shape;25;p4"/>
          <p:cNvSpPr/>
          <p:nvPr/>
        </p:nvSpPr>
        <p:spPr>
          <a:xfrm>
            <a:off x="-9100" y="4285400"/>
            <a:ext cx="2865900" cy="858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" name="Google Shape;26;p4"/>
          <p:cNvSpPr/>
          <p:nvPr/>
        </p:nvSpPr>
        <p:spPr>
          <a:xfrm>
            <a:off x="-9100" y="-9100"/>
            <a:ext cx="28659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Google Shape;27;p4"/>
          <p:cNvSpPr/>
          <p:nvPr/>
        </p:nvSpPr>
        <p:spPr>
          <a:xfrm>
            <a:off x="2247325" y="-18200"/>
            <a:ext cx="6896700" cy="282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" name="Google Shape;28;p4"/>
          <p:cNvSpPr txBox="1"/>
          <p:nvPr>
            <p:ph type="title"/>
          </p:nvPr>
        </p:nvSpPr>
        <p:spPr>
          <a:xfrm>
            <a:off x="397325" y="1044300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9" name="Google Shape;29;p4"/>
          <p:cNvSpPr txBox="1"/>
          <p:nvPr>
            <p:ph idx="1" type="body"/>
          </p:nvPr>
        </p:nvSpPr>
        <p:spPr>
          <a:xfrm>
            <a:off x="397334" y="1628200"/>
            <a:ext cx="6147600" cy="1878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Char char="●"/>
              <a:defRPr sz="1400">
                <a:solidFill>
                  <a:srgbClr val="999999"/>
                </a:solidFill>
              </a:defRPr>
            </a:lvl1pPr>
            <a:lvl2pPr indent="-304800" lvl="1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○"/>
              <a:defRPr sz="1200">
                <a:solidFill>
                  <a:srgbClr val="999999"/>
                </a:solidFill>
              </a:defRPr>
            </a:lvl2pPr>
            <a:lvl3pPr indent="-304800" lvl="2" marL="13716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■"/>
              <a:defRPr sz="1200">
                <a:solidFill>
                  <a:srgbClr val="999999"/>
                </a:solidFill>
              </a:defRPr>
            </a:lvl3pPr>
            <a:lvl4pPr indent="-304800" lvl="3" marL="1828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●"/>
              <a:defRPr sz="1200">
                <a:solidFill>
                  <a:srgbClr val="999999"/>
                </a:solidFill>
              </a:defRPr>
            </a:lvl4pPr>
            <a:lvl5pPr indent="-304800" lvl="4" marL="22860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○"/>
              <a:defRPr sz="1200">
                <a:solidFill>
                  <a:srgbClr val="999999"/>
                </a:solidFill>
              </a:defRPr>
            </a:lvl5pPr>
            <a:lvl6pPr indent="-304800" lvl="5" marL="2743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■"/>
              <a:defRPr sz="1200">
                <a:solidFill>
                  <a:srgbClr val="999999"/>
                </a:solidFill>
              </a:defRPr>
            </a:lvl6pPr>
            <a:lvl7pPr indent="-304800" lvl="6" marL="3200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●"/>
              <a:defRPr sz="1200">
                <a:solidFill>
                  <a:srgbClr val="999999"/>
                </a:solidFill>
              </a:defRPr>
            </a:lvl7pPr>
            <a:lvl8pPr indent="-304800" lvl="7" marL="36576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○"/>
              <a:defRPr sz="1200">
                <a:solidFill>
                  <a:srgbClr val="999999"/>
                </a:solidFill>
              </a:defRPr>
            </a:lvl8pPr>
            <a:lvl9pPr indent="-304800" lvl="8" marL="4114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■"/>
              <a:defRPr sz="1200">
                <a:solidFill>
                  <a:srgbClr val="99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imple slide with text and title" type="tx">
  <p:cSld name="TITLE_AND_BODY"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5"/>
          <p:cNvSpPr txBox="1"/>
          <p:nvPr>
            <p:ph type="ctrTitle"/>
          </p:nvPr>
        </p:nvSpPr>
        <p:spPr>
          <a:xfrm>
            <a:off x="581729" y="1049938"/>
            <a:ext cx="3396000" cy="151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400"/>
              <a:buNone/>
              <a:defRPr sz="2400">
                <a:solidFill>
                  <a:srgbClr val="CC3F3A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2" name="Google Shape;32;p5"/>
          <p:cNvSpPr txBox="1"/>
          <p:nvPr>
            <p:ph idx="1" type="subTitle"/>
          </p:nvPr>
        </p:nvSpPr>
        <p:spPr>
          <a:xfrm>
            <a:off x="756179" y="3108475"/>
            <a:ext cx="3047100" cy="30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CC3F3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C3F3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C3F3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C3F3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C3F3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C3F3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C3F3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C3F3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33" name="Google Shape;33;p5"/>
          <p:cNvSpPr/>
          <p:nvPr/>
        </p:nvSpPr>
        <p:spPr>
          <a:xfrm>
            <a:off x="2196629" y="374600"/>
            <a:ext cx="166200" cy="375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" name="Google Shape;34;p5"/>
          <p:cNvSpPr/>
          <p:nvPr/>
        </p:nvSpPr>
        <p:spPr>
          <a:xfrm>
            <a:off x="2196629" y="3018575"/>
            <a:ext cx="166200" cy="375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 type="blank">
  <p:cSld name="BLANK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7" name="Google Shape;37;p6"/>
          <p:cNvSpPr/>
          <p:nvPr/>
        </p:nvSpPr>
        <p:spPr>
          <a:xfrm>
            <a:off x="4211800" y="592500"/>
            <a:ext cx="4932300" cy="39585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" name="Google Shape;38;p6"/>
          <p:cNvSpPr txBox="1"/>
          <p:nvPr>
            <p:ph type="ctrTitle"/>
          </p:nvPr>
        </p:nvSpPr>
        <p:spPr>
          <a:xfrm>
            <a:off x="5488725" y="873850"/>
            <a:ext cx="2598600" cy="1200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9" name="Google Shape;39;p6"/>
          <p:cNvSpPr txBox="1"/>
          <p:nvPr>
            <p:ph idx="1" type="subTitle"/>
          </p:nvPr>
        </p:nvSpPr>
        <p:spPr>
          <a:xfrm>
            <a:off x="5488825" y="2073850"/>
            <a:ext cx="3375600" cy="17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BLANK_2"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7"/>
          <p:cNvSpPr/>
          <p:nvPr/>
        </p:nvSpPr>
        <p:spPr>
          <a:xfrm>
            <a:off x="5420075" y="314750"/>
            <a:ext cx="3451800" cy="16833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" name="Google Shape;42;p7"/>
          <p:cNvSpPr/>
          <p:nvPr/>
        </p:nvSpPr>
        <p:spPr>
          <a:xfrm>
            <a:off x="6805025" y="668975"/>
            <a:ext cx="681900" cy="3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" name="Google Shape;43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4" name="Google Shape;44;p7"/>
          <p:cNvSpPr txBox="1"/>
          <p:nvPr>
            <p:ph type="ctrTitle"/>
          </p:nvPr>
        </p:nvSpPr>
        <p:spPr>
          <a:xfrm>
            <a:off x="5854150" y="703175"/>
            <a:ext cx="2598600" cy="120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lide with title and subtitle">
  <p:cSld name="ONE_COLUMN_TEXT">
    <p:bg>
      <p:bgPr>
        <a:solidFill>
          <a:srgbClr val="FFFFFF"/>
        </a:solidFill>
      </p:bgPr>
    </p:bg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8"/>
          <p:cNvSpPr/>
          <p:nvPr/>
        </p:nvSpPr>
        <p:spPr>
          <a:xfrm>
            <a:off x="7488075" y="0"/>
            <a:ext cx="1656000" cy="5186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" name="Google Shape;47;p8"/>
          <p:cNvSpPr/>
          <p:nvPr/>
        </p:nvSpPr>
        <p:spPr>
          <a:xfrm>
            <a:off x="3175375" y="0"/>
            <a:ext cx="5968500" cy="5143500"/>
          </a:xfrm>
          <a:prstGeom prst="parallelogram">
            <a:avLst>
              <a:gd fmla="val 25000" name="adj"/>
            </a:avLst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" name="Google Shape;48;p8"/>
          <p:cNvSpPr txBox="1"/>
          <p:nvPr>
            <p:ph type="title"/>
          </p:nvPr>
        </p:nvSpPr>
        <p:spPr>
          <a:xfrm>
            <a:off x="4323000" y="2031342"/>
            <a:ext cx="3639300" cy="1183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9" name="Google Shape;49;p8"/>
          <p:cNvSpPr/>
          <p:nvPr/>
        </p:nvSpPr>
        <p:spPr>
          <a:xfrm>
            <a:off x="5083650" y="3246800"/>
            <a:ext cx="2118000" cy="3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" name="Google Shape;50;p8"/>
          <p:cNvSpPr txBox="1"/>
          <p:nvPr>
            <p:ph idx="1" type="subTitle"/>
          </p:nvPr>
        </p:nvSpPr>
        <p:spPr>
          <a:xfrm>
            <a:off x="4373149" y="3341800"/>
            <a:ext cx="3475200" cy="30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lide with text and quote">
  <p:cSld name="CAPTION_ONLY">
    <p:spTree>
      <p:nvGrpSpPr>
        <p:cNvPr id="5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9"/>
          <p:cNvSpPr/>
          <p:nvPr/>
        </p:nvSpPr>
        <p:spPr>
          <a:xfrm>
            <a:off x="2247325" y="4679400"/>
            <a:ext cx="68967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" name="Google Shape;53;p9"/>
          <p:cNvSpPr/>
          <p:nvPr/>
        </p:nvSpPr>
        <p:spPr>
          <a:xfrm>
            <a:off x="-9100" y="4285400"/>
            <a:ext cx="2865900" cy="858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" name="Google Shape;54;p9"/>
          <p:cNvSpPr txBox="1"/>
          <p:nvPr>
            <p:ph type="title"/>
          </p:nvPr>
        </p:nvSpPr>
        <p:spPr>
          <a:xfrm>
            <a:off x="345175" y="2718500"/>
            <a:ext cx="3658800" cy="139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55" name="Google Shape;55;p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6" name="Google Shape;56;p9"/>
          <p:cNvSpPr txBox="1"/>
          <p:nvPr>
            <p:ph idx="2" type="title"/>
          </p:nvPr>
        </p:nvSpPr>
        <p:spPr>
          <a:xfrm>
            <a:off x="5010425" y="427975"/>
            <a:ext cx="3788400" cy="858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>
                <a:solidFill>
                  <a:srgbClr val="CC3F3A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>
                <a:solidFill>
                  <a:srgbClr val="CC3F3A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>
                <a:solidFill>
                  <a:srgbClr val="CC3F3A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>
                <a:solidFill>
                  <a:srgbClr val="CC3F3A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>
                <a:solidFill>
                  <a:srgbClr val="CC3F3A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>
                <a:solidFill>
                  <a:srgbClr val="CC3F3A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>
                <a:solidFill>
                  <a:srgbClr val="CC3F3A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>
                <a:solidFill>
                  <a:srgbClr val="CC3F3A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57" name="Google Shape;57;p9"/>
          <p:cNvSpPr txBox="1"/>
          <p:nvPr>
            <p:ph idx="1" type="subTitle"/>
          </p:nvPr>
        </p:nvSpPr>
        <p:spPr>
          <a:xfrm>
            <a:off x="5010425" y="1422175"/>
            <a:ext cx="3722400" cy="13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58" name="Google Shape;58;p9"/>
          <p:cNvSpPr txBox="1"/>
          <p:nvPr>
            <p:ph idx="3" type="subTitle"/>
          </p:nvPr>
        </p:nvSpPr>
        <p:spPr>
          <a:xfrm>
            <a:off x="5010425" y="2846806"/>
            <a:ext cx="3722400" cy="13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lide with two columns" type="twoColTx">
  <p:cSld name="TITLE_AND_TWO_COLUMNS"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10"/>
          <p:cNvSpPr txBox="1"/>
          <p:nvPr>
            <p:ph type="title"/>
          </p:nvPr>
        </p:nvSpPr>
        <p:spPr>
          <a:xfrm>
            <a:off x="311700" y="10546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61" name="Google Shape;61;p1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2" name="Google Shape;62;p10"/>
          <p:cNvSpPr/>
          <p:nvPr/>
        </p:nvSpPr>
        <p:spPr>
          <a:xfrm>
            <a:off x="-9100" y="-9100"/>
            <a:ext cx="28659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10"/>
          <p:cNvSpPr/>
          <p:nvPr/>
        </p:nvSpPr>
        <p:spPr>
          <a:xfrm>
            <a:off x="2247325" y="-18200"/>
            <a:ext cx="6896700" cy="282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10"/>
          <p:cNvSpPr/>
          <p:nvPr/>
        </p:nvSpPr>
        <p:spPr>
          <a:xfrm>
            <a:off x="791700" y="4187375"/>
            <a:ext cx="1132200" cy="34200"/>
          </a:xfrm>
          <a:prstGeom prst="rect">
            <a:avLst/>
          </a:prstGeom>
          <a:solidFill>
            <a:srgbClr val="7F8D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10"/>
          <p:cNvSpPr/>
          <p:nvPr/>
        </p:nvSpPr>
        <p:spPr>
          <a:xfrm>
            <a:off x="4910450" y="4187375"/>
            <a:ext cx="1132200" cy="34200"/>
          </a:xfrm>
          <a:prstGeom prst="rect">
            <a:avLst/>
          </a:prstGeom>
          <a:solidFill>
            <a:srgbClr val="7F8D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10"/>
          <p:cNvSpPr txBox="1"/>
          <p:nvPr>
            <p:ph idx="1" type="subTitle"/>
          </p:nvPr>
        </p:nvSpPr>
        <p:spPr>
          <a:xfrm>
            <a:off x="673179" y="2226950"/>
            <a:ext cx="3252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67" name="Google Shape;67;p10"/>
          <p:cNvSpPr txBox="1"/>
          <p:nvPr>
            <p:ph idx="2" type="subTitle"/>
          </p:nvPr>
        </p:nvSpPr>
        <p:spPr>
          <a:xfrm>
            <a:off x="673179" y="2661975"/>
            <a:ext cx="32520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68" name="Google Shape;68;p10"/>
          <p:cNvSpPr txBox="1"/>
          <p:nvPr>
            <p:ph idx="3" type="subTitle"/>
          </p:nvPr>
        </p:nvSpPr>
        <p:spPr>
          <a:xfrm>
            <a:off x="4785325" y="2226950"/>
            <a:ext cx="3252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69" name="Google Shape;69;p10"/>
          <p:cNvSpPr txBox="1"/>
          <p:nvPr>
            <p:ph idx="4" type="subTitle"/>
          </p:nvPr>
        </p:nvSpPr>
        <p:spPr>
          <a:xfrm>
            <a:off x="4785325" y="2661975"/>
            <a:ext cx="32520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lide with three columns" type="titleOnly">
  <p:cSld name="TITLE_ONLY"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1"/>
          <p:cNvSpPr/>
          <p:nvPr/>
        </p:nvSpPr>
        <p:spPr>
          <a:xfrm>
            <a:off x="2247325" y="4679400"/>
            <a:ext cx="68967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11"/>
          <p:cNvSpPr/>
          <p:nvPr/>
        </p:nvSpPr>
        <p:spPr>
          <a:xfrm>
            <a:off x="-9100" y="4285400"/>
            <a:ext cx="2865900" cy="858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11"/>
          <p:cNvSpPr txBox="1"/>
          <p:nvPr>
            <p:ph type="title"/>
          </p:nvPr>
        </p:nvSpPr>
        <p:spPr>
          <a:xfrm>
            <a:off x="311700" y="6736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4" name="Google Shape;74;p1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5" name="Google Shape;75;p11"/>
          <p:cNvSpPr/>
          <p:nvPr/>
        </p:nvSpPr>
        <p:spPr>
          <a:xfrm>
            <a:off x="25" y="-18200"/>
            <a:ext cx="9144000" cy="282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11"/>
          <p:cNvSpPr txBox="1"/>
          <p:nvPr>
            <p:ph idx="1" type="subTitle"/>
          </p:nvPr>
        </p:nvSpPr>
        <p:spPr>
          <a:xfrm>
            <a:off x="575640" y="2167675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77" name="Google Shape;77;p11"/>
          <p:cNvSpPr txBox="1"/>
          <p:nvPr>
            <p:ph idx="2" type="subTitle"/>
          </p:nvPr>
        </p:nvSpPr>
        <p:spPr>
          <a:xfrm>
            <a:off x="575640" y="2503926"/>
            <a:ext cx="24486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78" name="Google Shape;78;p11"/>
          <p:cNvSpPr txBox="1"/>
          <p:nvPr>
            <p:ph idx="3" type="subTitle"/>
          </p:nvPr>
        </p:nvSpPr>
        <p:spPr>
          <a:xfrm>
            <a:off x="3355575" y="2167675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79" name="Google Shape;79;p11"/>
          <p:cNvSpPr txBox="1"/>
          <p:nvPr>
            <p:ph idx="4" type="subTitle"/>
          </p:nvPr>
        </p:nvSpPr>
        <p:spPr>
          <a:xfrm>
            <a:off x="3355575" y="2503926"/>
            <a:ext cx="24486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80" name="Google Shape;80;p11"/>
          <p:cNvSpPr txBox="1"/>
          <p:nvPr>
            <p:ph idx="5" type="subTitle"/>
          </p:nvPr>
        </p:nvSpPr>
        <p:spPr>
          <a:xfrm>
            <a:off x="6119761" y="2167675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81" name="Google Shape;81;p11"/>
          <p:cNvSpPr txBox="1"/>
          <p:nvPr>
            <p:ph idx="6" type="subTitle"/>
          </p:nvPr>
        </p:nvSpPr>
        <p:spPr>
          <a:xfrm>
            <a:off x="6119761" y="2503926"/>
            <a:ext cx="24486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lide with six columns">
  <p:cSld name="CUSTOM_2"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12"/>
          <p:cNvSpPr txBox="1"/>
          <p:nvPr>
            <p:ph type="title"/>
          </p:nvPr>
        </p:nvSpPr>
        <p:spPr>
          <a:xfrm>
            <a:off x="-510875" y="762500"/>
            <a:ext cx="10165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84" name="Google Shape;84;p12"/>
          <p:cNvSpPr/>
          <p:nvPr/>
        </p:nvSpPr>
        <p:spPr>
          <a:xfrm>
            <a:off x="0" y="4861500"/>
            <a:ext cx="9144000" cy="2820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12"/>
          <p:cNvSpPr/>
          <p:nvPr/>
        </p:nvSpPr>
        <p:spPr>
          <a:xfrm>
            <a:off x="-9100" y="-9100"/>
            <a:ext cx="28659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12"/>
          <p:cNvSpPr/>
          <p:nvPr/>
        </p:nvSpPr>
        <p:spPr>
          <a:xfrm>
            <a:off x="2247325" y="-18200"/>
            <a:ext cx="6896700" cy="282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12"/>
          <p:cNvSpPr txBox="1"/>
          <p:nvPr>
            <p:ph idx="12" type="sldNum"/>
          </p:nvPr>
        </p:nvSpPr>
        <p:spPr>
          <a:xfrm>
            <a:off x="8472458" y="47394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8" name="Google Shape;88;p12"/>
          <p:cNvSpPr txBox="1"/>
          <p:nvPr>
            <p:ph idx="1" type="subTitle"/>
          </p:nvPr>
        </p:nvSpPr>
        <p:spPr>
          <a:xfrm>
            <a:off x="575640" y="1833888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/>
            </a:lvl9pPr>
          </a:lstStyle>
          <a:p/>
        </p:txBody>
      </p:sp>
      <p:sp>
        <p:nvSpPr>
          <p:cNvPr id="89" name="Google Shape;89;p12"/>
          <p:cNvSpPr txBox="1"/>
          <p:nvPr>
            <p:ph idx="2" type="subTitle"/>
          </p:nvPr>
        </p:nvSpPr>
        <p:spPr>
          <a:xfrm>
            <a:off x="575650" y="2170145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90" name="Google Shape;90;p12"/>
          <p:cNvSpPr txBox="1"/>
          <p:nvPr>
            <p:ph idx="3" type="subTitle"/>
          </p:nvPr>
        </p:nvSpPr>
        <p:spPr>
          <a:xfrm>
            <a:off x="3355575" y="1833888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91" name="Google Shape;91;p12"/>
          <p:cNvSpPr txBox="1"/>
          <p:nvPr>
            <p:ph idx="4" type="subTitle"/>
          </p:nvPr>
        </p:nvSpPr>
        <p:spPr>
          <a:xfrm>
            <a:off x="3355577" y="2170145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92" name="Google Shape;92;p12"/>
          <p:cNvSpPr txBox="1"/>
          <p:nvPr>
            <p:ph idx="5" type="subTitle"/>
          </p:nvPr>
        </p:nvSpPr>
        <p:spPr>
          <a:xfrm>
            <a:off x="6119761" y="1833888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/>
            </a:lvl9pPr>
          </a:lstStyle>
          <a:p/>
        </p:txBody>
      </p:sp>
      <p:sp>
        <p:nvSpPr>
          <p:cNvPr id="93" name="Google Shape;93;p12"/>
          <p:cNvSpPr txBox="1"/>
          <p:nvPr>
            <p:ph idx="6" type="subTitle"/>
          </p:nvPr>
        </p:nvSpPr>
        <p:spPr>
          <a:xfrm>
            <a:off x="6119756" y="2170145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94" name="Google Shape;94;p12"/>
          <p:cNvSpPr txBox="1"/>
          <p:nvPr>
            <p:ph idx="7" type="subTitle"/>
          </p:nvPr>
        </p:nvSpPr>
        <p:spPr>
          <a:xfrm>
            <a:off x="575640" y="3144463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95" name="Google Shape;95;p12"/>
          <p:cNvSpPr txBox="1"/>
          <p:nvPr>
            <p:ph idx="8" type="subTitle"/>
          </p:nvPr>
        </p:nvSpPr>
        <p:spPr>
          <a:xfrm>
            <a:off x="575650" y="3480720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96" name="Google Shape;96;p12"/>
          <p:cNvSpPr txBox="1"/>
          <p:nvPr>
            <p:ph idx="9" type="subTitle"/>
          </p:nvPr>
        </p:nvSpPr>
        <p:spPr>
          <a:xfrm>
            <a:off x="3355575" y="3144463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/>
            </a:lvl9pPr>
          </a:lstStyle>
          <a:p/>
        </p:txBody>
      </p:sp>
      <p:sp>
        <p:nvSpPr>
          <p:cNvPr id="97" name="Google Shape;97;p12"/>
          <p:cNvSpPr txBox="1"/>
          <p:nvPr>
            <p:ph idx="13" type="subTitle"/>
          </p:nvPr>
        </p:nvSpPr>
        <p:spPr>
          <a:xfrm>
            <a:off x="3355577" y="3480720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98" name="Google Shape;98;p12"/>
          <p:cNvSpPr txBox="1"/>
          <p:nvPr>
            <p:ph idx="14" type="subTitle"/>
          </p:nvPr>
        </p:nvSpPr>
        <p:spPr>
          <a:xfrm>
            <a:off x="6119761" y="3144463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99" name="Google Shape;99;p12"/>
          <p:cNvSpPr txBox="1"/>
          <p:nvPr>
            <p:ph idx="15" type="subTitle"/>
          </p:nvPr>
        </p:nvSpPr>
        <p:spPr>
          <a:xfrm>
            <a:off x="6119756" y="3480720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Red slide with big number">
  <p:cSld name="BIG_NUMBER">
    <p:bg>
      <p:bgPr>
        <a:solidFill>
          <a:srgbClr val="CC3F3A"/>
        </a:solidFill>
      </p:bgPr>
    </p:bg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Google Shape;101;p13"/>
          <p:cNvSpPr txBox="1"/>
          <p:nvPr>
            <p:ph hasCustomPrompt="1" type="title"/>
          </p:nvPr>
        </p:nvSpPr>
        <p:spPr>
          <a:xfrm>
            <a:off x="311700" y="1258525"/>
            <a:ext cx="8520600" cy="1963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2" name="Google Shape;102;p13"/>
          <p:cNvSpPr txBox="1"/>
          <p:nvPr>
            <p:ph idx="1" type="subTitle"/>
          </p:nvPr>
        </p:nvSpPr>
        <p:spPr>
          <a:xfrm>
            <a:off x="1881147" y="3077100"/>
            <a:ext cx="53817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3" name="Google Shape;103;p1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4" name="Google Shape;104;p13"/>
          <p:cNvSpPr/>
          <p:nvPr/>
        </p:nvSpPr>
        <p:spPr>
          <a:xfrm>
            <a:off x="1291950" y="0"/>
            <a:ext cx="6560100" cy="1365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and subtitles">
  <p:cSld name="CUSTOM_10"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14"/>
          <p:cNvSpPr/>
          <p:nvPr/>
        </p:nvSpPr>
        <p:spPr>
          <a:xfrm>
            <a:off x="5271600" y="0"/>
            <a:ext cx="2786700" cy="1029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" name="Google Shape;107;p14"/>
          <p:cNvSpPr/>
          <p:nvPr/>
        </p:nvSpPr>
        <p:spPr>
          <a:xfrm>
            <a:off x="5271600" y="5040600"/>
            <a:ext cx="2786700" cy="1029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" name="Google Shape;108;p14"/>
          <p:cNvSpPr txBox="1"/>
          <p:nvPr>
            <p:ph hasCustomPrompt="1" type="title"/>
          </p:nvPr>
        </p:nvSpPr>
        <p:spPr>
          <a:xfrm>
            <a:off x="5836600" y="675225"/>
            <a:ext cx="1656600" cy="870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4800"/>
              <a:buNone/>
              <a:defRPr sz="4800">
                <a:solidFill>
                  <a:srgbClr val="CC3F3A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" name="Google Shape;109;p14"/>
          <p:cNvSpPr txBox="1"/>
          <p:nvPr>
            <p:ph idx="1" type="subTitle"/>
          </p:nvPr>
        </p:nvSpPr>
        <p:spPr>
          <a:xfrm>
            <a:off x="3582925" y="1400175"/>
            <a:ext cx="6164100" cy="53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0" name="Google Shape;110;p14"/>
          <p:cNvSpPr txBox="1"/>
          <p:nvPr>
            <p:ph hasCustomPrompt="1" idx="2" type="title"/>
          </p:nvPr>
        </p:nvSpPr>
        <p:spPr>
          <a:xfrm>
            <a:off x="5836600" y="1939575"/>
            <a:ext cx="1656600" cy="870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4800"/>
              <a:buNone/>
              <a:defRPr sz="4800">
                <a:solidFill>
                  <a:srgbClr val="CC3F3A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1" name="Google Shape;111;p14"/>
          <p:cNvSpPr txBox="1"/>
          <p:nvPr>
            <p:ph idx="3" type="subTitle"/>
          </p:nvPr>
        </p:nvSpPr>
        <p:spPr>
          <a:xfrm>
            <a:off x="3582925" y="2664525"/>
            <a:ext cx="6164100" cy="53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2" name="Google Shape;112;p14"/>
          <p:cNvSpPr txBox="1"/>
          <p:nvPr>
            <p:ph hasCustomPrompt="1" idx="4" type="title"/>
          </p:nvPr>
        </p:nvSpPr>
        <p:spPr>
          <a:xfrm>
            <a:off x="5836600" y="3203925"/>
            <a:ext cx="1656600" cy="870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4800"/>
              <a:buNone/>
              <a:defRPr sz="4800">
                <a:solidFill>
                  <a:srgbClr val="CC3F3A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3" name="Google Shape;113;p14"/>
          <p:cNvSpPr txBox="1"/>
          <p:nvPr>
            <p:ph idx="5" type="subTitle"/>
          </p:nvPr>
        </p:nvSpPr>
        <p:spPr>
          <a:xfrm>
            <a:off x="3582925" y="3928875"/>
            <a:ext cx="6164100" cy="53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lide with text and title">
  <p:cSld name="CUSTOM"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5"/>
          <p:cNvSpPr txBox="1"/>
          <p:nvPr>
            <p:ph type="title"/>
          </p:nvPr>
        </p:nvSpPr>
        <p:spPr>
          <a:xfrm>
            <a:off x="436100" y="711175"/>
            <a:ext cx="8099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16" name="Google Shape;116;p15"/>
          <p:cNvSpPr/>
          <p:nvPr/>
        </p:nvSpPr>
        <p:spPr>
          <a:xfrm>
            <a:off x="-9100" y="-9100"/>
            <a:ext cx="28659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" name="Google Shape;117;p15"/>
          <p:cNvSpPr/>
          <p:nvPr/>
        </p:nvSpPr>
        <p:spPr>
          <a:xfrm>
            <a:off x="2247325" y="-18200"/>
            <a:ext cx="6896700" cy="282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" name="Google Shape;118;p1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lide with text and title 1">
  <p:cSld name="CUSTOM_11"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16"/>
          <p:cNvSpPr/>
          <p:nvPr/>
        </p:nvSpPr>
        <p:spPr>
          <a:xfrm>
            <a:off x="-9100" y="-9100"/>
            <a:ext cx="28659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" name="Google Shape;121;p16"/>
          <p:cNvSpPr/>
          <p:nvPr/>
        </p:nvSpPr>
        <p:spPr>
          <a:xfrm>
            <a:off x="2247325" y="-18200"/>
            <a:ext cx="6896700" cy="282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" name="Google Shape;122;p1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3" name="Google Shape;123;p16"/>
          <p:cNvSpPr txBox="1"/>
          <p:nvPr>
            <p:ph idx="1" type="subTitle"/>
          </p:nvPr>
        </p:nvSpPr>
        <p:spPr>
          <a:xfrm>
            <a:off x="798800" y="2248125"/>
            <a:ext cx="31395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24" name="Google Shape;124;p16"/>
          <p:cNvSpPr txBox="1"/>
          <p:nvPr>
            <p:ph type="title"/>
          </p:nvPr>
        </p:nvSpPr>
        <p:spPr>
          <a:xfrm>
            <a:off x="798800" y="1583075"/>
            <a:ext cx="3427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lide with title">
  <p:cSld name="CUSTOM_8"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17"/>
          <p:cNvSpPr txBox="1"/>
          <p:nvPr>
            <p:ph type="title"/>
          </p:nvPr>
        </p:nvSpPr>
        <p:spPr>
          <a:xfrm>
            <a:off x="299700" y="911325"/>
            <a:ext cx="854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27" name="Google Shape;127;p17"/>
          <p:cNvSpPr/>
          <p:nvPr/>
        </p:nvSpPr>
        <p:spPr>
          <a:xfrm>
            <a:off x="-9100" y="-9100"/>
            <a:ext cx="28659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8" name="Google Shape;128;p17"/>
          <p:cNvSpPr/>
          <p:nvPr/>
        </p:nvSpPr>
        <p:spPr>
          <a:xfrm>
            <a:off x="2247325" y="-18200"/>
            <a:ext cx="6896700" cy="282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lide with six columns and gray title">
  <p:cSld name="CUSTOM_4"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18"/>
          <p:cNvSpPr txBox="1"/>
          <p:nvPr>
            <p:ph type="title"/>
          </p:nvPr>
        </p:nvSpPr>
        <p:spPr>
          <a:xfrm>
            <a:off x="208200" y="249225"/>
            <a:ext cx="4805100" cy="85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9pPr>
          </a:lstStyle>
          <a:p/>
        </p:txBody>
      </p:sp>
      <p:sp>
        <p:nvSpPr>
          <p:cNvPr id="131" name="Google Shape;131;p18"/>
          <p:cNvSpPr txBox="1"/>
          <p:nvPr>
            <p:ph idx="1" type="subTitle"/>
          </p:nvPr>
        </p:nvSpPr>
        <p:spPr>
          <a:xfrm>
            <a:off x="1015950" y="1895775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32" name="Google Shape;132;p18"/>
          <p:cNvSpPr txBox="1"/>
          <p:nvPr>
            <p:ph idx="2" type="subTitle"/>
          </p:nvPr>
        </p:nvSpPr>
        <p:spPr>
          <a:xfrm>
            <a:off x="1015950" y="2232025"/>
            <a:ext cx="18078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33" name="Google Shape;133;p18"/>
          <p:cNvSpPr txBox="1"/>
          <p:nvPr>
            <p:ph idx="3" type="subTitle"/>
          </p:nvPr>
        </p:nvSpPr>
        <p:spPr>
          <a:xfrm>
            <a:off x="3482250" y="1895775"/>
            <a:ext cx="23427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/>
            </a:lvl9pPr>
          </a:lstStyle>
          <a:p/>
        </p:txBody>
      </p:sp>
      <p:sp>
        <p:nvSpPr>
          <p:cNvPr id="134" name="Google Shape;134;p18"/>
          <p:cNvSpPr txBox="1"/>
          <p:nvPr>
            <p:ph idx="4" type="subTitle"/>
          </p:nvPr>
        </p:nvSpPr>
        <p:spPr>
          <a:xfrm>
            <a:off x="3482250" y="2232025"/>
            <a:ext cx="18078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35" name="Google Shape;135;p18"/>
          <p:cNvSpPr txBox="1"/>
          <p:nvPr>
            <p:ph idx="5" type="subTitle"/>
          </p:nvPr>
        </p:nvSpPr>
        <p:spPr>
          <a:xfrm>
            <a:off x="1015950" y="3289825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/>
            </a:lvl9pPr>
          </a:lstStyle>
          <a:p/>
        </p:txBody>
      </p:sp>
      <p:sp>
        <p:nvSpPr>
          <p:cNvPr id="136" name="Google Shape;136;p18"/>
          <p:cNvSpPr txBox="1"/>
          <p:nvPr>
            <p:ph idx="6" type="subTitle"/>
          </p:nvPr>
        </p:nvSpPr>
        <p:spPr>
          <a:xfrm>
            <a:off x="1015950" y="3626075"/>
            <a:ext cx="18078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37" name="Google Shape;137;p18"/>
          <p:cNvSpPr txBox="1"/>
          <p:nvPr>
            <p:ph idx="7" type="subTitle"/>
          </p:nvPr>
        </p:nvSpPr>
        <p:spPr>
          <a:xfrm>
            <a:off x="3482250" y="3289825"/>
            <a:ext cx="23427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38" name="Google Shape;138;p18"/>
          <p:cNvSpPr txBox="1"/>
          <p:nvPr>
            <p:ph idx="8" type="subTitle"/>
          </p:nvPr>
        </p:nvSpPr>
        <p:spPr>
          <a:xfrm>
            <a:off x="3482250" y="3626075"/>
            <a:ext cx="18078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Red and white slide">
  <p:cSld name="CUSTOM_5"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19"/>
          <p:cNvSpPr/>
          <p:nvPr/>
        </p:nvSpPr>
        <p:spPr>
          <a:xfrm>
            <a:off x="0" y="0"/>
            <a:ext cx="2947800" cy="51435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1" name="Google Shape;141;p19"/>
          <p:cNvSpPr txBox="1"/>
          <p:nvPr>
            <p:ph type="title"/>
          </p:nvPr>
        </p:nvSpPr>
        <p:spPr>
          <a:xfrm>
            <a:off x="269550" y="2285400"/>
            <a:ext cx="240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2" name="Google Shape;142;p19"/>
          <p:cNvSpPr txBox="1"/>
          <p:nvPr>
            <p:ph idx="2" type="title"/>
          </p:nvPr>
        </p:nvSpPr>
        <p:spPr>
          <a:xfrm>
            <a:off x="3148075" y="154075"/>
            <a:ext cx="580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 sz="2400">
                <a:solidFill>
                  <a:srgbClr val="434343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0A0A0"/>
              </a:buClr>
              <a:buSzPts val="2400"/>
              <a:buNone/>
              <a:defRPr sz="2400">
                <a:solidFill>
                  <a:srgbClr val="A0A0A0"/>
                </a:solidFill>
              </a:defRPr>
            </a:lvl9pPr>
          </a:lstStyle>
          <a:p/>
        </p:txBody>
      </p:sp>
      <p:sp>
        <p:nvSpPr>
          <p:cNvPr id="143" name="Google Shape;143;p19"/>
          <p:cNvSpPr/>
          <p:nvPr/>
        </p:nvSpPr>
        <p:spPr>
          <a:xfrm>
            <a:off x="1099408" y="2068750"/>
            <a:ext cx="747600" cy="3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4" name="Google Shape;144;p19"/>
          <p:cNvSpPr txBox="1"/>
          <p:nvPr>
            <p:ph idx="1" type="subTitle"/>
          </p:nvPr>
        </p:nvSpPr>
        <p:spPr>
          <a:xfrm>
            <a:off x="3720475" y="1274525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45" name="Google Shape;145;p19"/>
          <p:cNvSpPr txBox="1"/>
          <p:nvPr>
            <p:ph idx="3" type="subTitle"/>
          </p:nvPr>
        </p:nvSpPr>
        <p:spPr>
          <a:xfrm>
            <a:off x="3720475" y="1610775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46" name="Google Shape;146;p19"/>
          <p:cNvSpPr txBox="1"/>
          <p:nvPr>
            <p:ph idx="4" type="subTitle"/>
          </p:nvPr>
        </p:nvSpPr>
        <p:spPr>
          <a:xfrm>
            <a:off x="3720475" y="28891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/>
            </a:lvl9pPr>
          </a:lstStyle>
          <a:p/>
        </p:txBody>
      </p:sp>
      <p:sp>
        <p:nvSpPr>
          <p:cNvPr id="147" name="Google Shape;147;p19"/>
          <p:cNvSpPr txBox="1"/>
          <p:nvPr>
            <p:ph idx="5" type="subTitle"/>
          </p:nvPr>
        </p:nvSpPr>
        <p:spPr>
          <a:xfrm>
            <a:off x="3720475" y="32253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48" name="Google Shape;148;p19"/>
          <p:cNvSpPr/>
          <p:nvPr/>
        </p:nvSpPr>
        <p:spPr>
          <a:xfrm>
            <a:off x="3314205" y="2049025"/>
            <a:ext cx="291900" cy="342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" name="Google Shape;149;p19"/>
          <p:cNvSpPr/>
          <p:nvPr/>
        </p:nvSpPr>
        <p:spPr>
          <a:xfrm>
            <a:off x="6356518" y="2049025"/>
            <a:ext cx="291900" cy="342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0" name="Google Shape;150;p19"/>
          <p:cNvSpPr/>
          <p:nvPr/>
        </p:nvSpPr>
        <p:spPr>
          <a:xfrm>
            <a:off x="3314205" y="3673862"/>
            <a:ext cx="291900" cy="342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1" name="Google Shape;151;p19"/>
          <p:cNvSpPr/>
          <p:nvPr/>
        </p:nvSpPr>
        <p:spPr>
          <a:xfrm>
            <a:off x="6356518" y="3673862"/>
            <a:ext cx="291900" cy="342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2" name="Google Shape;152;p19"/>
          <p:cNvSpPr txBox="1"/>
          <p:nvPr>
            <p:ph idx="6" type="subTitle"/>
          </p:nvPr>
        </p:nvSpPr>
        <p:spPr>
          <a:xfrm>
            <a:off x="6820700" y="126645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53" name="Google Shape;153;p19"/>
          <p:cNvSpPr txBox="1"/>
          <p:nvPr>
            <p:ph idx="7" type="subTitle"/>
          </p:nvPr>
        </p:nvSpPr>
        <p:spPr>
          <a:xfrm>
            <a:off x="6820700" y="160270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54" name="Google Shape;154;p19"/>
          <p:cNvSpPr txBox="1"/>
          <p:nvPr>
            <p:ph idx="8" type="subTitle"/>
          </p:nvPr>
        </p:nvSpPr>
        <p:spPr>
          <a:xfrm>
            <a:off x="6820700" y="28891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/>
            </a:lvl9pPr>
          </a:lstStyle>
          <a:p/>
        </p:txBody>
      </p:sp>
      <p:sp>
        <p:nvSpPr>
          <p:cNvPr id="155" name="Google Shape;155;p19"/>
          <p:cNvSpPr txBox="1"/>
          <p:nvPr>
            <p:ph idx="9" type="subTitle"/>
          </p:nvPr>
        </p:nvSpPr>
        <p:spPr>
          <a:xfrm>
            <a:off x="6820700" y="32253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Gray slide with four columns">
  <p:cSld name="CUSTOM_3"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20"/>
          <p:cNvSpPr/>
          <p:nvPr/>
        </p:nvSpPr>
        <p:spPr>
          <a:xfrm>
            <a:off x="0" y="-13675"/>
            <a:ext cx="2286000" cy="51618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" name="Google Shape;158;p20"/>
          <p:cNvSpPr/>
          <p:nvPr/>
        </p:nvSpPr>
        <p:spPr>
          <a:xfrm>
            <a:off x="2285991" y="-13675"/>
            <a:ext cx="2286000" cy="51618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43434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" name="Google Shape;159;p20"/>
          <p:cNvSpPr/>
          <p:nvPr/>
        </p:nvSpPr>
        <p:spPr>
          <a:xfrm>
            <a:off x="4571983" y="-4625"/>
            <a:ext cx="2286000" cy="51618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" name="Google Shape;160;p20"/>
          <p:cNvSpPr/>
          <p:nvPr/>
        </p:nvSpPr>
        <p:spPr>
          <a:xfrm>
            <a:off x="6857974" y="-4625"/>
            <a:ext cx="2286000" cy="51618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43434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" name="Google Shape;161;p20"/>
          <p:cNvSpPr txBox="1"/>
          <p:nvPr>
            <p:ph idx="1" type="subTitle"/>
          </p:nvPr>
        </p:nvSpPr>
        <p:spPr>
          <a:xfrm>
            <a:off x="114000" y="21937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62" name="Google Shape;162;p20"/>
          <p:cNvSpPr txBox="1"/>
          <p:nvPr>
            <p:ph idx="2" type="subTitle"/>
          </p:nvPr>
        </p:nvSpPr>
        <p:spPr>
          <a:xfrm>
            <a:off x="114000" y="29871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63" name="Google Shape;163;p20"/>
          <p:cNvSpPr/>
          <p:nvPr/>
        </p:nvSpPr>
        <p:spPr>
          <a:xfrm>
            <a:off x="802050" y="2819400"/>
            <a:ext cx="681900" cy="3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4" name="Google Shape;164;p20"/>
          <p:cNvSpPr/>
          <p:nvPr/>
        </p:nvSpPr>
        <p:spPr>
          <a:xfrm>
            <a:off x="3088025" y="2819400"/>
            <a:ext cx="681900" cy="3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" name="Google Shape;165;p20"/>
          <p:cNvSpPr/>
          <p:nvPr/>
        </p:nvSpPr>
        <p:spPr>
          <a:xfrm>
            <a:off x="5374000" y="2819400"/>
            <a:ext cx="681900" cy="3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6" name="Google Shape;166;p20"/>
          <p:cNvSpPr/>
          <p:nvPr/>
        </p:nvSpPr>
        <p:spPr>
          <a:xfrm>
            <a:off x="7660050" y="2854350"/>
            <a:ext cx="681900" cy="3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" name="Google Shape;167;p20"/>
          <p:cNvSpPr txBox="1"/>
          <p:nvPr>
            <p:ph idx="3" type="subTitle"/>
          </p:nvPr>
        </p:nvSpPr>
        <p:spPr>
          <a:xfrm>
            <a:off x="2399988" y="21937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68" name="Google Shape;168;p20"/>
          <p:cNvSpPr txBox="1"/>
          <p:nvPr>
            <p:ph idx="4" type="subTitle"/>
          </p:nvPr>
        </p:nvSpPr>
        <p:spPr>
          <a:xfrm>
            <a:off x="2399988" y="29871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69" name="Google Shape;169;p20"/>
          <p:cNvSpPr txBox="1"/>
          <p:nvPr>
            <p:ph idx="5" type="subTitle"/>
          </p:nvPr>
        </p:nvSpPr>
        <p:spPr>
          <a:xfrm>
            <a:off x="4685975" y="21937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70" name="Google Shape;170;p20"/>
          <p:cNvSpPr txBox="1"/>
          <p:nvPr>
            <p:ph idx="6" type="subTitle"/>
          </p:nvPr>
        </p:nvSpPr>
        <p:spPr>
          <a:xfrm>
            <a:off x="4685975" y="29871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71" name="Google Shape;171;p20"/>
          <p:cNvSpPr txBox="1"/>
          <p:nvPr>
            <p:ph idx="7" type="subTitle"/>
          </p:nvPr>
        </p:nvSpPr>
        <p:spPr>
          <a:xfrm>
            <a:off x="6971950" y="21937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72" name="Google Shape;172;p20"/>
          <p:cNvSpPr txBox="1"/>
          <p:nvPr>
            <p:ph idx="8" type="subTitle"/>
          </p:nvPr>
        </p:nvSpPr>
        <p:spPr>
          <a:xfrm>
            <a:off x="6971950" y="29871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White slide with two columns">
  <p:cSld name="CUSTOM_6"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21"/>
          <p:cNvSpPr txBox="1"/>
          <p:nvPr>
            <p:ph type="title"/>
          </p:nvPr>
        </p:nvSpPr>
        <p:spPr>
          <a:xfrm>
            <a:off x="706200" y="2807225"/>
            <a:ext cx="3629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75" name="Google Shape;175;p21"/>
          <p:cNvSpPr txBox="1"/>
          <p:nvPr>
            <p:ph idx="2" type="title"/>
          </p:nvPr>
        </p:nvSpPr>
        <p:spPr>
          <a:xfrm>
            <a:off x="4808275" y="2807225"/>
            <a:ext cx="3629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2800"/>
              <a:buNone/>
              <a:defRPr>
                <a:solidFill>
                  <a:srgbClr val="CC3F3A"/>
                </a:solidFill>
              </a:defRPr>
            </a:lvl9pPr>
          </a:lstStyle>
          <a:p/>
        </p:txBody>
      </p:sp>
      <p:sp>
        <p:nvSpPr>
          <p:cNvPr id="176" name="Google Shape;176;p21"/>
          <p:cNvSpPr/>
          <p:nvPr/>
        </p:nvSpPr>
        <p:spPr>
          <a:xfrm>
            <a:off x="2147233" y="3379925"/>
            <a:ext cx="747600" cy="342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7" name="Google Shape;177;p21"/>
          <p:cNvSpPr/>
          <p:nvPr/>
        </p:nvSpPr>
        <p:spPr>
          <a:xfrm>
            <a:off x="6249183" y="3379925"/>
            <a:ext cx="747600" cy="342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8" name="Google Shape;178;p21"/>
          <p:cNvSpPr txBox="1"/>
          <p:nvPr>
            <p:ph idx="1" type="subTitle"/>
          </p:nvPr>
        </p:nvSpPr>
        <p:spPr>
          <a:xfrm>
            <a:off x="768750" y="3414125"/>
            <a:ext cx="35043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79" name="Google Shape;179;p21"/>
          <p:cNvSpPr txBox="1"/>
          <p:nvPr>
            <p:ph idx="3" type="subTitle"/>
          </p:nvPr>
        </p:nvSpPr>
        <p:spPr>
          <a:xfrm>
            <a:off x="4870825" y="3414125"/>
            <a:ext cx="35043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99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slide with red title">
  <p:cSld name="CUSTOM_1"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p22"/>
          <p:cNvSpPr/>
          <p:nvPr/>
        </p:nvSpPr>
        <p:spPr>
          <a:xfrm>
            <a:off x="2247325" y="4679400"/>
            <a:ext cx="6896700" cy="464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2" name="Google Shape;182;p22"/>
          <p:cNvSpPr/>
          <p:nvPr/>
        </p:nvSpPr>
        <p:spPr>
          <a:xfrm>
            <a:off x="-9100" y="4285400"/>
            <a:ext cx="2865900" cy="858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" name="Google Shape;183;p2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b="0" i="0" sz="1000" u="none" cap="none" strike="noStrik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84" name="Google Shape;184;p22"/>
          <p:cNvSpPr txBox="1"/>
          <p:nvPr>
            <p:ph idx="1" type="subTitle"/>
          </p:nvPr>
        </p:nvSpPr>
        <p:spPr>
          <a:xfrm>
            <a:off x="798800" y="2248125"/>
            <a:ext cx="31395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99999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999999"/>
                </a:solidFill>
              </a:defRPr>
            </a:lvl9pPr>
          </a:lstStyle>
          <a:p/>
        </p:txBody>
      </p:sp>
      <p:sp>
        <p:nvSpPr>
          <p:cNvPr id="185" name="Google Shape;185;p22"/>
          <p:cNvSpPr txBox="1"/>
          <p:nvPr>
            <p:ph type="title"/>
          </p:nvPr>
        </p:nvSpPr>
        <p:spPr>
          <a:xfrm>
            <a:off x="798800" y="1583075"/>
            <a:ext cx="3427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CC3F3A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Red and white slide">
  <p:cSld name="CUSTOM_7">
    <p:bg>
      <p:bgPr>
        <a:solidFill>
          <a:srgbClr val="CC3F3A"/>
        </a:solidFill>
      </p:bgPr>
    </p:bg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23"/>
          <p:cNvSpPr/>
          <p:nvPr/>
        </p:nvSpPr>
        <p:spPr>
          <a:xfrm>
            <a:off x="-125" y="0"/>
            <a:ext cx="9144000" cy="5143500"/>
          </a:xfrm>
          <a:prstGeom prst="parallelogram">
            <a:avLst>
              <a:gd fmla="val 2500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" name="Google Shape;188;p23"/>
          <p:cNvSpPr txBox="1"/>
          <p:nvPr>
            <p:ph type="title"/>
          </p:nvPr>
        </p:nvSpPr>
        <p:spPr>
          <a:xfrm>
            <a:off x="1346550" y="1207450"/>
            <a:ext cx="6450900" cy="1183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000"/>
              <a:buNone/>
              <a:defRPr sz="4000">
                <a:solidFill>
                  <a:srgbClr val="434343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4000"/>
              <a:buNone/>
              <a:defRPr sz="4000">
                <a:solidFill>
                  <a:srgbClr val="7F8D99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4000"/>
              <a:buNone/>
              <a:defRPr sz="4000">
                <a:solidFill>
                  <a:srgbClr val="7F8D99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4000"/>
              <a:buNone/>
              <a:defRPr sz="4000">
                <a:solidFill>
                  <a:srgbClr val="7F8D99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4000"/>
              <a:buNone/>
              <a:defRPr sz="4000">
                <a:solidFill>
                  <a:srgbClr val="7F8D99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4000"/>
              <a:buNone/>
              <a:defRPr sz="4000">
                <a:solidFill>
                  <a:srgbClr val="7F8D99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4000"/>
              <a:buNone/>
              <a:defRPr sz="4000">
                <a:solidFill>
                  <a:srgbClr val="7F8D99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4000"/>
              <a:buNone/>
              <a:defRPr sz="4000">
                <a:solidFill>
                  <a:srgbClr val="7F8D99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4000"/>
              <a:buNone/>
              <a:defRPr sz="4000">
                <a:solidFill>
                  <a:srgbClr val="7F8D99"/>
                </a:solidFill>
              </a:defRPr>
            </a:lvl9pPr>
          </a:lstStyle>
          <a:p/>
        </p:txBody>
      </p:sp>
      <p:sp>
        <p:nvSpPr>
          <p:cNvPr id="189" name="Google Shape;189;p23"/>
          <p:cNvSpPr txBox="1"/>
          <p:nvPr>
            <p:ph idx="1" type="subTitle"/>
          </p:nvPr>
        </p:nvSpPr>
        <p:spPr>
          <a:xfrm>
            <a:off x="1583525" y="2649650"/>
            <a:ext cx="5976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99999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99999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99999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99999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99999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99999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99999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99999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99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94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Font typeface="Abril Fatface"/>
              <a:buNone/>
              <a:defRPr b="0" i="0" sz="2800" u="none" cap="none" strike="noStrike">
                <a:solidFill>
                  <a:srgbClr val="7F8D99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Font typeface="Abril Fatface"/>
              <a:buNone/>
              <a:defRPr b="0" i="0" sz="2800" u="none" cap="none" strike="noStrike">
                <a:solidFill>
                  <a:srgbClr val="7F8D99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Font typeface="Abril Fatface"/>
              <a:buNone/>
              <a:defRPr b="0" i="0" sz="2800" u="none" cap="none" strike="noStrike">
                <a:solidFill>
                  <a:srgbClr val="7F8D99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Font typeface="Abril Fatface"/>
              <a:buNone/>
              <a:defRPr b="0" i="0" sz="2800" u="none" cap="none" strike="noStrike">
                <a:solidFill>
                  <a:srgbClr val="7F8D99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Font typeface="Abril Fatface"/>
              <a:buNone/>
              <a:defRPr b="0" i="0" sz="2800" u="none" cap="none" strike="noStrike">
                <a:solidFill>
                  <a:srgbClr val="7F8D99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Font typeface="Abril Fatface"/>
              <a:buNone/>
              <a:defRPr b="0" i="0" sz="2800" u="none" cap="none" strike="noStrike">
                <a:solidFill>
                  <a:srgbClr val="7F8D99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Font typeface="Abril Fatface"/>
              <a:buNone/>
              <a:defRPr b="0" i="0" sz="2800" u="none" cap="none" strike="noStrike">
                <a:solidFill>
                  <a:srgbClr val="7F8D99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Font typeface="Abril Fatface"/>
              <a:buNone/>
              <a:defRPr b="0" i="0" sz="2800" u="none" cap="none" strike="noStrike">
                <a:solidFill>
                  <a:srgbClr val="7F8D99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Font typeface="Abril Fatface"/>
              <a:buNone/>
              <a:defRPr b="0" i="0" sz="2800" u="none" cap="none" strike="noStrike">
                <a:solidFill>
                  <a:srgbClr val="7F8D99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609675"/>
            <a:ext cx="8520600" cy="206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Nunito"/>
              <a:buChar char="●"/>
              <a:defRPr b="0" i="0" sz="1600" u="none" cap="none" strike="noStrike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indent="-3238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500"/>
              <a:buFont typeface="Nunito"/>
              <a:buChar char="○"/>
              <a:defRPr b="0" i="0" sz="1500" u="none" cap="none" strike="noStrike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Nunito"/>
              <a:buChar char="■"/>
              <a:defRPr b="0" i="0" sz="1400" u="none" cap="none" strike="noStrike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indent="-3111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Font typeface="Nunito"/>
              <a:buChar char="●"/>
              <a:defRPr b="0" i="0" sz="1300" u="none" cap="none" strike="noStrike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indent="-3048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Nunito"/>
              <a:buChar char="○"/>
              <a:defRPr b="0" i="0" sz="1200" u="none" cap="none" strike="noStrike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indent="-2984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Nunito"/>
              <a:buChar char="■"/>
              <a:defRPr b="0" i="0" sz="1100" u="none" cap="none" strike="noStrike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indent="-2921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"/>
              <a:buChar char="●"/>
              <a:defRPr b="0" i="0" sz="1000" u="none" cap="none" strike="noStrike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indent="-2921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"/>
              <a:buChar char="○"/>
              <a:defRPr b="0" i="0" sz="1000" u="none" cap="none" strike="noStrike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indent="-2921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"/>
              <a:buChar char="■"/>
              <a:defRPr b="0" i="0" sz="1000" u="none" cap="none" strike="noStrike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2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92" name="Google Shape;192;p2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93" name="Google Shape;193;p2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0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6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3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4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5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7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s://docs.google.com/spreadsheets/d/1lpaTkKAN1j_4LjlVkQ_RjaWXyjOylldwP0Hs4aiJ4v4/copy" TargetMode="External"/><Relationship Id="rId4" Type="http://schemas.openxmlformats.org/officeDocument/2006/relationships/image" Target="../media/image9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8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0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3.jpg"/><Relationship Id="rId4" Type="http://schemas.openxmlformats.org/officeDocument/2006/relationships/image" Target="../media/image11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2.jpg"/><Relationship Id="rId4" Type="http://schemas.openxmlformats.org/officeDocument/2006/relationships/image" Target="../media/image14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7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5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6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www.fontsquirrel.com/fonts/abril-fatface" TargetMode="External"/><Relationship Id="rId4" Type="http://schemas.openxmlformats.org/officeDocument/2006/relationships/hyperlink" Target="https://www.fontsquirrel.com/fonts/abril-fatface" TargetMode="External"/><Relationship Id="rId5" Type="http://schemas.openxmlformats.org/officeDocument/2006/relationships/hyperlink" Target="https://www.fontsquirrel.com/fonts/abril-fatface" TargetMode="External"/><Relationship Id="rId6" Type="http://schemas.openxmlformats.org/officeDocument/2006/relationships/hyperlink" Target="https://www.fontsquirrel.com/fonts/nunito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26"/>
          <p:cNvSpPr txBox="1"/>
          <p:nvPr>
            <p:ph type="ctrTitle"/>
          </p:nvPr>
        </p:nvSpPr>
        <p:spPr>
          <a:xfrm>
            <a:off x="1224900" y="2112175"/>
            <a:ext cx="6694200" cy="1064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 sz="4000"/>
              <a:t>Here is where your presentation begins</a:t>
            </a:r>
            <a:endParaRPr sz="4000"/>
          </a:p>
        </p:txBody>
      </p:sp>
      <p:sp>
        <p:nvSpPr>
          <p:cNvPr id="200" name="Google Shape;200;p26"/>
          <p:cNvSpPr txBox="1"/>
          <p:nvPr>
            <p:ph idx="2" type="ctrTitle"/>
          </p:nvPr>
        </p:nvSpPr>
        <p:spPr>
          <a:xfrm>
            <a:off x="1224900" y="3215225"/>
            <a:ext cx="6694200" cy="425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b="1" lang="es">
                <a:latin typeface="Nunito"/>
                <a:ea typeface="Nunito"/>
                <a:cs typeface="Nunito"/>
                <a:sym typeface="Nunito"/>
              </a:rPr>
              <a:t>A subtitle can make this more comprehensible</a:t>
            </a:r>
            <a:endParaRPr b="1"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201" name="Google Shape;201;p26"/>
          <p:cNvSpPr txBox="1"/>
          <p:nvPr>
            <p:ph idx="2" type="ctrTitle"/>
          </p:nvPr>
        </p:nvSpPr>
        <p:spPr>
          <a:xfrm>
            <a:off x="237250" y="245400"/>
            <a:ext cx="1090500" cy="54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b="1" lang="es" sz="12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space for</a:t>
            </a:r>
            <a:endParaRPr b="1" sz="12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b="1" lang="es" sz="12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your logo</a:t>
            </a:r>
            <a:endParaRPr b="1" sz="12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7"/>
          <p:cNvSpPr txBox="1"/>
          <p:nvPr>
            <p:ph type="ctrTitle"/>
          </p:nvPr>
        </p:nvSpPr>
        <p:spPr>
          <a:xfrm>
            <a:off x="425775" y="1828125"/>
            <a:ext cx="4889700" cy="969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</a:pPr>
            <a:r>
              <a:rPr lang="es" sz="10000"/>
              <a:t>Whoa!</a:t>
            </a:r>
            <a:endParaRPr sz="10000"/>
          </a:p>
        </p:txBody>
      </p:sp>
      <p:pic>
        <p:nvPicPr>
          <p:cNvPr id="207" name="Google Shape;207;p27"/>
          <p:cNvPicPr preferRelativeResize="0"/>
          <p:nvPr/>
        </p:nvPicPr>
        <p:blipFill rotWithShape="1">
          <a:blip r:embed="rId3">
            <a:alphaModFix/>
          </a:blip>
          <a:srcRect b="0" l="16243" r="6253" t="0"/>
          <a:stretch/>
        </p:blipFill>
        <p:spPr>
          <a:xfrm>
            <a:off x="5708075" y="247900"/>
            <a:ext cx="3435924" cy="4433449"/>
          </a:xfrm>
          <a:prstGeom prst="rect">
            <a:avLst/>
          </a:prstGeom>
          <a:noFill/>
          <a:ln>
            <a:noFill/>
          </a:ln>
        </p:spPr>
      </p:pic>
      <p:sp>
        <p:nvSpPr>
          <p:cNvPr id="208" name="Google Shape;208;p27"/>
          <p:cNvSpPr txBox="1"/>
          <p:nvPr>
            <p:ph idx="1" type="subTitle"/>
          </p:nvPr>
        </p:nvSpPr>
        <p:spPr>
          <a:xfrm>
            <a:off x="548800" y="2667225"/>
            <a:ext cx="3047100" cy="30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 could be the part of the presentation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3" name="Google Shape;213;p28"/>
          <p:cNvPicPr preferRelativeResize="0"/>
          <p:nvPr/>
        </p:nvPicPr>
        <p:blipFill rotWithShape="1">
          <a:blip r:embed="rId3">
            <a:alphaModFix/>
          </a:blip>
          <a:srcRect b="15068" l="-400" r="399" t="1263"/>
          <a:stretch/>
        </p:blipFill>
        <p:spPr>
          <a:xfrm>
            <a:off x="-71250" y="-187275"/>
            <a:ext cx="9894800" cy="5518049"/>
          </a:xfrm>
          <a:prstGeom prst="rect">
            <a:avLst/>
          </a:prstGeom>
          <a:noFill/>
          <a:ln>
            <a:noFill/>
          </a:ln>
        </p:spPr>
      </p:pic>
      <p:sp>
        <p:nvSpPr>
          <p:cNvPr id="214" name="Google Shape;214;p28"/>
          <p:cNvSpPr txBox="1"/>
          <p:nvPr>
            <p:ph type="ctrTitle"/>
          </p:nvPr>
        </p:nvSpPr>
        <p:spPr>
          <a:xfrm>
            <a:off x="581725" y="702118"/>
            <a:ext cx="3396000" cy="20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215" name="Google Shape;215;p28"/>
          <p:cNvSpPr txBox="1"/>
          <p:nvPr>
            <p:ph idx="1" type="subTitle"/>
          </p:nvPr>
        </p:nvSpPr>
        <p:spPr>
          <a:xfrm>
            <a:off x="756179" y="3108475"/>
            <a:ext cx="3047100" cy="30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Someone famous</a:t>
            </a:r>
            <a:endParaRPr/>
          </a:p>
        </p:txBody>
      </p:sp>
      <p:sp>
        <p:nvSpPr>
          <p:cNvPr id="216" name="Google Shape;216;p28"/>
          <p:cNvSpPr/>
          <p:nvPr/>
        </p:nvSpPr>
        <p:spPr>
          <a:xfrm>
            <a:off x="2196629" y="374600"/>
            <a:ext cx="166200" cy="375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" name="Google Shape;217;p28"/>
          <p:cNvSpPr/>
          <p:nvPr/>
        </p:nvSpPr>
        <p:spPr>
          <a:xfrm>
            <a:off x="2196629" y="3018575"/>
            <a:ext cx="166200" cy="375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2" name="Google Shape;222;p29"/>
          <p:cNvPicPr preferRelativeResize="0"/>
          <p:nvPr/>
        </p:nvPicPr>
        <p:blipFill rotWithShape="1">
          <a:blip r:embed="rId3">
            <a:alphaModFix/>
          </a:blip>
          <a:srcRect b="0" l="19796" r="12498" t="0"/>
          <a:stretch/>
        </p:blipFill>
        <p:spPr>
          <a:xfrm>
            <a:off x="0" y="0"/>
            <a:ext cx="5217224" cy="5143502"/>
          </a:xfrm>
          <a:prstGeom prst="rect">
            <a:avLst/>
          </a:prstGeom>
          <a:noFill/>
          <a:ln>
            <a:noFill/>
          </a:ln>
        </p:spPr>
      </p:pic>
      <p:sp>
        <p:nvSpPr>
          <p:cNvPr id="223" name="Google Shape;223;p29"/>
          <p:cNvSpPr txBox="1"/>
          <p:nvPr>
            <p:ph type="ctrTitle"/>
          </p:nvPr>
        </p:nvSpPr>
        <p:spPr>
          <a:xfrm>
            <a:off x="5488725" y="873850"/>
            <a:ext cx="2598600" cy="120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always reinforces the concept</a:t>
            </a:r>
            <a:endParaRPr/>
          </a:p>
        </p:txBody>
      </p:sp>
      <p:sp>
        <p:nvSpPr>
          <p:cNvPr id="224" name="Google Shape;224;p29"/>
          <p:cNvSpPr txBox="1"/>
          <p:nvPr>
            <p:ph idx="1" type="subTitle"/>
          </p:nvPr>
        </p:nvSpPr>
        <p:spPr>
          <a:xfrm>
            <a:off x="5488825" y="2073850"/>
            <a:ext cx="3375600" cy="17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30"/>
          <p:cNvSpPr txBox="1"/>
          <p:nvPr>
            <p:ph type="title"/>
          </p:nvPr>
        </p:nvSpPr>
        <p:spPr>
          <a:xfrm>
            <a:off x="397325" y="1044300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</a:pPr>
            <a:r>
              <a:rPr lang="es"/>
              <a:t>T</a:t>
            </a:r>
            <a:r>
              <a:rPr lang="es" sz="2800"/>
              <a:t>he slide title goes here!</a:t>
            </a:r>
            <a:endParaRPr sz="2800"/>
          </a:p>
        </p:txBody>
      </p:sp>
      <p:sp>
        <p:nvSpPr>
          <p:cNvPr id="230" name="Google Shape;230;p30"/>
          <p:cNvSpPr txBox="1"/>
          <p:nvPr>
            <p:ph idx="1" type="body"/>
          </p:nvPr>
        </p:nvSpPr>
        <p:spPr>
          <a:xfrm>
            <a:off x="397326" y="1875325"/>
            <a:ext cx="5639700" cy="187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 you know what helps you make your point clear?</a:t>
            </a:r>
            <a:br>
              <a:rPr lang="es"/>
            </a:br>
            <a:r>
              <a:rPr lang="es"/>
              <a:t>Lists like this one: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1400"/>
              <a:buChar char="●"/>
            </a:pPr>
            <a:r>
              <a:rPr lang="es"/>
              <a:t>Because they’re simple 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1400"/>
              <a:buChar char="●"/>
            </a:pPr>
            <a:r>
              <a:rPr lang="es"/>
              <a:t>You can organize your ideas clearly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1400"/>
              <a:buChar char="●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the most important thing: the audience won’t miss the point of your presentation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31"/>
          <p:cNvSpPr txBox="1"/>
          <p:nvPr>
            <p:ph idx="1" type="subTitle"/>
          </p:nvPr>
        </p:nvSpPr>
        <p:spPr>
          <a:xfrm>
            <a:off x="4373149" y="3341800"/>
            <a:ext cx="3475200" cy="30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  <p:sp>
        <p:nvSpPr>
          <p:cNvPr id="236" name="Google Shape;236;p31"/>
          <p:cNvSpPr txBox="1"/>
          <p:nvPr>
            <p:ph type="title"/>
          </p:nvPr>
        </p:nvSpPr>
        <p:spPr>
          <a:xfrm>
            <a:off x="4323000" y="2031342"/>
            <a:ext cx="3639300" cy="1183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r>
              <a:rPr lang="es"/>
              <a:t>1. This is a great</a:t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r>
              <a:rPr lang="es"/>
              <a:t>headline</a:t>
            </a:r>
            <a:endParaRPr/>
          </a:p>
        </p:txBody>
      </p:sp>
      <p:sp>
        <p:nvSpPr>
          <p:cNvPr id="237" name="Google Shape;237;p31"/>
          <p:cNvSpPr/>
          <p:nvPr/>
        </p:nvSpPr>
        <p:spPr>
          <a:xfrm>
            <a:off x="4855050" y="3246800"/>
            <a:ext cx="2118000" cy="3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32"/>
          <p:cNvSpPr txBox="1"/>
          <p:nvPr>
            <p:ph type="ctrTitle"/>
          </p:nvPr>
        </p:nvSpPr>
        <p:spPr>
          <a:xfrm>
            <a:off x="548800" y="994750"/>
            <a:ext cx="3718800" cy="1512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</a:pPr>
            <a:r>
              <a:rPr lang="es" sz="3000"/>
              <a:t>A picture always reinforces the concept</a:t>
            </a:r>
            <a:endParaRPr sz="3000"/>
          </a:p>
        </p:txBody>
      </p:sp>
      <p:sp>
        <p:nvSpPr>
          <p:cNvPr id="243" name="Google Shape;243;p32"/>
          <p:cNvSpPr txBox="1"/>
          <p:nvPr>
            <p:ph idx="1" type="subTitle"/>
          </p:nvPr>
        </p:nvSpPr>
        <p:spPr>
          <a:xfrm>
            <a:off x="548800" y="2667225"/>
            <a:ext cx="3284100" cy="30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>
                <a:solidFill>
                  <a:srgbClr val="999999"/>
                </a:solidFill>
              </a:rPr>
              <a:t>Images reveal large amounts of data, so remember: use an image instead of long texts. Your audience will appreciate that</a:t>
            </a:r>
            <a:endParaRPr>
              <a:solidFill>
                <a:srgbClr val="999999"/>
              </a:solidFill>
            </a:endParaRPr>
          </a:p>
        </p:txBody>
      </p:sp>
      <p:pic>
        <p:nvPicPr>
          <p:cNvPr id="244" name="Google Shape;244;p32"/>
          <p:cNvPicPr preferRelativeResize="0"/>
          <p:nvPr/>
        </p:nvPicPr>
        <p:blipFill rotWithShape="1">
          <a:blip r:embed="rId3">
            <a:alphaModFix/>
          </a:blip>
          <a:srcRect b="0" l="0" r="42640" t="0"/>
          <a:stretch/>
        </p:blipFill>
        <p:spPr>
          <a:xfrm>
            <a:off x="4639300" y="271175"/>
            <a:ext cx="4504700" cy="44176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9" name="Google Shape;249;p33"/>
          <p:cNvPicPr preferRelativeResize="0"/>
          <p:nvPr/>
        </p:nvPicPr>
        <p:blipFill rotWithShape="1">
          <a:blip r:embed="rId3">
            <a:alphaModFix/>
          </a:blip>
          <a:srcRect b="0" l="5908" r="29583" t="0"/>
          <a:stretch/>
        </p:blipFill>
        <p:spPr>
          <a:xfrm>
            <a:off x="0" y="0"/>
            <a:ext cx="4978000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250" name="Google Shape;250;p33"/>
          <p:cNvSpPr txBox="1"/>
          <p:nvPr>
            <p:ph type="ctrTitle"/>
          </p:nvPr>
        </p:nvSpPr>
        <p:spPr>
          <a:xfrm>
            <a:off x="5488725" y="873850"/>
            <a:ext cx="2598600" cy="120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concepts is a good idea</a:t>
            </a:r>
            <a:endParaRPr/>
          </a:p>
        </p:txBody>
      </p:sp>
      <p:sp>
        <p:nvSpPr>
          <p:cNvPr id="251" name="Google Shape;251;p33"/>
          <p:cNvSpPr txBox="1"/>
          <p:nvPr>
            <p:ph idx="1" type="subTitle"/>
          </p:nvPr>
        </p:nvSpPr>
        <p:spPr>
          <a:xfrm>
            <a:off x="5488825" y="2073850"/>
            <a:ext cx="3375600" cy="17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 you know what helps you make your point clear? Lists like this one: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Char char="●"/>
            </a:pPr>
            <a:r>
              <a:rPr lang="es"/>
              <a:t>Because they’re simple 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Char char="●"/>
            </a:pPr>
            <a:r>
              <a:rPr lang="es"/>
              <a:t>You can organize your ideas clearly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Char char="●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And the most important thing: the audience won’t miss the point of your presentation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5" name="Shape 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Google Shape;256;p34"/>
          <p:cNvSpPr txBox="1"/>
          <p:nvPr>
            <p:ph idx="2" type="title"/>
          </p:nvPr>
        </p:nvSpPr>
        <p:spPr>
          <a:xfrm>
            <a:off x="5010425" y="427975"/>
            <a:ext cx="3788400" cy="858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/>
              <a:t>A picture always reinforces the concept</a:t>
            </a:r>
            <a:endParaRPr/>
          </a:p>
        </p:txBody>
      </p:sp>
      <p:pic>
        <p:nvPicPr>
          <p:cNvPr id="257" name="Google Shape;257;p3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0" y="0"/>
            <a:ext cx="4426491" cy="2489901"/>
          </a:xfrm>
          <a:prstGeom prst="rect">
            <a:avLst/>
          </a:prstGeom>
          <a:noFill/>
          <a:ln>
            <a:noFill/>
          </a:ln>
        </p:spPr>
      </p:pic>
      <p:sp>
        <p:nvSpPr>
          <p:cNvPr id="258" name="Google Shape;258;p34"/>
          <p:cNvSpPr txBox="1"/>
          <p:nvPr>
            <p:ph type="title"/>
          </p:nvPr>
        </p:nvSpPr>
        <p:spPr>
          <a:xfrm>
            <a:off x="345175" y="2718500"/>
            <a:ext cx="3658800" cy="139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 sz="2000"/>
              <a:t>“Words full of wisdom that someone important said and can make the reader get inspired.”</a:t>
            </a:r>
            <a:endParaRPr sz="2000"/>
          </a:p>
        </p:txBody>
      </p:sp>
      <p:sp>
        <p:nvSpPr>
          <p:cNvPr id="259" name="Google Shape;259;p34"/>
          <p:cNvSpPr txBox="1"/>
          <p:nvPr>
            <p:ph idx="1" type="subTitle"/>
          </p:nvPr>
        </p:nvSpPr>
        <p:spPr>
          <a:xfrm>
            <a:off x="5010425" y="1422175"/>
            <a:ext cx="3722400" cy="13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60" name="Google Shape;260;p34"/>
          <p:cNvSpPr txBox="1"/>
          <p:nvPr>
            <p:ph idx="3" type="subTitle"/>
          </p:nvPr>
        </p:nvSpPr>
        <p:spPr>
          <a:xfrm>
            <a:off x="5010425" y="2846806"/>
            <a:ext cx="3722400" cy="13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p35"/>
          <p:cNvSpPr txBox="1"/>
          <p:nvPr>
            <p:ph type="title"/>
          </p:nvPr>
        </p:nvSpPr>
        <p:spPr>
          <a:xfrm>
            <a:off x="311700" y="10546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/>
              <a:t>Maybe you need to </a:t>
            </a:r>
            <a:r>
              <a:rPr lang="es">
                <a:solidFill>
                  <a:srgbClr val="434343"/>
                </a:solidFill>
              </a:rPr>
              <a:t>divide </a:t>
            </a:r>
            <a:r>
              <a:rPr lang="es"/>
              <a:t>the content</a:t>
            </a:r>
            <a:endParaRPr/>
          </a:p>
        </p:txBody>
      </p:sp>
      <p:sp>
        <p:nvSpPr>
          <p:cNvPr id="266" name="Google Shape;266;p35"/>
          <p:cNvSpPr txBox="1"/>
          <p:nvPr>
            <p:ph idx="1" type="subTitle"/>
          </p:nvPr>
        </p:nvSpPr>
        <p:spPr>
          <a:xfrm>
            <a:off x="673179" y="2226950"/>
            <a:ext cx="3252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34343"/>
                </a:solidFill>
              </a:rPr>
              <a:t>MERCURY</a:t>
            </a:r>
            <a:endParaRPr b="1">
              <a:solidFill>
                <a:srgbClr val="434343"/>
              </a:solidFill>
            </a:endParaRPr>
          </a:p>
        </p:txBody>
      </p:sp>
      <p:sp>
        <p:nvSpPr>
          <p:cNvPr id="267" name="Google Shape;267;p35"/>
          <p:cNvSpPr txBox="1"/>
          <p:nvPr>
            <p:ph idx="2" type="subTitle"/>
          </p:nvPr>
        </p:nvSpPr>
        <p:spPr>
          <a:xfrm>
            <a:off x="673179" y="2661975"/>
            <a:ext cx="32520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68" name="Google Shape;268;p35"/>
          <p:cNvSpPr txBox="1"/>
          <p:nvPr>
            <p:ph idx="3" type="subTitle"/>
          </p:nvPr>
        </p:nvSpPr>
        <p:spPr>
          <a:xfrm>
            <a:off x="4785325" y="2226950"/>
            <a:ext cx="3252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34343"/>
                </a:solidFill>
              </a:rPr>
              <a:t>VENUS</a:t>
            </a:r>
            <a:endParaRPr b="1">
              <a:solidFill>
                <a:srgbClr val="434343"/>
              </a:solidFill>
            </a:endParaRPr>
          </a:p>
        </p:txBody>
      </p:sp>
      <p:sp>
        <p:nvSpPr>
          <p:cNvPr id="269" name="Google Shape;269;p35"/>
          <p:cNvSpPr txBox="1"/>
          <p:nvPr>
            <p:ph idx="4" type="subTitle"/>
          </p:nvPr>
        </p:nvSpPr>
        <p:spPr>
          <a:xfrm>
            <a:off x="4785325" y="2661975"/>
            <a:ext cx="32520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3" name="Shape 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" name="Google Shape;274;p36"/>
          <p:cNvSpPr txBox="1"/>
          <p:nvPr>
            <p:ph idx="1" type="subTitle"/>
          </p:nvPr>
        </p:nvSpPr>
        <p:spPr>
          <a:xfrm>
            <a:off x="575640" y="2167675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600">
                <a:solidFill>
                  <a:srgbClr val="CC3F3A"/>
                </a:solidFill>
              </a:rPr>
              <a:t>MARS</a:t>
            </a:r>
            <a:endParaRPr/>
          </a:p>
        </p:txBody>
      </p:sp>
      <p:sp>
        <p:nvSpPr>
          <p:cNvPr id="275" name="Google Shape;275;p36"/>
          <p:cNvSpPr txBox="1"/>
          <p:nvPr>
            <p:ph idx="2" type="subTitle"/>
          </p:nvPr>
        </p:nvSpPr>
        <p:spPr>
          <a:xfrm>
            <a:off x="575640" y="2503926"/>
            <a:ext cx="24486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76" name="Google Shape;276;p36"/>
          <p:cNvSpPr txBox="1"/>
          <p:nvPr>
            <p:ph idx="3" type="subTitle"/>
          </p:nvPr>
        </p:nvSpPr>
        <p:spPr>
          <a:xfrm>
            <a:off x="3355575" y="2167675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600">
                <a:solidFill>
                  <a:srgbClr val="CC3F3A"/>
                </a:solidFill>
              </a:rPr>
              <a:t>JUPITER</a:t>
            </a:r>
            <a:endParaRPr/>
          </a:p>
        </p:txBody>
      </p:sp>
      <p:sp>
        <p:nvSpPr>
          <p:cNvPr id="277" name="Google Shape;277;p36"/>
          <p:cNvSpPr txBox="1"/>
          <p:nvPr>
            <p:ph idx="4" type="subTitle"/>
          </p:nvPr>
        </p:nvSpPr>
        <p:spPr>
          <a:xfrm>
            <a:off x="3355575" y="2503926"/>
            <a:ext cx="24486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biggest planet in our Solar System and also the fourth-brightest object in the sky</a:t>
            </a:r>
            <a:endParaRPr/>
          </a:p>
        </p:txBody>
      </p:sp>
      <p:sp>
        <p:nvSpPr>
          <p:cNvPr id="278" name="Google Shape;278;p36"/>
          <p:cNvSpPr txBox="1"/>
          <p:nvPr>
            <p:ph idx="5" type="subTitle"/>
          </p:nvPr>
        </p:nvSpPr>
        <p:spPr>
          <a:xfrm>
            <a:off x="6119761" y="2167675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600">
                <a:solidFill>
                  <a:srgbClr val="CC3F3A"/>
                </a:solidFill>
              </a:rPr>
              <a:t>SATURN</a:t>
            </a:r>
            <a:endParaRPr/>
          </a:p>
        </p:txBody>
      </p:sp>
      <p:sp>
        <p:nvSpPr>
          <p:cNvPr id="279" name="Google Shape;279;p36"/>
          <p:cNvSpPr txBox="1"/>
          <p:nvPr>
            <p:ph idx="6" type="subTitle"/>
          </p:nvPr>
        </p:nvSpPr>
        <p:spPr>
          <a:xfrm>
            <a:off x="6119761" y="2503926"/>
            <a:ext cx="24486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</p:txBody>
      </p:sp>
      <p:sp>
        <p:nvSpPr>
          <p:cNvPr id="280" name="Google Shape;280;p36"/>
          <p:cNvSpPr txBox="1"/>
          <p:nvPr>
            <p:ph type="title"/>
          </p:nvPr>
        </p:nvSpPr>
        <p:spPr>
          <a:xfrm>
            <a:off x="311700" y="12103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/>
              <a:t>You could use </a:t>
            </a:r>
            <a:r>
              <a:rPr lang="es">
                <a:solidFill>
                  <a:srgbClr val="CC3F3A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p37"/>
          <p:cNvSpPr txBox="1"/>
          <p:nvPr>
            <p:ph idx="1" type="subTitle"/>
          </p:nvPr>
        </p:nvSpPr>
        <p:spPr>
          <a:xfrm>
            <a:off x="575640" y="1833888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600">
                <a:solidFill>
                  <a:srgbClr val="434343"/>
                </a:solidFill>
              </a:rPr>
              <a:t>MERCURY</a:t>
            </a:r>
            <a:endParaRPr/>
          </a:p>
        </p:txBody>
      </p:sp>
      <p:sp>
        <p:nvSpPr>
          <p:cNvPr id="286" name="Google Shape;286;p37"/>
          <p:cNvSpPr txBox="1"/>
          <p:nvPr>
            <p:ph idx="2" type="subTitle"/>
          </p:nvPr>
        </p:nvSpPr>
        <p:spPr>
          <a:xfrm>
            <a:off x="575650" y="2170145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</a:t>
            </a:r>
            <a:endParaRPr/>
          </a:p>
        </p:txBody>
      </p:sp>
      <p:sp>
        <p:nvSpPr>
          <p:cNvPr id="287" name="Google Shape;287;p37"/>
          <p:cNvSpPr txBox="1"/>
          <p:nvPr>
            <p:ph idx="3" type="subTitle"/>
          </p:nvPr>
        </p:nvSpPr>
        <p:spPr>
          <a:xfrm>
            <a:off x="3355575" y="1833888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600">
                <a:solidFill>
                  <a:srgbClr val="CC3F3A"/>
                </a:solidFill>
              </a:rPr>
              <a:t>VENUS</a:t>
            </a:r>
            <a:endParaRPr/>
          </a:p>
        </p:txBody>
      </p:sp>
      <p:sp>
        <p:nvSpPr>
          <p:cNvPr id="288" name="Google Shape;288;p37"/>
          <p:cNvSpPr txBox="1"/>
          <p:nvPr>
            <p:ph idx="4" type="subTitle"/>
          </p:nvPr>
        </p:nvSpPr>
        <p:spPr>
          <a:xfrm>
            <a:off x="3355577" y="2170145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hot, even hotter than Mercury</a:t>
            </a:r>
            <a:endParaRPr/>
          </a:p>
        </p:txBody>
      </p:sp>
      <p:sp>
        <p:nvSpPr>
          <p:cNvPr id="289" name="Google Shape;289;p37"/>
          <p:cNvSpPr txBox="1"/>
          <p:nvPr>
            <p:ph idx="5" type="subTitle"/>
          </p:nvPr>
        </p:nvSpPr>
        <p:spPr>
          <a:xfrm>
            <a:off x="6119761" y="1833888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600">
                <a:solidFill>
                  <a:srgbClr val="434343"/>
                </a:solidFill>
              </a:rPr>
              <a:t>MARS</a:t>
            </a:r>
            <a:endParaRPr/>
          </a:p>
        </p:txBody>
      </p:sp>
      <p:sp>
        <p:nvSpPr>
          <p:cNvPr id="290" name="Google Shape;290;p37"/>
          <p:cNvSpPr txBox="1"/>
          <p:nvPr>
            <p:ph idx="6" type="subTitle"/>
          </p:nvPr>
        </p:nvSpPr>
        <p:spPr>
          <a:xfrm>
            <a:off x="6119756" y="2170145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The planet is full of iron oxide dust</a:t>
            </a:r>
            <a:endParaRPr/>
          </a:p>
        </p:txBody>
      </p:sp>
      <p:sp>
        <p:nvSpPr>
          <p:cNvPr id="291" name="Google Shape;291;p37"/>
          <p:cNvSpPr txBox="1"/>
          <p:nvPr>
            <p:ph idx="7" type="subTitle"/>
          </p:nvPr>
        </p:nvSpPr>
        <p:spPr>
          <a:xfrm>
            <a:off x="575640" y="3144463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600">
                <a:solidFill>
                  <a:srgbClr val="CC3F3A"/>
                </a:solidFill>
              </a:rPr>
              <a:t>JUPITER</a:t>
            </a:r>
            <a:endParaRPr/>
          </a:p>
        </p:txBody>
      </p:sp>
      <p:sp>
        <p:nvSpPr>
          <p:cNvPr id="292" name="Google Shape;292;p37"/>
          <p:cNvSpPr txBox="1"/>
          <p:nvPr>
            <p:ph idx="8" type="subTitle"/>
          </p:nvPr>
        </p:nvSpPr>
        <p:spPr>
          <a:xfrm>
            <a:off x="575650" y="3480720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biggest planet in our Solar System and also the fourth-brightest object in the sky</a:t>
            </a:r>
            <a:endParaRPr/>
          </a:p>
        </p:txBody>
      </p:sp>
      <p:sp>
        <p:nvSpPr>
          <p:cNvPr id="293" name="Google Shape;293;p37"/>
          <p:cNvSpPr txBox="1"/>
          <p:nvPr>
            <p:ph idx="9" type="subTitle"/>
          </p:nvPr>
        </p:nvSpPr>
        <p:spPr>
          <a:xfrm>
            <a:off x="3355575" y="3144463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600">
                <a:solidFill>
                  <a:srgbClr val="434343"/>
                </a:solidFill>
              </a:rPr>
              <a:t>SATURN</a:t>
            </a:r>
            <a:endParaRPr/>
          </a:p>
        </p:txBody>
      </p:sp>
      <p:sp>
        <p:nvSpPr>
          <p:cNvPr id="294" name="Google Shape;294;p37"/>
          <p:cNvSpPr txBox="1"/>
          <p:nvPr>
            <p:ph idx="13" type="subTitle"/>
          </p:nvPr>
        </p:nvSpPr>
        <p:spPr>
          <a:xfrm>
            <a:off x="3355577" y="3480720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</p:txBody>
      </p:sp>
      <p:sp>
        <p:nvSpPr>
          <p:cNvPr id="295" name="Google Shape;295;p37"/>
          <p:cNvSpPr txBox="1"/>
          <p:nvPr>
            <p:ph idx="14" type="subTitle"/>
          </p:nvPr>
        </p:nvSpPr>
        <p:spPr>
          <a:xfrm>
            <a:off x="6119761" y="3144463"/>
            <a:ext cx="24486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600">
                <a:solidFill>
                  <a:srgbClr val="CC3F3A"/>
                </a:solidFill>
              </a:rPr>
              <a:t>NEPTUNE</a:t>
            </a:r>
            <a:endParaRPr/>
          </a:p>
        </p:txBody>
      </p:sp>
      <p:sp>
        <p:nvSpPr>
          <p:cNvPr id="296" name="Google Shape;296;p37"/>
          <p:cNvSpPr txBox="1"/>
          <p:nvPr>
            <p:ph idx="15" type="subTitle"/>
          </p:nvPr>
        </p:nvSpPr>
        <p:spPr>
          <a:xfrm>
            <a:off x="6119756" y="3480720"/>
            <a:ext cx="24486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in our Solar System and the fourth-largest</a:t>
            </a:r>
            <a:endParaRPr/>
          </a:p>
        </p:txBody>
      </p:sp>
      <p:sp>
        <p:nvSpPr>
          <p:cNvPr id="297" name="Google Shape;297;p37"/>
          <p:cNvSpPr txBox="1"/>
          <p:nvPr>
            <p:ph type="title"/>
          </p:nvPr>
        </p:nvSpPr>
        <p:spPr>
          <a:xfrm>
            <a:off x="-510875" y="762500"/>
            <a:ext cx="10165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/>
              <a:t>Sometimes, reviewing concepts is a good idea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0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p38"/>
          <p:cNvSpPr txBox="1"/>
          <p:nvPr>
            <p:ph type="ctrTitle"/>
          </p:nvPr>
        </p:nvSpPr>
        <p:spPr>
          <a:xfrm>
            <a:off x="5854150" y="703175"/>
            <a:ext cx="2598600" cy="120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6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" name="Google Shape;307;p39"/>
          <p:cNvSpPr txBox="1"/>
          <p:nvPr>
            <p:ph type="title"/>
          </p:nvPr>
        </p:nvSpPr>
        <p:spPr>
          <a:xfrm>
            <a:off x="311700" y="1258525"/>
            <a:ext cx="8520600" cy="1963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</a:pPr>
            <a:r>
              <a:rPr lang="es" sz="8000"/>
              <a:t>Awesome words</a:t>
            </a:r>
            <a:endParaRPr sz="8000"/>
          </a:p>
        </p:txBody>
      </p:sp>
      <p:sp>
        <p:nvSpPr>
          <p:cNvPr id="308" name="Google Shape;308;p39"/>
          <p:cNvSpPr txBox="1"/>
          <p:nvPr>
            <p:ph idx="1" type="subTitle"/>
          </p:nvPr>
        </p:nvSpPr>
        <p:spPr>
          <a:xfrm>
            <a:off x="1346426" y="3077100"/>
            <a:ext cx="64512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None/>
            </a:pPr>
            <a:r>
              <a:rPr lang="es" sz="1600"/>
              <a:t>Because key words are great for catching your audience’s attention</a:t>
            </a:r>
            <a:endParaRPr sz="16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p40"/>
          <p:cNvSpPr txBox="1"/>
          <p:nvPr>
            <p:ph type="title"/>
          </p:nvPr>
        </p:nvSpPr>
        <p:spPr>
          <a:xfrm>
            <a:off x="436100" y="711175"/>
            <a:ext cx="8099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/>
              <a:t>This is a map</a:t>
            </a:r>
            <a:endParaRPr/>
          </a:p>
        </p:txBody>
      </p:sp>
      <p:sp>
        <p:nvSpPr>
          <p:cNvPr id="314" name="Google Shape;314;p40"/>
          <p:cNvSpPr txBox="1"/>
          <p:nvPr>
            <p:ph idx="4294967295" type="body"/>
          </p:nvPr>
        </p:nvSpPr>
        <p:spPr>
          <a:xfrm>
            <a:off x="468875" y="1319551"/>
            <a:ext cx="2651100" cy="853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/>
              <a:t>MERCURY</a:t>
            </a:r>
            <a:endParaRPr b="1" sz="12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Mercury is the closest planet to the Sun. It’s only a bit larger than our Moon</a:t>
            </a:r>
            <a:endParaRPr sz="1200">
              <a:solidFill>
                <a:srgbClr val="999999"/>
              </a:solidFill>
            </a:endParaRPr>
          </a:p>
        </p:txBody>
      </p:sp>
      <p:sp>
        <p:nvSpPr>
          <p:cNvPr id="315" name="Google Shape;315;p40"/>
          <p:cNvSpPr txBox="1"/>
          <p:nvPr>
            <p:ph idx="4294967295" type="body"/>
          </p:nvPr>
        </p:nvSpPr>
        <p:spPr>
          <a:xfrm>
            <a:off x="468875" y="3128254"/>
            <a:ext cx="2651100" cy="71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/>
              <a:t>JUPITER</a:t>
            </a:r>
            <a:endParaRPr b="1" sz="12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It’s the biggest planet in our Solar System and also the fourth-brightest object in the sky</a:t>
            </a:r>
            <a:endParaRPr sz="1200">
              <a:solidFill>
                <a:srgbClr val="999999"/>
              </a:solidFill>
            </a:endParaRPr>
          </a:p>
        </p:txBody>
      </p:sp>
      <p:sp>
        <p:nvSpPr>
          <p:cNvPr id="316" name="Google Shape;316;p40"/>
          <p:cNvSpPr txBox="1"/>
          <p:nvPr>
            <p:ph idx="4294967295" type="body"/>
          </p:nvPr>
        </p:nvSpPr>
        <p:spPr>
          <a:xfrm>
            <a:off x="468875" y="2209026"/>
            <a:ext cx="2651100" cy="82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/>
              <a:t>VENUS</a:t>
            </a:r>
            <a:endParaRPr b="1" sz="12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Venus has a beautiful name, but it’s terribly hot, even hotter than Mercury</a:t>
            </a:r>
            <a:endParaRPr sz="1200">
              <a:solidFill>
                <a:srgbClr val="999999"/>
              </a:solidFill>
            </a:endParaRPr>
          </a:p>
        </p:txBody>
      </p:sp>
      <p:sp>
        <p:nvSpPr>
          <p:cNvPr id="317" name="Google Shape;317;p40"/>
          <p:cNvSpPr txBox="1"/>
          <p:nvPr>
            <p:ph idx="4294967295" type="body"/>
          </p:nvPr>
        </p:nvSpPr>
        <p:spPr>
          <a:xfrm>
            <a:off x="468875" y="4033487"/>
            <a:ext cx="2651100" cy="94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/>
              <a:t>MARS</a:t>
            </a:r>
            <a:endParaRPr b="1" sz="12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Despite being red, Mars is a cold place, not hot. The planet is full of iron oxide dust</a:t>
            </a:r>
            <a:endParaRPr sz="1200">
              <a:solidFill>
                <a:srgbClr val="999999"/>
              </a:solidFill>
            </a:endParaRPr>
          </a:p>
        </p:txBody>
      </p:sp>
      <p:grpSp>
        <p:nvGrpSpPr>
          <p:cNvPr id="318" name="Google Shape;318;p40"/>
          <p:cNvGrpSpPr/>
          <p:nvPr/>
        </p:nvGrpSpPr>
        <p:grpSpPr>
          <a:xfrm>
            <a:off x="3279488" y="1599238"/>
            <a:ext cx="5684719" cy="3267511"/>
            <a:chOff x="3066614" y="886763"/>
            <a:chExt cx="5900072" cy="3420403"/>
          </a:xfrm>
        </p:grpSpPr>
        <p:grpSp>
          <p:nvGrpSpPr>
            <p:cNvPr id="319" name="Google Shape;319;p40"/>
            <p:cNvGrpSpPr/>
            <p:nvPr/>
          </p:nvGrpSpPr>
          <p:grpSpPr>
            <a:xfrm>
              <a:off x="6636729" y="2322204"/>
              <a:ext cx="104071" cy="98747"/>
              <a:chOff x="4293400" y="2574725"/>
              <a:chExt cx="84425" cy="80100"/>
            </a:xfrm>
          </p:grpSpPr>
          <p:sp>
            <p:nvSpPr>
              <p:cNvPr id="320" name="Google Shape;320;p4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321" name="Google Shape;321;p4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2" name="Google Shape;322;p40"/>
            <p:cNvGrpSpPr/>
            <p:nvPr/>
          </p:nvGrpSpPr>
          <p:grpSpPr>
            <a:xfrm>
              <a:off x="6275270" y="951269"/>
              <a:ext cx="2363425" cy="1406471"/>
              <a:chOff x="4000175" y="1462675"/>
              <a:chExt cx="1917275" cy="1140875"/>
            </a:xfrm>
          </p:grpSpPr>
          <p:sp>
            <p:nvSpPr>
              <p:cNvPr id="323" name="Google Shape;323;p4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grpSp>
            <p:nvGrpSpPr>
              <p:cNvPr id="324" name="Google Shape;324;p4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25" name="Google Shape;325;p4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35353"/>
                </a:solidFill>
                <a:ln>
                  <a:noFill/>
                </a:ln>
              </p:spPr>
            </p:sp>
            <p:sp>
              <p:nvSpPr>
                <p:cNvPr id="326" name="Google Shape;326;p4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353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7" name="Google Shape;327;p4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353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8" name="Google Shape;328;p4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353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9" name="Google Shape;329;p4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353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0" name="Google Shape;330;p4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353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31" name="Google Shape;331;p40"/>
            <p:cNvGrpSpPr/>
            <p:nvPr/>
          </p:nvGrpSpPr>
          <p:grpSpPr>
            <a:xfrm>
              <a:off x="6226517" y="2338354"/>
              <a:ext cx="115935" cy="128365"/>
              <a:chOff x="3960625" y="2587825"/>
              <a:chExt cx="94050" cy="104125"/>
            </a:xfrm>
          </p:grpSpPr>
          <p:sp>
            <p:nvSpPr>
              <p:cNvPr id="332" name="Google Shape;332;p4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333" name="Google Shape;333;p4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4" name="Google Shape;334;p40"/>
            <p:cNvGrpSpPr/>
            <p:nvPr/>
          </p:nvGrpSpPr>
          <p:grpSpPr>
            <a:xfrm>
              <a:off x="5985802" y="2231193"/>
              <a:ext cx="213997" cy="231674"/>
              <a:chOff x="3765350" y="2500900"/>
              <a:chExt cx="173600" cy="187925"/>
            </a:xfrm>
          </p:grpSpPr>
          <p:sp>
            <p:nvSpPr>
              <p:cNvPr id="335" name="Google Shape;335;p4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336" name="Google Shape;336;p4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" name="Google Shape;337;p4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" name="Google Shape;338;p4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" name="Google Shape;339;p4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" name="Google Shape;340;p4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1" name="Google Shape;341;p40"/>
            <p:cNvGrpSpPr/>
            <p:nvPr/>
          </p:nvGrpSpPr>
          <p:grpSpPr>
            <a:xfrm>
              <a:off x="5967465" y="2207708"/>
              <a:ext cx="104934" cy="63859"/>
              <a:chOff x="3750475" y="2481850"/>
              <a:chExt cx="85125" cy="51800"/>
            </a:xfrm>
          </p:grpSpPr>
          <p:sp>
            <p:nvSpPr>
              <p:cNvPr id="342" name="Google Shape;342;p4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" name="Google Shape;343;p4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</p:grpSp>
        <p:grpSp>
          <p:nvGrpSpPr>
            <p:cNvPr id="344" name="Google Shape;344;p40"/>
            <p:cNvGrpSpPr/>
            <p:nvPr/>
          </p:nvGrpSpPr>
          <p:grpSpPr>
            <a:xfrm>
              <a:off x="5815473" y="2146807"/>
              <a:ext cx="212148" cy="208436"/>
              <a:chOff x="3627175" y="2432450"/>
              <a:chExt cx="172100" cy="169075"/>
            </a:xfrm>
          </p:grpSpPr>
          <p:sp>
            <p:nvSpPr>
              <p:cNvPr id="345" name="Google Shape;345;p4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" name="Google Shape;346;p4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</p:spPr>
          </p:sp>
          <p:sp>
            <p:nvSpPr>
              <p:cNvPr id="347" name="Google Shape;347;p4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</p:spPr>
          </p:sp>
        </p:grpSp>
        <p:grpSp>
          <p:nvGrpSpPr>
            <p:cNvPr id="348" name="Google Shape;348;p40"/>
            <p:cNvGrpSpPr/>
            <p:nvPr/>
          </p:nvGrpSpPr>
          <p:grpSpPr>
            <a:xfrm>
              <a:off x="5734560" y="2335426"/>
              <a:ext cx="75859" cy="122102"/>
              <a:chOff x="3561536" y="2585450"/>
              <a:chExt cx="61539" cy="99045"/>
            </a:xfrm>
          </p:grpSpPr>
          <p:sp>
            <p:nvSpPr>
              <p:cNvPr id="349" name="Google Shape;349;p4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4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</p:grpSp>
        <p:grpSp>
          <p:nvGrpSpPr>
            <p:cNvPr id="351" name="Google Shape;351;p40"/>
            <p:cNvGrpSpPr/>
            <p:nvPr/>
          </p:nvGrpSpPr>
          <p:grpSpPr>
            <a:xfrm>
              <a:off x="6159582" y="1594575"/>
              <a:ext cx="192394" cy="324011"/>
              <a:chOff x="3906325" y="1984500"/>
              <a:chExt cx="156075" cy="262825"/>
            </a:xfrm>
          </p:grpSpPr>
          <p:sp>
            <p:nvSpPr>
              <p:cNvPr id="352" name="Google Shape;352;p4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353" name="Google Shape;353;p4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" name="Google Shape;354;p40"/>
            <p:cNvGrpSpPr/>
            <p:nvPr/>
          </p:nvGrpSpPr>
          <p:grpSpPr>
            <a:xfrm>
              <a:off x="3066614" y="1166639"/>
              <a:ext cx="1727722" cy="1514187"/>
              <a:chOff x="1397225" y="1637375"/>
              <a:chExt cx="1401575" cy="1228250"/>
            </a:xfrm>
          </p:grpSpPr>
          <p:sp>
            <p:nvSpPr>
              <p:cNvPr id="355" name="Google Shape;355;p4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grpSp>
            <p:nvGrpSpPr>
              <p:cNvPr id="356" name="Google Shape;356;p4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57" name="Google Shape;357;p4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CC3F3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8" name="Google Shape;358;p4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CC3F3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59" name="Google Shape;359;p40"/>
            <p:cNvGrpSpPr/>
            <p:nvPr/>
          </p:nvGrpSpPr>
          <p:grpSpPr>
            <a:xfrm>
              <a:off x="4556301" y="3034917"/>
              <a:ext cx="732378" cy="759713"/>
              <a:chOff x="2605700" y="3152850"/>
              <a:chExt cx="594125" cy="616250"/>
            </a:xfrm>
          </p:grpSpPr>
          <p:sp>
            <p:nvSpPr>
              <p:cNvPr id="360" name="Google Shape;360;p4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CC3F3A"/>
              </a:solidFill>
              <a:ln>
                <a:noFill/>
              </a:ln>
            </p:spPr>
          </p:sp>
          <p:sp>
            <p:nvSpPr>
              <p:cNvPr id="361" name="Google Shape;361;p4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CC3F3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2" name="Google Shape;362;p40"/>
            <p:cNvGrpSpPr/>
            <p:nvPr/>
          </p:nvGrpSpPr>
          <p:grpSpPr>
            <a:xfrm>
              <a:off x="4648353" y="3368944"/>
              <a:ext cx="225553" cy="938222"/>
              <a:chOff x="2680375" y="3423800"/>
              <a:chExt cx="182975" cy="761050"/>
            </a:xfrm>
          </p:grpSpPr>
          <p:sp>
            <p:nvSpPr>
              <p:cNvPr id="363" name="Google Shape;363;p4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</p:spPr>
          </p:sp>
          <p:sp>
            <p:nvSpPr>
              <p:cNvPr id="364" name="Google Shape;364;p4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5" name="Google Shape;365;p40"/>
            <p:cNvGrpSpPr/>
            <p:nvPr/>
          </p:nvGrpSpPr>
          <p:grpSpPr>
            <a:xfrm>
              <a:off x="6173973" y="3539193"/>
              <a:ext cx="291195" cy="255313"/>
              <a:chOff x="3918000" y="3561900"/>
              <a:chExt cx="236225" cy="207100"/>
            </a:xfrm>
          </p:grpSpPr>
          <p:sp>
            <p:nvSpPr>
              <p:cNvPr id="366" name="Google Shape;366;p4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367" name="Google Shape;367;p4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68" name="Google Shape;368;p40"/>
            <p:cNvSpPr/>
            <p:nvPr/>
          </p:nvSpPr>
          <p:spPr>
            <a:xfrm>
              <a:off x="4717353" y="2809129"/>
              <a:ext cx="48383" cy="14855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40"/>
            <p:cNvSpPr/>
            <p:nvPr/>
          </p:nvSpPr>
          <p:spPr>
            <a:xfrm>
              <a:off x="4633530" y="2782686"/>
              <a:ext cx="68384" cy="4515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40"/>
            <p:cNvSpPr/>
            <p:nvPr/>
          </p:nvSpPr>
          <p:spPr>
            <a:xfrm>
              <a:off x="5017824" y="937708"/>
              <a:ext cx="749944" cy="960259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1" name="Google Shape;371;p40"/>
            <p:cNvGrpSpPr/>
            <p:nvPr/>
          </p:nvGrpSpPr>
          <p:grpSpPr>
            <a:xfrm>
              <a:off x="3714675" y="886763"/>
              <a:ext cx="1544357" cy="1433592"/>
              <a:chOff x="1922950" y="1410350"/>
              <a:chExt cx="1252825" cy="1162875"/>
            </a:xfrm>
          </p:grpSpPr>
          <p:sp>
            <p:nvSpPr>
              <p:cNvPr id="372" name="Google Shape;372;p4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4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4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4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4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4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4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4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4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4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4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4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4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4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4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4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88" name="Google Shape;388;p40"/>
            <p:cNvSpPr/>
            <p:nvPr/>
          </p:nvSpPr>
          <p:spPr>
            <a:xfrm>
              <a:off x="4521323" y="2809776"/>
              <a:ext cx="40001" cy="1615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40"/>
            <p:cNvSpPr/>
            <p:nvPr/>
          </p:nvSpPr>
          <p:spPr>
            <a:xfrm>
              <a:off x="4589029" y="2782038"/>
              <a:ext cx="50972" cy="36152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40"/>
            <p:cNvSpPr/>
            <p:nvPr/>
          </p:nvSpPr>
          <p:spPr>
            <a:xfrm>
              <a:off x="4408470" y="2718179"/>
              <a:ext cx="189620" cy="67742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40"/>
            <p:cNvSpPr/>
            <p:nvPr/>
          </p:nvSpPr>
          <p:spPr>
            <a:xfrm>
              <a:off x="4920472" y="4182037"/>
              <a:ext cx="48383" cy="27769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40"/>
            <p:cNvSpPr/>
            <p:nvPr/>
          </p:nvSpPr>
          <p:spPr>
            <a:xfrm>
              <a:off x="4434264" y="2972907"/>
              <a:ext cx="98708" cy="4518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40"/>
            <p:cNvSpPr/>
            <p:nvPr/>
          </p:nvSpPr>
          <p:spPr>
            <a:xfrm>
              <a:off x="4382059" y="2945200"/>
              <a:ext cx="59971" cy="56123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40"/>
            <p:cNvSpPr/>
            <p:nvPr/>
          </p:nvSpPr>
          <p:spPr>
            <a:xfrm>
              <a:off x="4350440" y="2871663"/>
              <a:ext cx="83207" cy="825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40"/>
            <p:cNvSpPr/>
            <p:nvPr/>
          </p:nvSpPr>
          <p:spPr>
            <a:xfrm>
              <a:off x="4323352" y="2854897"/>
              <a:ext cx="112885" cy="5677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40"/>
            <p:cNvSpPr/>
            <p:nvPr/>
          </p:nvSpPr>
          <p:spPr>
            <a:xfrm>
              <a:off x="4307881" y="2885871"/>
              <a:ext cx="44531" cy="25796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40"/>
            <p:cNvSpPr/>
            <p:nvPr/>
          </p:nvSpPr>
          <p:spPr>
            <a:xfrm>
              <a:off x="4327882" y="2812982"/>
              <a:ext cx="20648" cy="4518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40"/>
            <p:cNvSpPr/>
            <p:nvPr/>
          </p:nvSpPr>
          <p:spPr>
            <a:xfrm>
              <a:off x="4271794" y="2823306"/>
              <a:ext cx="73531" cy="7742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40"/>
            <p:cNvSpPr/>
            <p:nvPr/>
          </p:nvSpPr>
          <p:spPr>
            <a:xfrm>
              <a:off x="3871351" y="2507956"/>
              <a:ext cx="508150" cy="376651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40"/>
            <p:cNvSpPr/>
            <p:nvPr/>
          </p:nvSpPr>
          <p:spPr>
            <a:xfrm>
              <a:off x="4939794" y="3045796"/>
              <a:ext cx="50325" cy="72242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40"/>
            <p:cNvSpPr/>
            <p:nvPr/>
          </p:nvSpPr>
          <p:spPr>
            <a:xfrm>
              <a:off x="4877265" y="3038677"/>
              <a:ext cx="71589" cy="7806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40"/>
            <p:cNvSpPr/>
            <p:nvPr/>
          </p:nvSpPr>
          <p:spPr>
            <a:xfrm>
              <a:off x="4816647" y="2994203"/>
              <a:ext cx="89648" cy="134807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40"/>
            <p:cNvSpPr/>
            <p:nvPr/>
          </p:nvSpPr>
          <p:spPr>
            <a:xfrm>
              <a:off x="4607088" y="2925845"/>
              <a:ext cx="236678" cy="212843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40"/>
            <p:cNvSpPr/>
            <p:nvPr/>
          </p:nvSpPr>
          <p:spPr>
            <a:xfrm>
              <a:off x="4501970" y="2921314"/>
              <a:ext cx="214120" cy="305056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40"/>
            <p:cNvSpPr/>
            <p:nvPr/>
          </p:nvSpPr>
          <p:spPr>
            <a:xfrm>
              <a:off x="4465235" y="3123801"/>
              <a:ext cx="105766" cy="11613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40"/>
            <p:cNvSpPr/>
            <p:nvPr/>
          </p:nvSpPr>
          <p:spPr>
            <a:xfrm>
              <a:off x="4459411" y="3150245"/>
              <a:ext cx="229590" cy="338589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40"/>
            <p:cNvSpPr/>
            <p:nvPr/>
          </p:nvSpPr>
          <p:spPr>
            <a:xfrm>
              <a:off x="4672853" y="3326289"/>
              <a:ext cx="221855" cy="24767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40"/>
            <p:cNvSpPr/>
            <p:nvPr/>
          </p:nvSpPr>
          <p:spPr>
            <a:xfrm>
              <a:off x="4806971" y="3501716"/>
              <a:ext cx="152208" cy="160603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40"/>
            <p:cNvSpPr/>
            <p:nvPr/>
          </p:nvSpPr>
          <p:spPr>
            <a:xfrm>
              <a:off x="4899824" y="3709998"/>
              <a:ext cx="90295" cy="102569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" name="Google Shape;410;p40"/>
            <p:cNvGrpSpPr/>
            <p:nvPr/>
          </p:nvGrpSpPr>
          <p:grpSpPr>
            <a:xfrm>
              <a:off x="4687029" y="3552014"/>
              <a:ext cx="284415" cy="737738"/>
              <a:chOff x="2711750" y="3572300"/>
              <a:chExt cx="230725" cy="598425"/>
            </a:xfrm>
          </p:grpSpPr>
          <p:sp>
            <p:nvSpPr>
              <p:cNvPr id="411" name="Google Shape;411;p4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" name="Google Shape;412;p4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3" name="Google Shape;413;p40"/>
            <p:cNvSpPr/>
            <p:nvPr/>
          </p:nvSpPr>
          <p:spPr>
            <a:xfrm>
              <a:off x="8005889" y="2658204"/>
              <a:ext cx="32266" cy="75509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4" name="Google Shape;414;p40"/>
            <p:cNvGrpSpPr/>
            <p:nvPr/>
          </p:nvGrpSpPr>
          <p:grpSpPr>
            <a:xfrm>
              <a:off x="6005679" y="1151167"/>
              <a:ext cx="188973" cy="205107"/>
              <a:chOff x="3781475" y="1624825"/>
              <a:chExt cx="153300" cy="166375"/>
            </a:xfrm>
          </p:grpSpPr>
          <p:sp>
            <p:nvSpPr>
              <p:cNvPr id="415" name="Google Shape;415;p4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" name="Google Shape;416;p4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" name="Google Shape;417;p4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" name="Google Shape;418;p4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9" name="Google Shape;419;p40"/>
            <p:cNvSpPr/>
            <p:nvPr/>
          </p:nvSpPr>
          <p:spPr>
            <a:xfrm>
              <a:off x="8138096" y="2151985"/>
              <a:ext cx="216031" cy="378593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40"/>
            <p:cNvSpPr/>
            <p:nvPr/>
          </p:nvSpPr>
          <p:spPr>
            <a:xfrm>
              <a:off x="8050389" y="2349973"/>
              <a:ext cx="74178" cy="103216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40"/>
            <p:cNvSpPr/>
            <p:nvPr/>
          </p:nvSpPr>
          <p:spPr>
            <a:xfrm>
              <a:off x="8014271" y="2231316"/>
              <a:ext cx="84502" cy="145131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40"/>
            <p:cNvSpPr/>
            <p:nvPr/>
          </p:nvSpPr>
          <p:spPr>
            <a:xfrm>
              <a:off x="7329475" y="2043006"/>
              <a:ext cx="548120" cy="258641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40"/>
            <p:cNvSpPr/>
            <p:nvPr/>
          </p:nvSpPr>
          <p:spPr>
            <a:xfrm>
              <a:off x="8407626" y="3201190"/>
              <a:ext cx="174119" cy="14901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40"/>
            <p:cNvSpPr/>
            <p:nvPr/>
          </p:nvSpPr>
          <p:spPr>
            <a:xfrm>
              <a:off x="8017507" y="2798805"/>
              <a:ext cx="141884" cy="24767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40"/>
            <p:cNvSpPr/>
            <p:nvPr/>
          </p:nvSpPr>
          <p:spPr>
            <a:xfrm>
              <a:off x="8090360" y="3309523"/>
              <a:ext cx="69031" cy="36152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" name="Google Shape;426;p40"/>
            <p:cNvGrpSpPr/>
            <p:nvPr/>
          </p:nvGrpSpPr>
          <p:grpSpPr>
            <a:xfrm>
              <a:off x="7591917" y="3045796"/>
              <a:ext cx="819591" cy="274729"/>
              <a:chOff x="5068275" y="3161675"/>
              <a:chExt cx="664875" cy="222850"/>
            </a:xfrm>
          </p:grpSpPr>
          <p:sp>
            <p:nvSpPr>
              <p:cNvPr id="427" name="Google Shape;427;p4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p4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p4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p4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31" name="Google Shape;431;p40"/>
            <p:cNvSpPr/>
            <p:nvPr/>
          </p:nvSpPr>
          <p:spPr>
            <a:xfrm>
              <a:off x="7679624" y="3026441"/>
              <a:ext cx="77414" cy="101275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40"/>
            <p:cNvSpPr/>
            <p:nvPr/>
          </p:nvSpPr>
          <p:spPr>
            <a:xfrm>
              <a:off x="7851770" y="3022558"/>
              <a:ext cx="168972" cy="114188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40"/>
            <p:cNvSpPr/>
            <p:nvPr/>
          </p:nvSpPr>
          <p:spPr>
            <a:xfrm>
              <a:off x="7693800" y="2707886"/>
              <a:ext cx="147061" cy="284407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40"/>
            <p:cNvSpPr/>
            <p:nvPr/>
          </p:nvSpPr>
          <p:spPr>
            <a:xfrm>
              <a:off x="7713153" y="2877488"/>
              <a:ext cx="93531" cy="80625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40"/>
            <p:cNvSpPr/>
            <p:nvPr/>
          </p:nvSpPr>
          <p:spPr>
            <a:xfrm>
              <a:off x="7660271" y="2727210"/>
              <a:ext cx="144472" cy="16707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40"/>
            <p:cNvSpPr/>
            <p:nvPr/>
          </p:nvSpPr>
          <p:spPr>
            <a:xfrm>
              <a:off x="7617712" y="2765920"/>
              <a:ext cx="150266" cy="279907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40"/>
            <p:cNvSpPr/>
            <p:nvPr/>
          </p:nvSpPr>
          <p:spPr>
            <a:xfrm>
              <a:off x="7519712" y="2613083"/>
              <a:ext cx="158001" cy="35535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40"/>
            <p:cNvSpPr/>
            <p:nvPr/>
          </p:nvSpPr>
          <p:spPr>
            <a:xfrm>
              <a:off x="7435888" y="2645321"/>
              <a:ext cx="91590" cy="118041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40"/>
            <p:cNvSpPr/>
            <p:nvPr/>
          </p:nvSpPr>
          <p:spPr>
            <a:xfrm>
              <a:off x="6012767" y="1975941"/>
              <a:ext cx="68384" cy="83861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40"/>
            <p:cNvSpPr/>
            <p:nvPr/>
          </p:nvSpPr>
          <p:spPr>
            <a:xfrm>
              <a:off x="5958621" y="1561936"/>
              <a:ext cx="357884" cy="415978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40"/>
            <p:cNvSpPr/>
            <p:nvPr/>
          </p:nvSpPr>
          <p:spPr>
            <a:xfrm>
              <a:off x="6057267" y="1640620"/>
              <a:ext cx="177355" cy="40050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40"/>
            <p:cNvSpPr/>
            <p:nvPr/>
          </p:nvSpPr>
          <p:spPr>
            <a:xfrm>
              <a:off x="6245562" y="1923085"/>
              <a:ext cx="70942" cy="64506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40"/>
            <p:cNvSpPr/>
            <p:nvPr/>
          </p:nvSpPr>
          <p:spPr>
            <a:xfrm>
              <a:off x="6212680" y="1969500"/>
              <a:ext cx="112854" cy="61301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40"/>
            <p:cNvSpPr/>
            <p:nvPr/>
          </p:nvSpPr>
          <p:spPr>
            <a:xfrm>
              <a:off x="6216532" y="2011415"/>
              <a:ext cx="87737" cy="64506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40"/>
            <p:cNvSpPr/>
            <p:nvPr/>
          </p:nvSpPr>
          <p:spPr>
            <a:xfrm>
              <a:off x="6258444" y="2015946"/>
              <a:ext cx="149003" cy="115452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40"/>
            <p:cNvSpPr/>
            <p:nvPr/>
          </p:nvSpPr>
          <p:spPr>
            <a:xfrm>
              <a:off x="6155914" y="2203578"/>
              <a:ext cx="102561" cy="66448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40"/>
            <p:cNvSpPr/>
            <p:nvPr/>
          </p:nvSpPr>
          <p:spPr>
            <a:xfrm>
              <a:off x="6164297" y="2184254"/>
              <a:ext cx="88385" cy="3871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40"/>
            <p:cNvSpPr/>
            <p:nvPr/>
          </p:nvSpPr>
          <p:spPr>
            <a:xfrm>
              <a:off x="6210739" y="2335796"/>
              <a:ext cx="33560" cy="64506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40"/>
            <p:cNvSpPr/>
            <p:nvPr/>
          </p:nvSpPr>
          <p:spPr>
            <a:xfrm>
              <a:off x="6194621" y="2311941"/>
              <a:ext cx="32266" cy="40652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40"/>
            <p:cNvSpPr/>
            <p:nvPr/>
          </p:nvSpPr>
          <p:spPr>
            <a:xfrm>
              <a:off x="6146268" y="2277762"/>
              <a:ext cx="67090" cy="58712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40"/>
            <p:cNvSpPr/>
            <p:nvPr/>
          </p:nvSpPr>
          <p:spPr>
            <a:xfrm>
              <a:off x="6109503" y="2243582"/>
              <a:ext cx="52266" cy="3291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40"/>
            <p:cNvSpPr/>
            <p:nvPr/>
          </p:nvSpPr>
          <p:spPr>
            <a:xfrm>
              <a:off x="6042444" y="2193900"/>
              <a:ext cx="123178" cy="59359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40"/>
            <p:cNvSpPr/>
            <p:nvPr/>
          </p:nvSpPr>
          <p:spPr>
            <a:xfrm>
              <a:off x="6112092" y="2052036"/>
              <a:ext cx="163148" cy="137396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40"/>
            <p:cNvSpPr/>
            <p:nvPr/>
          </p:nvSpPr>
          <p:spPr>
            <a:xfrm>
              <a:off x="6079826" y="2146838"/>
              <a:ext cx="130296" cy="5677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40"/>
            <p:cNvSpPr/>
            <p:nvPr/>
          </p:nvSpPr>
          <p:spPr>
            <a:xfrm>
              <a:off x="5978590" y="2052683"/>
              <a:ext cx="148355" cy="17736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40"/>
            <p:cNvSpPr/>
            <p:nvPr/>
          </p:nvSpPr>
          <p:spPr>
            <a:xfrm>
              <a:off x="5939267" y="2091393"/>
              <a:ext cx="63854" cy="58065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40"/>
            <p:cNvSpPr/>
            <p:nvPr/>
          </p:nvSpPr>
          <p:spPr>
            <a:xfrm>
              <a:off x="5933474" y="2139102"/>
              <a:ext cx="50325" cy="43240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40"/>
            <p:cNvSpPr/>
            <p:nvPr/>
          </p:nvSpPr>
          <p:spPr>
            <a:xfrm>
              <a:off x="5977327" y="2168135"/>
              <a:ext cx="12265" cy="17413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40"/>
            <p:cNvSpPr/>
            <p:nvPr/>
          </p:nvSpPr>
          <p:spPr>
            <a:xfrm>
              <a:off x="5723267" y="2041095"/>
              <a:ext cx="71589" cy="9480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0" name="Google Shape;460;p40"/>
            <p:cNvGrpSpPr/>
            <p:nvPr/>
          </p:nvGrpSpPr>
          <p:grpSpPr>
            <a:xfrm>
              <a:off x="5765179" y="1960470"/>
              <a:ext cx="154118" cy="216079"/>
              <a:chOff x="3586375" y="2281300"/>
              <a:chExt cx="125025" cy="175275"/>
            </a:xfrm>
          </p:grpSpPr>
          <p:sp>
            <p:nvSpPr>
              <p:cNvPr id="461" name="Google Shape;461;p4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p4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3" name="Google Shape;463;p40"/>
            <p:cNvSpPr/>
            <p:nvPr/>
          </p:nvSpPr>
          <p:spPr>
            <a:xfrm>
              <a:off x="6645974" y="3363057"/>
              <a:ext cx="135443" cy="253464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4" name="Google Shape;464;p40"/>
            <p:cNvGrpSpPr/>
            <p:nvPr/>
          </p:nvGrpSpPr>
          <p:grpSpPr>
            <a:xfrm>
              <a:off x="7876301" y="3354674"/>
              <a:ext cx="710590" cy="759682"/>
              <a:chOff x="5298975" y="3412225"/>
              <a:chExt cx="576450" cy="616225"/>
            </a:xfrm>
          </p:grpSpPr>
          <p:sp>
            <p:nvSpPr>
              <p:cNvPr id="465" name="Google Shape;465;p4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6" name="Google Shape;466;p4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7" name="Google Shape;467;p40"/>
            <p:cNvGrpSpPr/>
            <p:nvPr/>
          </p:nvGrpSpPr>
          <p:grpSpPr>
            <a:xfrm>
              <a:off x="8681655" y="3897014"/>
              <a:ext cx="285031" cy="354060"/>
              <a:chOff x="5952300" y="3852150"/>
              <a:chExt cx="231225" cy="287200"/>
            </a:xfrm>
          </p:grpSpPr>
          <p:sp>
            <p:nvSpPr>
              <p:cNvPr id="468" name="Google Shape;468;p4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9" name="Google Shape;469;p4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0" name="Google Shape;470;p40"/>
            <p:cNvSpPr/>
            <p:nvPr/>
          </p:nvSpPr>
          <p:spPr>
            <a:xfrm>
              <a:off x="5534972" y="1723156"/>
              <a:ext cx="156707" cy="9548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40"/>
            <p:cNvSpPr/>
            <p:nvPr/>
          </p:nvSpPr>
          <p:spPr>
            <a:xfrm>
              <a:off x="7035446" y="1952734"/>
              <a:ext cx="1091710" cy="815158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40"/>
            <p:cNvSpPr/>
            <p:nvPr/>
          </p:nvSpPr>
          <p:spPr>
            <a:xfrm>
              <a:off x="7693800" y="2727210"/>
              <a:ext cx="1972" cy="2620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40"/>
            <p:cNvSpPr/>
            <p:nvPr/>
          </p:nvSpPr>
          <p:spPr>
            <a:xfrm>
              <a:off x="7673183" y="2745917"/>
              <a:ext cx="3236" cy="3267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40"/>
            <p:cNvSpPr/>
            <p:nvPr/>
          </p:nvSpPr>
          <p:spPr>
            <a:xfrm>
              <a:off x="7025122" y="2428009"/>
              <a:ext cx="6502" cy="1972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40"/>
            <p:cNvSpPr/>
            <p:nvPr/>
          </p:nvSpPr>
          <p:spPr>
            <a:xfrm>
              <a:off x="6647916" y="1995944"/>
              <a:ext cx="675150" cy="354707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40"/>
            <p:cNvSpPr/>
            <p:nvPr/>
          </p:nvSpPr>
          <p:spPr>
            <a:xfrm>
              <a:off x="6821387" y="2255818"/>
              <a:ext cx="285678" cy="178016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40"/>
            <p:cNvSpPr/>
            <p:nvPr/>
          </p:nvSpPr>
          <p:spPr>
            <a:xfrm>
              <a:off x="6770446" y="2317735"/>
              <a:ext cx="255354" cy="160603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78" name="Google Shape;478;p40"/>
            <p:cNvGrpSpPr/>
            <p:nvPr/>
          </p:nvGrpSpPr>
          <p:grpSpPr>
            <a:xfrm>
              <a:off x="7313358" y="2969701"/>
              <a:ext cx="38738" cy="73537"/>
              <a:chOff x="4842300" y="3099950"/>
              <a:chExt cx="31425" cy="59650"/>
            </a:xfrm>
          </p:grpSpPr>
          <p:sp>
            <p:nvSpPr>
              <p:cNvPr id="479" name="Google Shape;479;p4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" name="Google Shape;480;p4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" name="Google Shape;481;p4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p4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3" name="Google Shape;483;p40"/>
            <p:cNvSpPr/>
            <p:nvPr/>
          </p:nvSpPr>
          <p:spPr>
            <a:xfrm>
              <a:off x="7092828" y="2515045"/>
              <a:ext cx="499767" cy="488220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40"/>
            <p:cNvSpPr/>
            <p:nvPr/>
          </p:nvSpPr>
          <p:spPr>
            <a:xfrm>
              <a:off x="7288858" y="2573110"/>
              <a:ext cx="147061" cy="78683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40"/>
            <p:cNvSpPr/>
            <p:nvPr/>
          </p:nvSpPr>
          <p:spPr>
            <a:xfrm>
              <a:off x="6950328" y="2440892"/>
              <a:ext cx="247002" cy="27217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40"/>
            <p:cNvSpPr/>
            <p:nvPr/>
          </p:nvSpPr>
          <p:spPr>
            <a:xfrm>
              <a:off x="6932269" y="2403507"/>
              <a:ext cx="236031" cy="196693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40"/>
            <p:cNvSpPr/>
            <p:nvPr/>
          </p:nvSpPr>
          <p:spPr>
            <a:xfrm>
              <a:off x="6248120" y="2108159"/>
              <a:ext cx="292797" cy="182516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40"/>
            <p:cNvSpPr/>
            <p:nvPr/>
          </p:nvSpPr>
          <p:spPr>
            <a:xfrm>
              <a:off x="6320356" y="2198431"/>
              <a:ext cx="61296" cy="68390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40"/>
            <p:cNvSpPr/>
            <p:nvPr/>
          </p:nvSpPr>
          <p:spPr>
            <a:xfrm>
              <a:off x="6222357" y="2210050"/>
              <a:ext cx="157354" cy="100627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40"/>
            <p:cNvSpPr/>
            <p:nvPr/>
          </p:nvSpPr>
          <p:spPr>
            <a:xfrm>
              <a:off x="6261680" y="2298380"/>
              <a:ext cx="103208" cy="65153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91" name="Google Shape;491;p40"/>
            <p:cNvGrpSpPr/>
            <p:nvPr/>
          </p:nvGrpSpPr>
          <p:grpSpPr>
            <a:xfrm>
              <a:off x="6110797" y="2255171"/>
              <a:ext cx="96736" cy="74831"/>
              <a:chOff x="3866750" y="2520350"/>
              <a:chExt cx="78475" cy="60700"/>
            </a:xfrm>
          </p:grpSpPr>
          <p:sp>
            <p:nvSpPr>
              <p:cNvPr id="492" name="Google Shape;492;p4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p4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p4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" name="Google Shape;495;p4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96" name="Google Shape;496;p40"/>
            <p:cNvSpPr/>
            <p:nvPr/>
          </p:nvSpPr>
          <p:spPr>
            <a:xfrm>
              <a:off x="6028237" y="2326118"/>
              <a:ext cx="18090" cy="36152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40"/>
            <p:cNvSpPr/>
            <p:nvPr/>
          </p:nvSpPr>
          <p:spPr>
            <a:xfrm>
              <a:off x="5741943" y="2309999"/>
              <a:ext cx="198002" cy="1657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40"/>
            <p:cNvSpPr/>
            <p:nvPr/>
          </p:nvSpPr>
          <p:spPr>
            <a:xfrm>
              <a:off x="6642769" y="2388652"/>
              <a:ext cx="30972" cy="245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40"/>
            <p:cNvSpPr/>
            <p:nvPr/>
          </p:nvSpPr>
          <p:spPr>
            <a:xfrm>
              <a:off x="6635034" y="2391888"/>
              <a:ext cx="363708" cy="29279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40"/>
            <p:cNvSpPr/>
            <p:nvPr/>
          </p:nvSpPr>
          <p:spPr>
            <a:xfrm>
              <a:off x="6616975" y="2356414"/>
              <a:ext cx="63854" cy="54212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40"/>
            <p:cNvSpPr/>
            <p:nvPr/>
          </p:nvSpPr>
          <p:spPr>
            <a:xfrm>
              <a:off x="6330033" y="2343531"/>
              <a:ext cx="321149" cy="13221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40"/>
            <p:cNvSpPr/>
            <p:nvPr/>
          </p:nvSpPr>
          <p:spPr>
            <a:xfrm>
              <a:off x="6326150" y="2344179"/>
              <a:ext cx="49031" cy="43240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40"/>
            <p:cNvSpPr/>
            <p:nvPr/>
          </p:nvSpPr>
          <p:spPr>
            <a:xfrm>
              <a:off x="6560209" y="2444128"/>
              <a:ext cx="172208" cy="1657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40"/>
            <p:cNvSpPr/>
            <p:nvPr/>
          </p:nvSpPr>
          <p:spPr>
            <a:xfrm>
              <a:off x="6700798" y="2589229"/>
              <a:ext cx="30972" cy="31621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40"/>
            <p:cNvSpPr/>
            <p:nvPr/>
          </p:nvSpPr>
          <p:spPr>
            <a:xfrm>
              <a:off x="6442856" y="2482160"/>
              <a:ext cx="40032" cy="22622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40"/>
            <p:cNvSpPr/>
            <p:nvPr/>
          </p:nvSpPr>
          <p:spPr>
            <a:xfrm>
              <a:off x="6502180" y="2448628"/>
              <a:ext cx="110943" cy="9871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40"/>
            <p:cNvSpPr/>
            <p:nvPr/>
          </p:nvSpPr>
          <p:spPr>
            <a:xfrm>
              <a:off x="6479621" y="2527958"/>
              <a:ext cx="27119" cy="78714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40"/>
            <p:cNvSpPr/>
            <p:nvPr/>
          </p:nvSpPr>
          <p:spPr>
            <a:xfrm>
              <a:off x="6503474" y="2527958"/>
              <a:ext cx="7119" cy="1615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40"/>
            <p:cNvSpPr/>
            <p:nvPr/>
          </p:nvSpPr>
          <p:spPr>
            <a:xfrm>
              <a:off x="6495739" y="2545372"/>
              <a:ext cx="9708" cy="22591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40"/>
            <p:cNvSpPr/>
            <p:nvPr/>
          </p:nvSpPr>
          <p:spPr>
            <a:xfrm>
              <a:off x="6495739" y="2503456"/>
              <a:ext cx="23236" cy="29032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40"/>
            <p:cNvSpPr/>
            <p:nvPr/>
          </p:nvSpPr>
          <p:spPr>
            <a:xfrm>
              <a:off x="6497033" y="2526017"/>
              <a:ext cx="71589" cy="88392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40"/>
            <p:cNvSpPr/>
            <p:nvPr/>
          </p:nvSpPr>
          <p:spPr>
            <a:xfrm>
              <a:off x="6495739" y="2549224"/>
              <a:ext cx="368855" cy="310881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40"/>
            <p:cNvSpPr/>
            <p:nvPr/>
          </p:nvSpPr>
          <p:spPr>
            <a:xfrm>
              <a:off x="6780092" y="2664676"/>
              <a:ext cx="13591" cy="29680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40"/>
            <p:cNvSpPr/>
            <p:nvPr/>
          </p:nvSpPr>
          <p:spPr>
            <a:xfrm>
              <a:off x="6794299" y="2666618"/>
              <a:ext cx="85149" cy="6709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40"/>
            <p:cNvSpPr/>
            <p:nvPr/>
          </p:nvSpPr>
          <p:spPr>
            <a:xfrm>
              <a:off x="6810416" y="2681442"/>
              <a:ext cx="133501" cy="164456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40"/>
            <p:cNvSpPr/>
            <p:nvPr/>
          </p:nvSpPr>
          <p:spPr>
            <a:xfrm>
              <a:off x="6871034" y="2658204"/>
              <a:ext cx="7119" cy="1618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40"/>
            <p:cNvSpPr/>
            <p:nvPr/>
          </p:nvSpPr>
          <p:spPr>
            <a:xfrm>
              <a:off x="6645327" y="2796863"/>
              <a:ext cx="189620" cy="123188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40"/>
            <p:cNvSpPr/>
            <p:nvPr/>
          </p:nvSpPr>
          <p:spPr>
            <a:xfrm>
              <a:off x="6319062" y="2562138"/>
              <a:ext cx="222502" cy="187047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40"/>
            <p:cNvSpPr/>
            <p:nvPr/>
          </p:nvSpPr>
          <p:spPr>
            <a:xfrm>
              <a:off x="6279739" y="2747212"/>
              <a:ext cx="294061" cy="337294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40"/>
            <p:cNvSpPr/>
            <p:nvPr/>
          </p:nvSpPr>
          <p:spPr>
            <a:xfrm>
              <a:off x="6480268" y="2878104"/>
              <a:ext cx="270855" cy="205754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40"/>
            <p:cNvSpPr/>
            <p:nvPr/>
          </p:nvSpPr>
          <p:spPr>
            <a:xfrm>
              <a:off x="6538298" y="2820718"/>
              <a:ext cx="119325" cy="10580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40"/>
            <p:cNvSpPr/>
            <p:nvPr/>
          </p:nvSpPr>
          <p:spPr>
            <a:xfrm>
              <a:off x="6635034" y="2919403"/>
              <a:ext cx="27089" cy="32269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40"/>
            <p:cNvSpPr/>
            <p:nvPr/>
          </p:nvSpPr>
          <p:spPr>
            <a:xfrm>
              <a:off x="6623416" y="2932286"/>
              <a:ext cx="182501" cy="24184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40"/>
            <p:cNvSpPr/>
            <p:nvPr/>
          </p:nvSpPr>
          <p:spPr>
            <a:xfrm>
              <a:off x="6491239" y="3048354"/>
              <a:ext cx="149619" cy="18125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40"/>
            <p:cNvSpPr/>
            <p:nvPr/>
          </p:nvSpPr>
          <p:spPr>
            <a:xfrm>
              <a:off x="6453827" y="3165717"/>
              <a:ext cx="13560" cy="3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40"/>
            <p:cNvSpPr/>
            <p:nvPr/>
          </p:nvSpPr>
          <p:spPr>
            <a:xfrm>
              <a:off x="6417062" y="3070945"/>
              <a:ext cx="103208" cy="101922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40"/>
            <p:cNvSpPr/>
            <p:nvPr/>
          </p:nvSpPr>
          <p:spPr>
            <a:xfrm>
              <a:off x="6149473" y="2947110"/>
              <a:ext cx="232179" cy="15675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40"/>
            <p:cNvSpPr/>
            <p:nvPr/>
          </p:nvSpPr>
          <p:spPr>
            <a:xfrm>
              <a:off x="6054679" y="2535694"/>
              <a:ext cx="275385" cy="25605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40"/>
            <p:cNvSpPr/>
            <p:nvPr/>
          </p:nvSpPr>
          <p:spPr>
            <a:xfrm>
              <a:off x="6019855" y="2451864"/>
              <a:ext cx="70326" cy="137396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40"/>
            <p:cNvSpPr/>
            <p:nvPr/>
          </p:nvSpPr>
          <p:spPr>
            <a:xfrm>
              <a:off x="5743237" y="2456363"/>
              <a:ext cx="357267" cy="345677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40"/>
            <p:cNvSpPr/>
            <p:nvPr/>
          </p:nvSpPr>
          <p:spPr>
            <a:xfrm>
              <a:off x="5672326" y="2479602"/>
              <a:ext cx="206354" cy="163161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40"/>
            <p:cNvSpPr/>
            <p:nvPr/>
          </p:nvSpPr>
          <p:spPr>
            <a:xfrm>
              <a:off x="5598148" y="2642085"/>
              <a:ext cx="146414" cy="117393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40"/>
            <p:cNvSpPr/>
            <p:nvPr/>
          </p:nvSpPr>
          <p:spPr>
            <a:xfrm>
              <a:off x="5597532" y="2647263"/>
              <a:ext cx="210237" cy="23152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40"/>
            <p:cNvSpPr/>
            <p:nvPr/>
          </p:nvSpPr>
          <p:spPr>
            <a:xfrm>
              <a:off x="5681356" y="2691119"/>
              <a:ext cx="290178" cy="268935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40"/>
            <p:cNvSpPr/>
            <p:nvPr/>
          </p:nvSpPr>
          <p:spPr>
            <a:xfrm>
              <a:off x="5803855" y="2872310"/>
              <a:ext cx="134149" cy="97422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40"/>
            <p:cNvSpPr/>
            <p:nvPr/>
          </p:nvSpPr>
          <p:spPr>
            <a:xfrm>
              <a:off x="5587855" y="2843925"/>
              <a:ext cx="114795" cy="83892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40"/>
            <p:cNvSpPr/>
            <p:nvPr/>
          </p:nvSpPr>
          <p:spPr>
            <a:xfrm>
              <a:off x="5600737" y="2916167"/>
              <a:ext cx="54855" cy="3291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8" name="Google Shape;538;p40"/>
            <p:cNvGrpSpPr/>
            <p:nvPr/>
          </p:nvGrpSpPr>
          <p:grpSpPr>
            <a:xfrm>
              <a:off x="5597532" y="2893607"/>
              <a:ext cx="163795" cy="122540"/>
              <a:chOff x="3450375" y="3038225"/>
              <a:chExt cx="132875" cy="99400"/>
            </a:xfrm>
          </p:grpSpPr>
          <p:sp>
            <p:nvSpPr>
              <p:cNvPr id="539" name="Google Shape;539;p4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4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41" name="Google Shape;541;p40"/>
            <p:cNvSpPr/>
            <p:nvPr/>
          </p:nvSpPr>
          <p:spPr>
            <a:xfrm>
              <a:off x="5662649" y="2964524"/>
              <a:ext cx="49678" cy="59359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40"/>
            <p:cNvSpPr/>
            <p:nvPr/>
          </p:nvSpPr>
          <p:spPr>
            <a:xfrm>
              <a:off x="5694884" y="2991614"/>
              <a:ext cx="72236" cy="7742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40"/>
            <p:cNvSpPr/>
            <p:nvPr/>
          </p:nvSpPr>
          <p:spPr>
            <a:xfrm>
              <a:off x="5745179" y="2953583"/>
              <a:ext cx="110296" cy="116099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40"/>
            <p:cNvSpPr/>
            <p:nvPr/>
          </p:nvSpPr>
          <p:spPr>
            <a:xfrm>
              <a:off x="5839973" y="2943905"/>
              <a:ext cx="75472" cy="118041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40"/>
            <p:cNvSpPr/>
            <p:nvPr/>
          </p:nvSpPr>
          <p:spPr>
            <a:xfrm>
              <a:off x="5892856" y="2943905"/>
              <a:ext cx="36118" cy="96097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40"/>
            <p:cNvSpPr/>
            <p:nvPr/>
          </p:nvSpPr>
          <p:spPr>
            <a:xfrm>
              <a:off x="5912179" y="2919403"/>
              <a:ext cx="55502" cy="116099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40"/>
            <p:cNvSpPr/>
            <p:nvPr/>
          </p:nvSpPr>
          <p:spPr>
            <a:xfrm>
              <a:off x="6129504" y="2719474"/>
              <a:ext cx="185706" cy="295379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40"/>
            <p:cNvSpPr/>
            <p:nvPr/>
          </p:nvSpPr>
          <p:spPr>
            <a:xfrm>
              <a:off x="6106914" y="2910373"/>
              <a:ext cx="5825" cy="3236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40"/>
            <p:cNvSpPr/>
            <p:nvPr/>
          </p:nvSpPr>
          <p:spPr>
            <a:xfrm>
              <a:off x="5899944" y="2723357"/>
              <a:ext cx="271502" cy="210901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40"/>
            <p:cNvSpPr/>
            <p:nvPr/>
          </p:nvSpPr>
          <p:spPr>
            <a:xfrm>
              <a:off x="5945708" y="2897459"/>
              <a:ext cx="203796" cy="174780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40"/>
            <p:cNvSpPr/>
            <p:nvPr/>
          </p:nvSpPr>
          <p:spPr>
            <a:xfrm>
              <a:off x="6045033" y="2912931"/>
              <a:ext cx="135412" cy="203165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40"/>
            <p:cNvSpPr/>
            <p:nvPr/>
          </p:nvSpPr>
          <p:spPr>
            <a:xfrm>
              <a:off x="6045649" y="3107683"/>
              <a:ext cx="101913" cy="11030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40"/>
            <p:cNvSpPr/>
            <p:nvPr/>
          </p:nvSpPr>
          <p:spPr>
            <a:xfrm>
              <a:off x="6055326" y="3109624"/>
              <a:ext cx="36149" cy="23238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40"/>
            <p:cNvSpPr/>
            <p:nvPr/>
          </p:nvSpPr>
          <p:spPr>
            <a:xfrm>
              <a:off x="6088208" y="3079328"/>
              <a:ext cx="136737" cy="159956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40"/>
            <p:cNvSpPr/>
            <p:nvPr/>
          </p:nvSpPr>
          <p:spPr>
            <a:xfrm>
              <a:off x="6103062" y="3226340"/>
              <a:ext cx="19353" cy="26474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40"/>
            <p:cNvSpPr/>
            <p:nvPr/>
          </p:nvSpPr>
          <p:spPr>
            <a:xfrm>
              <a:off x="6412562" y="3164453"/>
              <a:ext cx="199266" cy="20313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40"/>
            <p:cNvSpPr/>
            <p:nvPr/>
          </p:nvSpPr>
          <p:spPr>
            <a:xfrm>
              <a:off x="6406769" y="3168305"/>
              <a:ext cx="36118" cy="2971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40"/>
            <p:cNvSpPr/>
            <p:nvPr/>
          </p:nvSpPr>
          <p:spPr>
            <a:xfrm>
              <a:off x="6406769" y="3185719"/>
              <a:ext cx="35471" cy="43240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40"/>
            <p:cNvSpPr/>
            <p:nvPr/>
          </p:nvSpPr>
          <p:spPr>
            <a:xfrm>
              <a:off x="6105620" y="3052237"/>
              <a:ext cx="339855" cy="336647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40"/>
            <p:cNvSpPr/>
            <p:nvPr/>
          </p:nvSpPr>
          <p:spPr>
            <a:xfrm>
              <a:off x="6471239" y="3315995"/>
              <a:ext cx="56766" cy="14319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40"/>
            <p:cNvSpPr/>
            <p:nvPr/>
          </p:nvSpPr>
          <p:spPr>
            <a:xfrm>
              <a:off x="6276503" y="3294698"/>
              <a:ext cx="210237" cy="179311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40"/>
            <p:cNvSpPr/>
            <p:nvPr/>
          </p:nvSpPr>
          <p:spPr>
            <a:xfrm>
              <a:off x="6093386" y="3253430"/>
              <a:ext cx="223119" cy="220579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40"/>
            <p:cNvSpPr/>
            <p:nvPr/>
          </p:nvSpPr>
          <p:spPr>
            <a:xfrm>
              <a:off x="6332591" y="3428827"/>
              <a:ext cx="139326" cy="127071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40"/>
            <p:cNvSpPr/>
            <p:nvPr/>
          </p:nvSpPr>
          <p:spPr>
            <a:xfrm>
              <a:off x="6236533" y="3468184"/>
              <a:ext cx="167031" cy="167044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40"/>
            <p:cNvSpPr/>
            <p:nvPr/>
          </p:nvSpPr>
          <p:spPr>
            <a:xfrm>
              <a:off x="6094033" y="3452682"/>
              <a:ext cx="238589" cy="224462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40"/>
            <p:cNvSpPr/>
            <p:nvPr/>
          </p:nvSpPr>
          <p:spPr>
            <a:xfrm>
              <a:off x="6426738" y="3336614"/>
              <a:ext cx="185737" cy="299262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40"/>
            <p:cNvSpPr/>
            <p:nvPr/>
          </p:nvSpPr>
          <p:spPr>
            <a:xfrm>
              <a:off x="6423533" y="3613901"/>
              <a:ext cx="25825" cy="29063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40"/>
            <p:cNvSpPr/>
            <p:nvPr/>
          </p:nvSpPr>
          <p:spPr>
            <a:xfrm>
              <a:off x="6354533" y="3671288"/>
              <a:ext cx="41295" cy="38741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40"/>
            <p:cNvSpPr/>
            <p:nvPr/>
          </p:nvSpPr>
          <p:spPr>
            <a:xfrm>
              <a:off x="7134740" y="2427362"/>
              <a:ext cx="129649" cy="107069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40"/>
            <p:cNvSpPr/>
            <p:nvPr/>
          </p:nvSpPr>
          <p:spPr>
            <a:xfrm>
              <a:off x="7134740" y="2427362"/>
              <a:ext cx="129649" cy="107069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40"/>
            <p:cNvSpPr/>
            <p:nvPr/>
          </p:nvSpPr>
          <p:spPr>
            <a:xfrm>
              <a:off x="6586650" y="2337090"/>
              <a:ext cx="87090" cy="2453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40"/>
            <p:cNvSpPr/>
            <p:nvPr/>
          </p:nvSpPr>
          <p:spPr>
            <a:xfrm>
              <a:off x="6643416" y="2357061"/>
              <a:ext cx="3236" cy="3267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35353"/>
            </a:solidFill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40"/>
            <p:cNvSpPr/>
            <p:nvPr/>
          </p:nvSpPr>
          <p:spPr>
            <a:xfrm>
              <a:off x="7444918" y="2613730"/>
              <a:ext cx="54824" cy="32269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40"/>
            <p:cNvSpPr/>
            <p:nvPr/>
          </p:nvSpPr>
          <p:spPr>
            <a:xfrm>
              <a:off x="6234591" y="2340943"/>
              <a:ext cx="43237" cy="3679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40"/>
            <p:cNvSpPr/>
            <p:nvPr/>
          </p:nvSpPr>
          <p:spPr>
            <a:xfrm>
              <a:off x="6199120" y="2258407"/>
              <a:ext cx="72267" cy="9483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6" name="Google Shape;576;p40"/>
          <p:cNvSpPr/>
          <p:nvPr/>
        </p:nvSpPr>
        <p:spPr>
          <a:xfrm>
            <a:off x="7497184" y="1677995"/>
            <a:ext cx="408848" cy="530802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40"/>
          <p:cNvSpPr/>
          <p:nvPr/>
        </p:nvSpPr>
        <p:spPr>
          <a:xfrm>
            <a:off x="3086191" y="959380"/>
            <a:ext cx="33778" cy="28762"/>
          </a:xfrm>
          <a:custGeom>
            <a:rect b="b" l="l" r="r" t="t"/>
            <a:pathLst>
              <a:path extrusionOk="0" h="344" w="404">
                <a:moveTo>
                  <a:pt x="233" y="1"/>
                </a:moveTo>
                <a:cubicBezTo>
                  <a:pt x="196" y="1"/>
                  <a:pt x="157" y="15"/>
                  <a:pt x="124" y="48"/>
                </a:cubicBezTo>
                <a:cubicBezTo>
                  <a:pt x="1" y="147"/>
                  <a:pt x="75" y="332"/>
                  <a:pt x="235" y="344"/>
                </a:cubicBezTo>
                <a:cubicBezTo>
                  <a:pt x="321" y="344"/>
                  <a:pt x="395" y="270"/>
                  <a:pt x="395" y="184"/>
                </a:cubicBezTo>
                <a:cubicBezTo>
                  <a:pt x="404" y="80"/>
                  <a:pt x="321" y="1"/>
                  <a:pt x="23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40"/>
          <p:cNvSpPr/>
          <p:nvPr/>
        </p:nvSpPr>
        <p:spPr>
          <a:xfrm>
            <a:off x="8219579" y="3975873"/>
            <a:ext cx="218302" cy="28340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40"/>
          <p:cNvSpPr/>
          <p:nvPr/>
        </p:nvSpPr>
        <p:spPr>
          <a:xfrm>
            <a:off x="4999379" y="3750073"/>
            <a:ext cx="218302" cy="28340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CECE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40"/>
          <p:cNvSpPr/>
          <p:nvPr/>
        </p:nvSpPr>
        <p:spPr>
          <a:xfrm>
            <a:off x="4144379" y="2288448"/>
            <a:ext cx="218302" cy="28340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40"/>
          <p:cNvSpPr/>
          <p:nvPr/>
        </p:nvSpPr>
        <p:spPr>
          <a:xfrm>
            <a:off x="6345254" y="3558248"/>
            <a:ext cx="218302" cy="28340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85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" name="Google Shape;586;p41"/>
          <p:cNvSpPr txBox="1"/>
          <p:nvPr>
            <p:ph type="title"/>
          </p:nvPr>
        </p:nvSpPr>
        <p:spPr>
          <a:xfrm>
            <a:off x="299700" y="911325"/>
            <a:ext cx="854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/>
              <a:t>A timeline always works fine</a:t>
            </a:r>
            <a:endParaRPr/>
          </a:p>
        </p:txBody>
      </p:sp>
      <p:sp>
        <p:nvSpPr>
          <p:cNvPr id="587" name="Google Shape;587;p41"/>
          <p:cNvSpPr/>
          <p:nvPr/>
        </p:nvSpPr>
        <p:spPr>
          <a:xfrm>
            <a:off x="1414100" y="3084092"/>
            <a:ext cx="6156431" cy="243101"/>
          </a:xfrm>
          <a:custGeom>
            <a:rect b="b" l="l" r="r" t="t"/>
            <a:pathLst>
              <a:path extrusionOk="0" h="4070" w="103071">
                <a:moveTo>
                  <a:pt x="0" y="1"/>
                </a:moveTo>
                <a:lnTo>
                  <a:pt x="0" y="4069"/>
                </a:lnTo>
                <a:lnTo>
                  <a:pt x="10687" y="4069"/>
                </a:lnTo>
                <a:cubicBezTo>
                  <a:pt x="10578" y="4069"/>
                  <a:pt x="10443" y="4015"/>
                  <a:pt x="10389" y="3907"/>
                </a:cubicBezTo>
                <a:lnTo>
                  <a:pt x="8110" y="489"/>
                </a:lnTo>
                <a:cubicBezTo>
                  <a:pt x="8002" y="299"/>
                  <a:pt x="8083" y="1"/>
                  <a:pt x="8246" y="1"/>
                </a:cubicBezTo>
                <a:close/>
                <a:moveTo>
                  <a:pt x="20452" y="1"/>
                </a:moveTo>
                <a:cubicBezTo>
                  <a:pt x="20506" y="1"/>
                  <a:pt x="20533" y="28"/>
                  <a:pt x="20560" y="82"/>
                </a:cubicBezTo>
                <a:lnTo>
                  <a:pt x="22838" y="3527"/>
                </a:lnTo>
                <a:cubicBezTo>
                  <a:pt x="23001" y="3771"/>
                  <a:pt x="22811" y="4069"/>
                  <a:pt x="22513" y="4069"/>
                </a:cubicBezTo>
                <a:lnTo>
                  <a:pt x="24846" y="4069"/>
                </a:lnTo>
                <a:cubicBezTo>
                  <a:pt x="24710" y="4069"/>
                  <a:pt x="24601" y="4015"/>
                  <a:pt x="24520" y="3907"/>
                </a:cubicBezTo>
                <a:lnTo>
                  <a:pt x="22269" y="489"/>
                </a:lnTo>
                <a:cubicBezTo>
                  <a:pt x="22133" y="299"/>
                  <a:pt x="22215" y="1"/>
                  <a:pt x="22404" y="1"/>
                </a:cubicBezTo>
                <a:close/>
                <a:moveTo>
                  <a:pt x="34583" y="1"/>
                </a:moveTo>
                <a:cubicBezTo>
                  <a:pt x="34637" y="1"/>
                  <a:pt x="34692" y="28"/>
                  <a:pt x="34719" y="82"/>
                </a:cubicBezTo>
                <a:lnTo>
                  <a:pt x="36970" y="3527"/>
                </a:lnTo>
                <a:cubicBezTo>
                  <a:pt x="37133" y="3771"/>
                  <a:pt x="36970" y="4069"/>
                  <a:pt x="36672" y="4069"/>
                </a:cubicBezTo>
                <a:lnTo>
                  <a:pt x="38977" y="4069"/>
                </a:lnTo>
                <a:cubicBezTo>
                  <a:pt x="38869" y="4069"/>
                  <a:pt x="38733" y="4015"/>
                  <a:pt x="38679" y="3907"/>
                </a:cubicBezTo>
                <a:lnTo>
                  <a:pt x="36400" y="489"/>
                </a:lnTo>
                <a:cubicBezTo>
                  <a:pt x="36292" y="299"/>
                  <a:pt x="36373" y="1"/>
                  <a:pt x="36536" y="1"/>
                </a:cubicBezTo>
                <a:close/>
                <a:moveTo>
                  <a:pt x="48742" y="1"/>
                </a:moveTo>
                <a:cubicBezTo>
                  <a:pt x="48796" y="1"/>
                  <a:pt x="48823" y="28"/>
                  <a:pt x="48850" y="82"/>
                </a:cubicBezTo>
                <a:lnTo>
                  <a:pt x="51129" y="3527"/>
                </a:lnTo>
                <a:cubicBezTo>
                  <a:pt x="51291" y="3771"/>
                  <a:pt x="51102" y="4069"/>
                  <a:pt x="50830" y="4069"/>
                </a:cubicBezTo>
                <a:lnTo>
                  <a:pt x="53136" y="4069"/>
                </a:lnTo>
                <a:cubicBezTo>
                  <a:pt x="53000" y="4069"/>
                  <a:pt x="52892" y="4015"/>
                  <a:pt x="52810" y="3907"/>
                </a:cubicBezTo>
                <a:lnTo>
                  <a:pt x="50559" y="489"/>
                </a:lnTo>
                <a:cubicBezTo>
                  <a:pt x="50423" y="299"/>
                  <a:pt x="50505" y="1"/>
                  <a:pt x="50695" y="1"/>
                </a:cubicBezTo>
                <a:close/>
                <a:moveTo>
                  <a:pt x="62873" y="1"/>
                </a:moveTo>
                <a:cubicBezTo>
                  <a:pt x="62928" y="1"/>
                  <a:pt x="62982" y="28"/>
                  <a:pt x="63009" y="82"/>
                </a:cubicBezTo>
                <a:lnTo>
                  <a:pt x="65260" y="3527"/>
                </a:lnTo>
                <a:cubicBezTo>
                  <a:pt x="65423" y="3771"/>
                  <a:pt x="65260" y="4069"/>
                  <a:pt x="64962" y="4069"/>
                </a:cubicBezTo>
                <a:lnTo>
                  <a:pt x="67267" y="4069"/>
                </a:lnTo>
                <a:cubicBezTo>
                  <a:pt x="67159" y="4069"/>
                  <a:pt x="67023" y="4015"/>
                  <a:pt x="66969" y="3907"/>
                </a:cubicBezTo>
                <a:lnTo>
                  <a:pt x="64718" y="489"/>
                </a:lnTo>
                <a:cubicBezTo>
                  <a:pt x="64582" y="299"/>
                  <a:pt x="64663" y="1"/>
                  <a:pt x="64826" y="1"/>
                </a:cubicBezTo>
                <a:close/>
                <a:moveTo>
                  <a:pt x="77032" y="1"/>
                </a:moveTo>
                <a:cubicBezTo>
                  <a:pt x="77086" y="1"/>
                  <a:pt x="77113" y="28"/>
                  <a:pt x="77168" y="82"/>
                </a:cubicBezTo>
                <a:lnTo>
                  <a:pt x="79419" y="3527"/>
                </a:lnTo>
                <a:cubicBezTo>
                  <a:pt x="79582" y="3771"/>
                  <a:pt x="79392" y="4069"/>
                  <a:pt x="79120" y="4069"/>
                </a:cubicBezTo>
                <a:lnTo>
                  <a:pt x="81507" y="4069"/>
                </a:lnTo>
                <a:cubicBezTo>
                  <a:pt x="81345" y="4069"/>
                  <a:pt x="81155" y="3988"/>
                  <a:pt x="81046" y="3825"/>
                </a:cubicBezTo>
                <a:lnTo>
                  <a:pt x="79039" y="787"/>
                </a:lnTo>
                <a:cubicBezTo>
                  <a:pt x="78849" y="489"/>
                  <a:pt x="78985" y="1"/>
                  <a:pt x="79283" y="1"/>
                </a:cubicBezTo>
                <a:close/>
                <a:moveTo>
                  <a:pt x="91109" y="1"/>
                </a:moveTo>
                <a:cubicBezTo>
                  <a:pt x="91218" y="1"/>
                  <a:pt x="91299" y="82"/>
                  <a:pt x="91353" y="164"/>
                </a:cubicBezTo>
                <a:lnTo>
                  <a:pt x="93388" y="3229"/>
                </a:lnTo>
                <a:cubicBezTo>
                  <a:pt x="93605" y="3608"/>
                  <a:pt x="93360" y="4069"/>
                  <a:pt x="92927" y="4069"/>
                </a:cubicBezTo>
                <a:lnTo>
                  <a:pt x="103071" y="4069"/>
                </a:lnTo>
                <a:lnTo>
                  <a:pt x="103071" y="1"/>
                </a:lnTo>
                <a:close/>
              </a:path>
            </a:pathLst>
          </a:custGeom>
          <a:solidFill>
            <a:srgbClr val="CECE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41"/>
          <p:cNvSpPr/>
          <p:nvPr/>
        </p:nvSpPr>
        <p:spPr>
          <a:xfrm>
            <a:off x="1892001" y="3083375"/>
            <a:ext cx="896010" cy="243818"/>
          </a:xfrm>
          <a:custGeom>
            <a:rect b="b" l="l" r="r" t="t"/>
            <a:pathLst>
              <a:path extrusionOk="0" h="4082" w="15001">
                <a:moveTo>
                  <a:pt x="300" y="1"/>
                </a:moveTo>
                <a:cubicBezTo>
                  <a:pt x="281" y="1"/>
                  <a:pt x="263" y="4"/>
                  <a:pt x="245" y="13"/>
                </a:cubicBezTo>
                <a:cubicBezTo>
                  <a:pt x="82" y="94"/>
                  <a:pt x="1" y="284"/>
                  <a:pt x="109" y="474"/>
                </a:cubicBezTo>
                <a:lnTo>
                  <a:pt x="2388" y="3919"/>
                </a:lnTo>
                <a:cubicBezTo>
                  <a:pt x="2442" y="4027"/>
                  <a:pt x="2577" y="4081"/>
                  <a:pt x="2686" y="4081"/>
                </a:cubicBezTo>
                <a:lnTo>
                  <a:pt x="14512" y="4081"/>
                </a:lnTo>
                <a:cubicBezTo>
                  <a:pt x="14810" y="4081"/>
                  <a:pt x="15000" y="3756"/>
                  <a:pt x="14837" y="3512"/>
                </a:cubicBezTo>
                <a:lnTo>
                  <a:pt x="12559" y="67"/>
                </a:lnTo>
                <a:cubicBezTo>
                  <a:pt x="12532" y="13"/>
                  <a:pt x="12505" y="40"/>
                  <a:pt x="12451" y="13"/>
                </a:cubicBezTo>
                <a:cubicBezTo>
                  <a:pt x="12432" y="4"/>
                  <a:pt x="12411" y="1"/>
                  <a:pt x="12389" y="1"/>
                </a:cubicBezTo>
                <a:cubicBezTo>
                  <a:pt x="12345" y="1"/>
                  <a:pt x="12297" y="13"/>
                  <a:pt x="12261" y="13"/>
                </a:cubicBezTo>
                <a:lnTo>
                  <a:pt x="435" y="13"/>
                </a:lnTo>
                <a:cubicBezTo>
                  <a:pt x="380" y="13"/>
                  <a:pt x="338" y="1"/>
                  <a:pt x="300" y="1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41"/>
          <p:cNvSpPr/>
          <p:nvPr/>
        </p:nvSpPr>
        <p:spPr>
          <a:xfrm>
            <a:off x="2736108" y="3083375"/>
            <a:ext cx="895950" cy="243818"/>
          </a:xfrm>
          <a:custGeom>
            <a:rect b="b" l="l" r="r" t="t"/>
            <a:pathLst>
              <a:path extrusionOk="0" h="4082" w="15000">
                <a:moveTo>
                  <a:pt x="326" y="1"/>
                </a:moveTo>
                <a:cubicBezTo>
                  <a:pt x="308" y="1"/>
                  <a:pt x="290" y="4"/>
                  <a:pt x="271" y="13"/>
                </a:cubicBezTo>
                <a:cubicBezTo>
                  <a:pt x="82" y="94"/>
                  <a:pt x="0" y="284"/>
                  <a:pt x="136" y="474"/>
                </a:cubicBezTo>
                <a:lnTo>
                  <a:pt x="2387" y="3919"/>
                </a:lnTo>
                <a:cubicBezTo>
                  <a:pt x="2468" y="4027"/>
                  <a:pt x="2577" y="4081"/>
                  <a:pt x="2713" y="4081"/>
                </a:cubicBezTo>
                <a:lnTo>
                  <a:pt x="14539" y="4081"/>
                </a:lnTo>
                <a:cubicBezTo>
                  <a:pt x="14837" y="4081"/>
                  <a:pt x="15000" y="3756"/>
                  <a:pt x="14837" y="3512"/>
                </a:cubicBezTo>
                <a:lnTo>
                  <a:pt x="12586" y="67"/>
                </a:lnTo>
                <a:cubicBezTo>
                  <a:pt x="12559" y="13"/>
                  <a:pt x="12504" y="40"/>
                  <a:pt x="12450" y="13"/>
                </a:cubicBezTo>
                <a:cubicBezTo>
                  <a:pt x="12432" y="4"/>
                  <a:pt x="12414" y="1"/>
                  <a:pt x="12396" y="1"/>
                </a:cubicBezTo>
                <a:cubicBezTo>
                  <a:pt x="12360" y="1"/>
                  <a:pt x="12323" y="13"/>
                  <a:pt x="12287" y="13"/>
                </a:cubicBezTo>
                <a:lnTo>
                  <a:pt x="434" y="13"/>
                </a:lnTo>
                <a:cubicBezTo>
                  <a:pt x="398" y="13"/>
                  <a:pt x="362" y="1"/>
                  <a:pt x="326" y="1"/>
                </a:cubicBezTo>
                <a:close/>
              </a:path>
            </a:pathLst>
          </a:custGeom>
          <a:solidFill>
            <a:srgbClr val="5353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41"/>
          <p:cNvSpPr/>
          <p:nvPr/>
        </p:nvSpPr>
        <p:spPr>
          <a:xfrm>
            <a:off x="3581768" y="3083375"/>
            <a:ext cx="896010" cy="243818"/>
          </a:xfrm>
          <a:custGeom>
            <a:rect b="b" l="l" r="r" t="t"/>
            <a:pathLst>
              <a:path extrusionOk="0" h="4082" w="15001">
                <a:moveTo>
                  <a:pt x="300" y="1"/>
                </a:moveTo>
                <a:cubicBezTo>
                  <a:pt x="281" y="1"/>
                  <a:pt x="263" y="4"/>
                  <a:pt x="245" y="13"/>
                </a:cubicBezTo>
                <a:cubicBezTo>
                  <a:pt x="82" y="94"/>
                  <a:pt x="1" y="284"/>
                  <a:pt x="109" y="474"/>
                </a:cubicBezTo>
                <a:lnTo>
                  <a:pt x="2388" y="3919"/>
                </a:lnTo>
                <a:cubicBezTo>
                  <a:pt x="2442" y="4027"/>
                  <a:pt x="2578" y="4081"/>
                  <a:pt x="2686" y="4081"/>
                </a:cubicBezTo>
                <a:lnTo>
                  <a:pt x="14539" y="4081"/>
                </a:lnTo>
                <a:cubicBezTo>
                  <a:pt x="14811" y="4081"/>
                  <a:pt x="15000" y="3756"/>
                  <a:pt x="14838" y="3512"/>
                </a:cubicBezTo>
                <a:lnTo>
                  <a:pt x="12559" y="67"/>
                </a:lnTo>
                <a:cubicBezTo>
                  <a:pt x="12532" y="13"/>
                  <a:pt x="12505" y="40"/>
                  <a:pt x="12451" y="13"/>
                </a:cubicBezTo>
                <a:cubicBezTo>
                  <a:pt x="12433" y="4"/>
                  <a:pt x="12412" y="1"/>
                  <a:pt x="12389" y="1"/>
                </a:cubicBezTo>
                <a:cubicBezTo>
                  <a:pt x="12345" y="1"/>
                  <a:pt x="12297" y="13"/>
                  <a:pt x="12261" y="13"/>
                </a:cubicBezTo>
                <a:lnTo>
                  <a:pt x="435" y="13"/>
                </a:lnTo>
                <a:cubicBezTo>
                  <a:pt x="381" y="13"/>
                  <a:pt x="338" y="1"/>
                  <a:pt x="300" y="1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41"/>
          <p:cNvSpPr/>
          <p:nvPr/>
        </p:nvSpPr>
        <p:spPr>
          <a:xfrm>
            <a:off x="4425875" y="3083375"/>
            <a:ext cx="895950" cy="243818"/>
          </a:xfrm>
          <a:custGeom>
            <a:rect b="b" l="l" r="r" t="t"/>
            <a:pathLst>
              <a:path extrusionOk="0" h="4082" w="15000">
                <a:moveTo>
                  <a:pt x="326" y="1"/>
                </a:moveTo>
                <a:cubicBezTo>
                  <a:pt x="308" y="1"/>
                  <a:pt x="290" y="4"/>
                  <a:pt x="272" y="13"/>
                </a:cubicBezTo>
                <a:cubicBezTo>
                  <a:pt x="82" y="94"/>
                  <a:pt x="0" y="284"/>
                  <a:pt x="136" y="474"/>
                </a:cubicBezTo>
                <a:lnTo>
                  <a:pt x="2387" y="3919"/>
                </a:lnTo>
                <a:cubicBezTo>
                  <a:pt x="2469" y="4027"/>
                  <a:pt x="2577" y="4081"/>
                  <a:pt x="2713" y="4081"/>
                </a:cubicBezTo>
                <a:lnTo>
                  <a:pt x="14539" y="4081"/>
                </a:lnTo>
                <a:cubicBezTo>
                  <a:pt x="14837" y="4081"/>
                  <a:pt x="15000" y="3756"/>
                  <a:pt x="14837" y="3512"/>
                </a:cubicBezTo>
                <a:lnTo>
                  <a:pt x="12586" y="67"/>
                </a:lnTo>
                <a:cubicBezTo>
                  <a:pt x="12559" y="13"/>
                  <a:pt x="12505" y="40"/>
                  <a:pt x="12450" y="13"/>
                </a:cubicBezTo>
                <a:cubicBezTo>
                  <a:pt x="12432" y="4"/>
                  <a:pt x="12414" y="1"/>
                  <a:pt x="12396" y="1"/>
                </a:cubicBezTo>
                <a:cubicBezTo>
                  <a:pt x="12360" y="1"/>
                  <a:pt x="12324" y="13"/>
                  <a:pt x="12288" y="13"/>
                </a:cubicBezTo>
                <a:lnTo>
                  <a:pt x="434" y="13"/>
                </a:lnTo>
                <a:cubicBezTo>
                  <a:pt x="398" y="13"/>
                  <a:pt x="362" y="1"/>
                  <a:pt x="326" y="1"/>
                </a:cubicBezTo>
                <a:close/>
              </a:path>
            </a:pathLst>
          </a:custGeom>
          <a:solidFill>
            <a:srgbClr val="5353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41"/>
          <p:cNvSpPr/>
          <p:nvPr/>
        </p:nvSpPr>
        <p:spPr>
          <a:xfrm>
            <a:off x="5271595" y="3083375"/>
            <a:ext cx="895950" cy="243818"/>
          </a:xfrm>
          <a:custGeom>
            <a:rect b="b" l="l" r="r" t="t"/>
            <a:pathLst>
              <a:path extrusionOk="0" h="4082" w="15000">
                <a:moveTo>
                  <a:pt x="299" y="1"/>
                </a:moveTo>
                <a:cubicBezTo>
                  <a:pt x="280" y="1"/>
                  <a:pt x="262" y="4"/>
                  <a:pt x="244" y="13"/>
                </a:cubicBezTo>
                <a:cubicBezTo>
                  <a:pt x="81" y="94"/>
                  <a:pt x="0" y="284"/>
                  <a:pt x="136" y="474"/>
                </a:cubicBezTo>
                <a:lnTo>
                  <a:pt x="2387" y="3919"/>
                </a:lnTo>
                <a:cubicBezTo>
                  <a:pt x="2441" y="4027"/>
                  <a:pt x="2577" y="4081"/>
                  <a:pt x="2685" y="4081"/>
                </a:cubicBezTo>
                <a:lnTo>
                  <a:pt x="14538" y="4081"/>
                </a:lnTo>
                <a:cubicBezTo>
                  <a:pt x="14810" y="4081"/>
                  <a:pt x="15000" y="3756"/>
                  <a:pt x="14837" y="3512"/>
                </a:cubicBezTo>
                <a:lnTo>
                  <a:pt x="12586" y="67"/>
                </a:lnTo>
                <a:cubicBezTo>
                  <a:pt x="12531" y="13"/>
                  <a:pt x="12504" y="40"/>
                  <a:pt x="12450" y="13"/>
                </a:cubicBezTo>
                <a:cubicBezTo>
                  <a:pt x="12432" y="4"/>
                  <a:pt x="12414" y="1"/>
                  <a:pt x="12395" y="1"/>
                </a:cubicBezTo>
                <a:cubicBezTo>
                  <a:pt x="12356" y="1"/>
                  <a:pt x="12314" y="13"/>
                  <a:pt x="12260" y="13"/>
                </a:cubicBezTo>
                <a:lnTo>
                  <a:pt x="434" y="13"/>
                </a:lnTo>
                <a:cubicBezTo>
                  <a:pt x="380" y="13"/>
                  <a:pt x="338" y="1"/>
                  <a:pt x="299" y="1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41"/>
          <p:cNvSpPr/>
          <p:nvPr/>
        </p:nvSpPr>
        <p:spPr>
          <a:xfrm>
            <a:off x="6123765" y="3083375"/>
            <a:ext cx="881376" cy="243818"/>
          </a:xfrm>
          <a:custGeom>
            <a:rect b="b" l="l" r="r" t="t"/>
            <a:pathLst>
              <a:path extrusionOk="0" h="4082" w="14756">
                <a:moveTo>
                  <a:pt x="496" y="1"/>
                </a:moveTo>
                <a:cubicBezTo>
                  <a:pt x="473" y="1"/>
                  <a:pt x="452" y="4"/>
                  <a:pt x="434" y="13"/>
                </a:cubicBezTo>
                <a:cubicBezTo>
                  <a:pt x="136" y="148"/>
                  <a:pt x="0" y="447"/>
                  <a:pt x="190" y="745"/>
                </a:cubicBezTo>
                <a:lnTo>
                  <a:pt x="2197" y="3837"/>
                </a:lnTo>
                <a:cubicBezTo>
                  <a:pt x="2306" y="4000"/>
                  <a:pt x="2496" y="4081"/>
                  <a:pt x="2658" y="4081"/>
                </a:cubicBezTo>
                <a:lnTo>
                  <a:pt x="14078" y="4081"/>
                </a:lnTo>
                <a:cubicBezTo>
                  <a:pt x="14511" y="4081"/>
                  <a:pt x="14756" y="3593"/>
                  <a:pt x="14539" y="3241"/>
                </a:cubicBezTo>
                <a:lnTo>
                  <a:pt x="12504" y="148"/>
                </a:lnTo>
                <a:cubicBezTo>
                  <a:pt x="12450" y="67"/>
                  <a:pt x="12369" y="40"/>
                  <a:pt x="12260" y="13"/>
                </a:cubicBezTo>
                <a:cubicBezTo>
                  <a:pt x="12242" y="4"/>
                  <a:pt x="12221" y="1"/>
                  <a:pt x="12198" y="1"/>
                </a:cubicBezTo>
                <a:cubicBezTo>
                  <a:pt x="12152" y="1"/>
                  <a:pt x="12097" y="13"/>
                  <a:pt x="12043" y="13"/>
                </a:cubicBezTo>
                <a:lnTo>
                  <a:pt x="651" y="13"/>
                </a:lnTo>
                <a:cubicBezTo>
                  <a:pt x="597" y="13"/>
                  <a:pt x="543" y="1"/>
                  <a:pt x="496" y="1"/>
                </a:cubicBezTo>
                <a:close/>
              </a:path>
            </a:pathLst>
          </a:custGeom>
          <a:solidFill>
            <a:srgbClr val="5353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41"/>
          <p:cNvSpPr/>
          <p:nvPr/>
        </p:nvSpPr>
        <p:spPr>
          <a:xfrm>
            <a:off x="2334303" y="3020897"/>
            <a:ext cx="8183" cy="14694"/>
          </a:xfrm>
          <a:custGeom>
            <a:rect b="b" l="l" r="r" t="t"/>
            <a:pathLst>
              <a:path extrusionOk="0" h="246" w="137">
                <a:moveTo>
                  <a:pt x="0" y="1"/>
                </a:moveTo>
                <a:lnTo>
                  <a:pt x="0" y="245"/>
                </a:lnTo>
                <a:lnTo>
                  <a:pt x="136" y="245"/>
                </a:lnTo>
                <a:lnTo>
                  <a:pt x="136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41"/>
          <p:cNvSpPr/>
          <p:nvPr/>
        </p:nvSpPr>
        <p:spPr>
          <a:xfrm>
            <a:off x="2334303" y="2711495"/>
            <a:ext cx="8183" cy="30821"/>
          </a:xfrm>
          <a:custGeom>
            <a:rect b="b" l="l" r="r" t="t"/>
            <a:pathLst>
              <a:path extrusionOk="0" h="516" w="137">
                <a:moveTo>
                  <a:pt x="0" y="0"/>
                </a:moveTo>
                <a:lnTo>
                  <a:pt x="0" y="516"/>
                </a:lnTo>
                <a:lnTo>
                  <a:pt x="136" y="516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41"/>
          <p:cNvSpPr/>
          <p:nvPr/>
        </p:nvSpPr>
        <p:spPr>
          <a:xfrm>
            <a:off x="2334303" y="2588331"/>
            <a:ext cx="8183" cy="30880"/>
          </a:xfrm>
          <a:custGeom>
            <a:rect b="b" l="l" r="r" t="t"/>
            <a:pathLst>
              <a:path extrusionOk="0" h="517" w="137">
                <a:moveTo>
                  <a:pt x="0" y="1"/>
                </a:moveTo>
                <a:lnTo>
                  <a:pt x="0" y="516"/>
                </a:lnTo>
                <a:lnTo>
                  <a:pt x="136" y="516"/>
                </a:lnTo>
                <a:lnTo>
                  <a:pt x="136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41"/>
          <p:cNvSpPr/>
          <p:nvPr/>
        </p:nvSpPr>
        <p:spPr>
          <a:xfrm>
            <a:off x="2334303" y="2649913"/>
            <a:ext cx="8183" cy="30821"/>
          </a:xfrm>
          <a:custGeom>
            <a:rect b="b" l="l" r="r" t="t"/>
            <a:pathLst>
              <a:path extrusionOk="0" h="516" w="137">
                <a:moveTo>
                  <a:pt x="0" y="1"/>
                </a:moveTo>
                <a:lnTo>
                  <a:pt x="0" y="516"/>
                </a:lnTo>
                <a:lnTo>
                  <a:pt x="136" y="516"/>
                </a:lnTo>
                <a:lnTo>
                  <a:pt x="136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41"/>
          <p:cNvSpPr/>
          <p:nvPr/>
        </p:nvSpPr>
        <p:spPr>
          <a:xfrm>
            <a:off x="2334303" y="2773077"/>
            <a:ext cx="8183" cy="30821"/>
          </a:xfrm>
          <a:custGeom>
            <a:rect b="b" l="l" r="r" t="t"/>
            <a:pathLst>
              <a:path extrusionOk="0" h="516" w="137">
                <a:moveTo>
                  <a:pt x="0" y="0"/>
                </a:moveTo>
                <a:lnTo>
                  <a:pt x="0" y="515"/>
                </a:lnTo>
                <a:lnTo>
                  <a:pt x="136" y="515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41"/>
          <p:cNvSpPr/>
          <p:nvPr/>
        </p:nvSpPr>
        <p:spPr>
          <a:xfrm>
            <a:off x="2334303" y="2834599"/>
            <a:ext cx="8183" cy="30880"/>
          </a:xfrm>
          <a:custGeom>
            <a:rect b="b" l="l" r="r" t="t"/>
            <a:pathLst>
              <a:path extrusionOk="0" h="517" w="137">
                <a:moveTo>
                  <a:pt x="0" y="1"/>
                </a:moveTo>
                <a:lnTo>
                  <a:pt x="0" y="516"/>
                </a:lnTo>
                <a:lnTo>
                  <a:pt x="136" y="516"/>
                </a:lnTo>
                <a:lnTo>
                  <a:pt x="136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41"/>
          <p:cNvSpPr/>
          <p:nvPr/>
        </p:nvSpPr>
        <p:spPr>
          <a:xfrm>
            <a:off x="2334303" y="2956150"/>
            <a:ext cx="8183" cy="30821"/>
          </a:xfrm>
          <a:custGeom>
            <a:rect b="b" l="l" r="r" t="t"/>
            <a:pathLst>
              <a:path extrusionOk="0" h="516" w="137">
                <a:moveTo>
                  <a:pt x="0" y="0"/>
                </a:moveTo>
                <a:lnTo>
                  <a:pt x="0" y="515"/>
                </a:lnTo>
                <a:lnTo>
                  <a:pt x="136" y="515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1" name="Google Shape;601;p41"/>
          <p:cNvSpPr/>
          <p:nvPr/>
        </p:nvSpPr>
        <p:spPr>
          <a:xfrm>
            <a:off x="2334303" y="2896181"/>
            <a:ext cx="8183" cy="30821"/>
          </a:xfrm>
          <a:custGeom>
            <a:rect b="b" l="l" r="r" t="t"/>
            <a:pathLst>
              <a:path extrusionOk="0" h="516" w="137">
                <a:moveTo>
                  <a:pt x="0" y="0"/>
                </a:moveTo>
                <a:lnTo>
                  <a:pt x="0" y="516"/>
                </a:lnTo>
                <a:lnTo>
                  <a:pt x="136" y="516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2" name="Google Shape;602;p41"/>
          <p:cNvSpPr/>
          <p:nvPr/>
        </p:nvSpPr>
        <p:spPr>
          <a:xfrm>
            <a:off x="2334303" y="2526809"/>
            <a:ext cx="8183" cy="30821"/>
          </a:xfrm>
          <a:custGeom>
            <a:rect b="b" l="l" r="r" t="t"/>
            <a:pathLst>
              <a:path extrusionOk="0" h="516" w="137">
                <a:moveTo>
                  <a:pt x="0" y="0"/>
                </a:moveTo>
                <a:lnTo>
                  <a:pt x="0" y="516"/>
                </a:lnTo>
                <a:lnTo>
                  <a:pt x="136" y="516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3" name="Google Shape;603;p41"/>
          <p:cNvSpPr/>
          <p:nvPr/>
        </p:nvSpPr>
        <p:spPr>
          <a:xfrm>
            <a:off x="2334303" y="2465227"/>
            <a:ext cx="8183" cy="30821"/>
          </a:xfrm>
          <a:custGeom>
            <a:rect b="b" l="l" r="r" t="t"/>
            <a:pathLst>
              <a:path extrusionOk="0" h="516" w="137">
                <a:moveTo>
                  <a:pt x="0" y="0"/>
                </a:moveTo>
                <a:lnTo>
                  <a:pt x="0" y="516"/>
                </a:lnTo>
                <a:lnTo>
                  <a:pt x="136" y="516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4" name="Google Shape;604;p41"/>
          <p:cNvSpPr/>
          <p:nvPr/>
        </p:nvSpPr>
        <p:spPr>
          <a:xfrm>
            <a:off x="2334303" y="2403645"/>
            <a:ext cx="8183" cy="30880"/>
          </a:xfrm>
          <a:custGeom>
            <a:rect b="b" l="l" r="r" t="t"/>
            <a:pathLst>
              <a:path extrusionOk="0" h="517" w="137">
                <a:moveTo>
                  <a:pt x="0" y="1"/>
                </a:moveTo>
                <a:lnTo>
                  <a:pt x="0" y="516"/>
                </a:lnTo>
                <a:lnTo>
                  <a:pt x="136" y="516"/>
                </a:lnTo>
                <a:lnTo>
                  <a:pt x="136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5" name="Google Shape;605;p41"/>
          <p:cNvSpPr/>
          <p:nvPr/>
        </p:nvSpPr>
        <p:spPr>
          <a:xfrm>
            <a:off x="2314831" y="2337225"/>
            <a:ext cx="47067" cy="47067"/>
          </a:xfrm>
          <a:custGeom>
            <a:rect b="b" l="l" r="r" t="t"/>
            <a:pathLst>
              <a:path extrusionOk="0" h="788" w="788">
                <a:moveTo>
                  <a:pt x="408" y="1"/>
                </a:moveTo>
                <a:cubicBezTo>
                  <a:pt x="191" y="1"/>
                  <a:pt x="1" y="163"/>
                  <a:pt x="1" y="380"/>
                </a:cubicBezTo>
                <a:cubicBezTo>
                  <a:pt x="1" y="597"/>
                  <a:pt x="191" y="787"/>
                  <a:pt x="408" y="787"/>
                </a:cubicBezTo>
                <a:cubicBezTo>
                  <a:pt x="625" y="787"/>
                  <a:pt x="788" y="597"/>
                  <a:pt x="788" y="380"/>
                </a:cubicBezTo>
                <a:cubicBezTo>
                  <a:pt x="788" y="163"/>
                  <a:pt x="625" y="1"/>
                  <a:pt x="408" y="1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6" name="Google Shape;606;p41"/>
          <p:cNvSpPr/>
          <p:nvPr/>
        </p:nvSpPr>
        <p:spPr>
          <a:xfrm>
            <a:off x="4024070" y="3020897"/>
            <a:ext cx="8183" cy="14694"/>
          </a:xfrm>
          <a:custGeom>
            <a:rect b="b" l="l" r="r" t="t"/>
            <a:pathLst>
              <a:path extrusionOk="0" h="246" w="137">
                <a:moveTo>
                  <a:pt x="1" y="1"/>
                </a:moveTo>
                <a:lnTo>
                  <a:pt x="1" y="245"/>
                </a:lnTo>
                <a:lnTo>
                  <a:pt x="136" y="245"/>
                </a:lnTo>
                <a:lnTo>
                  <a:pt x="136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7" name="Google Shape;607;p41"/>
          <p:cNvSpPr/>
          <p:nvPr/>
        </p:nvSpPr>
        <p:spPr>
          <a:xfrm>
            <a:off x="4024070" y="2588331"/>
            <a:ext cx="8183" cy="30880"/>
          </a:xfrm>
          <a:custGeom>
            <a:rect b="b" l="l" r="r" t="t"/>
            <a:pathLst>
              <a:path extrusionOk="0" h="517" w="137">
                <a:moveTo>
                  <a:pt x="1" y="1"/>
                </a:moveTo>
                <a:lnTo>
                  <a:pt x="1" y="516"/>
                </a:lnTo>
                <a:lnTo>
                  <a:pt x="136" y="516"/>
                </a:lnTo>
                <a:lnTo>
                  <a:pt x="136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8" name="Google Shape;608;p41"/>
          <p:cNvSpPr/>
          <p:nvPr/>
        </p:nvSpPr>
        <p:spPr>
          <a:xfrm>
            <a:off x="4024070" y="2649913"/>
            <a:ext cx="8183" cy="30821"/>
          </a:xfrm>
          <a:custGeom>
            <a:rect b="b" l="l" r="r" t="t"/>
            <a:pathLst>
              <a:path extrusionOk="0" h="516" w="137">
                <a:moveTo>
                  <a:pt x="1" y="1"/>
                </a:moveTo>
                <a:lnTo>
                  <a:pt x="1" y="516"/>
                </a:lnTo>
                <a:lnTo>
                  <a:pt x="136" y="516"/>
                </a:lnTo>
                <a:lnTo>
                  <a:pt x="136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9" name="Google Shape;609;p41"/>
          <p:cNvSpPr/>
          <p:nvPr/>
        </p:nvSpPr>
        <p:spPr>
          <a:xfrm>
            <a:off x="4024070" y="2465227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6"/>
                </a:lnTo>
                <a:lnTo>
                  <a:pt x="136" y="516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0" name="Google Shape;610;p41"/>
          <p:cNvSpPr/>
          <p:nvPr/>
        </p:nvSpPr>
        <p:spPr>
          <a:xfrm>
            <a:off x="4024070" y="2526809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6"/>
                </a:lnTo>
                <a:lnTo>
                  <a:pt x="136" y="516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1" name="Google Shape;611;p41"/>
          <p:cNvSpPr/>
          <p:nvPr/>
        </p:nvSpPr>
        <p:spPr>
          <a:xfrm>
            <a:off x="4024070" y="2711495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6"/>
                </a:lnTo>
                <a:lnTo>
                  <a:pt x="136" y="516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2" name="Google Shape;612;p41"/>
          <p:cNvSpPr/>
          <p:nvPr/>
        </p:nvSpPr>
        <p:spPr>
          <a:xfrm>
            <a:off x="4024070" y="2834599"/>
            <a:ext cx="8183" cy="30880"/>
          </a:xfrm>
          <a:custGeom>
            <a:rect b="b" l="l" r="r" t="t"/>
            <a:pathLst>
              <a:path extrusionOk="0" h="517" w="137">
                <a:moveTo>
                  <a:pt x="1" y="1"/>
                </a:moveTo>
                <a:lnTo>
                  <a:pt x="1" y="516"/>
                </a:lnTo>
                <a:lnTo>
                  <a:pt x="136" y="516"/>
                </a:lnTo>
                <a:lnTo>
                  <a:pt x="136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3" name="Google Shape;613;p41"/>
          <p:cNvSpPr/>
          <p:nvPr/>
        </p:nvSpPr>
        <p:spPr>
          <a:xfrm>
            <a:off x="4024070" y="2896181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6"/>
                </a:lnTo>
                <a:lnTo>
                  <a:pt x="136" y="516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4" name="Google Shape;614;p41"/>
          <p:cNvSpPr/>
          <p:nvPr/>
        </p:nvSpPr>
        <p:spPr>
          <a:xfrm>
            <a:off x="4024070" y="2773077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5"/>
                </a:lnTo>
                <a:lnTo>
                  <a:pt x="136" y="515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5" name="Google Shape;615;p41"/>
          <p:cNvSpPr/>
          <p:nvPr/>
        </p:nvSpPr>
        <p:spPr>
          <a:xfrm>
            <a:off x="4024070" y="2956150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5"/>
                </a:lnTo>
                <a:lnTo>
                  <a:pt x="136" y="515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6" name="Google Shape;616;p41"/>
          <p:cNvSpPr/>
          <p:nvPr/>
        </p:nvSpPr>
        <p:spPr>
          <a:xfrm>
            <a:off x="4024070" y="2403645"/>
            <a:ext cx="8183" cy="30880"/>
          </a:xfrm>
          <a:custGeom>
            <a:rect b="b" l="l" r="r" t="t"/>
            <a:pathLst>
              <a:path extrusionOk="0" h="517" w="137">
                <a:moveTo>
                  <a:pt x="1" y="1"/>
                </a:moveTo>
                <a:lnTo>
                  <a:pt x="1" y="516"/>
                </a:lnTo>
                <a:lnTo>
                  <a:pt x="136" y="516"/>
                </a:lnTo>
                <a:lnTo>
                  <a:pt x="136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7" name="Google Shape;617;p41"/>
          <p:cNvSpPr/>
          <p:nvPr/>
        </p:nvSpPr>
        <p:spPr>
          <a:xfrm>
            <a:off x="4004658" y="2337225"/>
            <a:ext cx="47008" cy="47067"/>
          </a:xfrm>
          <a:custGeom>
            <a:rect b="b" l="l" r="r" t="t"/>
            <a:pathLst>
              <a:path extrusionOk="0" h="788" w="787">
                <a:moveTo>
                  <a:pt x="407" y="1"/>
                </a:moveTo>
                <a:cubicBezTo>
                  <a:pt x="190" y="1"/>
                  <a:pt x="0" y="163"/>
                  <a:pt x="0" y="380"/>
                </a:cubicBezTo>
                <a:cubicBezTo>
                  <a:pt x="0" y="597"/>
                  <a:pt x="190" y="787"/>
                  <a:pt x="407" y="787"/>
                </a:cubicBezTo>
                <a:cubicBezTo>
                  <a:pt x="624" y="787"/>
                  <a:pt x="787" y="597"/>
                  <a:pt x="787" y="380"/>
                </a:cubicBezTo>
                <a:cubicBezTo>
                  <a:pt x="787" y="163"/>
                  <a:pt x="624" y="1"/>
                  <a:pt x="407" y="1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8" name="Google Shape;618;p41"/>
          <p:cNvSpPr/>
          <p:nvPr/>
        </p:nvSpPr>
        <p:spPr>
          <a:xfrm>
            <a:off x="5713837" y="3020897"/>
            <a:ext cx="8183" cy="14694"/>
          </a:xfrm>
          <a:custGeom>
            <a:rect b="b" l="l" r="r" t="t"/>
            <a:pathLst>
              <a:path extrusionOk="0" h="246" w="137">
                <a:moveTo>
                  <a:pt x="1" y="1"/>
                </a:moveTo>
                <a:lnTo>
                  <a:pt x="1" y="245"/>
                </a:lnTo>
                <a:lnTo>
                  <a:pt x="137" y="245"/>
                </a:lnTo>
                <a:lnTo>
                  <a:pt x="137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9" name="Google Shape;619;p41"/>
          <p:cNvSpPr/>
          <p:nvPr/>
        </p:nvSpPr>
        <p:spPr>
          <a:xfrm>
            <a:off x="5713837" y="2403645"/>
            <a:ext cx="8183" cy="30880"/>
          </a:xfrm>
          <a:custGeom>
            <a:rect b="b" l="l" r="r" t="t"/>
            <a:pathLst>
              <a:path extrusionOk="0" h="517" w="137">
                <a:moveTo>
                  <a:pt x="1" y="1"/>
                </a:moveTo>
                <a:lnTo>
                  <a:pt x="1" y="516"/>
                </a:lnTo>
                <a:lnTo>
                  <a:pt x="137" y="516"/>
                </a:lnTo>
                <a:lnTo>
                  <a:pt x="137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0" name="Google Shape;620;p41"/>
          <p:cNvSpPr/>
          <p:nvPr/>
        </p:nvSpPr>
        <p:spPr>
          <a:xfrm>
            <a:off x="5713837" y="2649913"/>
            <a:ext cx="8183" cy="30821"/>
          </a:xfrm>
          <a:custGeom>
            <a:rect b="b" l="l" r="r" t="t"/>
            <a:pathLst>
              <a:path extrusionOk="0" h="516" w="137">
                <a:moveTo>
                  <a:pt x="1" y="1"/>
                </a:moveTo>
                <a:lnTo>
                  <a:pt x="1" y="516"/>
                </a:lnTo>
                <a:lnTo>
                  <a:pt x="137" y="516"/>
                </a:lnTo>
                <a:lnTo>
                  <a:pt x="137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1" name="Google Shape;621;p41"/>
          <p:cNvSpPr/>
          <p:nvPr/>
        </p:nvSpPr>
        <p:spPr>
          <a:xfrm>
            <a:off x="5713837" y="2711495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6"/>
                </a:lnTo>
                <a:lnTo>
                  <a:pt x="137" y="516"/>
                </a:lnTo>
                <a:lnTo>
                  <a:pt x="137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2" name="Google Shape;622;p41"/>
          <p:cNvSpPr/>
          <p:nvPr/>
        </p:nvSpPr>
        <p:spPr>
          <a:xfrm>
            <a:off x="5713837" y="2896181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6"/>
                </a:lnTo>
                <a:lnTo>
                  <a:pt x="137" y="516"/>
                </a:lnTo>
                <a:lnTo>
                  <a:pt x="137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3" name="Google Shape;623;p41"/>
          <p:cNvSpPr/>
          <p:nvPr/>
        </p:nvSpPr>
        <p:spPr>
          <a:xfrm>
            <a:off x="5713837" y="2773077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5"/>
                </a:lnTo>
                <a:lnTo>
                  <a:pt x="137" y="515"/>
                </a:lnTo>
                <a:lnTo>
                  <a:pt x="137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4" name="Google Shape;624;p41"/>
          <p:cNvSpPr/>
          <p:nvPr/>
        </p:nvSpPr>
        <p:spPr>
          <a:xfrm>
            <a:off x="5713837" y="2588331"/>
            <a:ext cx="8183" cy="30880"/>
          </a:xfrm>
          <a:custGeom>
            <a:rect b="b" l="l" r="r" t="t"/>
            <a:pathLst>
              <a:path extrusionOk="0" h="517" w="137">
                <a:moveTo>
                  <a:pt x="1" y="1"/>
                </a:moveTo>
                <a:lnTo>
                  <a:pt x="1" y="516"/>
                </a:lnTo>
                <a:lnTo>
                  <a:pt x="137" y="516"/>
                </a:lnTo>
                <a:lnTo>
                  <a:pt x="137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5" name="Google Shape;625;p41"/>
          <p:cNvSpPr/>
          <p:nvPr/>
        </p:nvSpPr>
        <p:spPr>
          <a:xfrm>
            <a:off x="5713837" y="2465227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6"/>
                </a:lnTo>
                <a:lnTo>
                  <a:pt x="137" y="516"/>
                </a:lnTo>
                <a:lnTo>
                  <a:pt x="137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6" name="Google Shape;626;p41"/>
          <p:cNvSpPr/>
          <p:nvPr/>
        </p:nvSpPr>
        <p:spPr>
          <a:xfrm>
            <a:off x="5713837" y="2526809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6"/>
                </a:lnTo>
                <a:lnTo>
                  <a:pt x="137" y="516"/>
                </a:lnTo>
                <a:lnTo>
                  <a:pt x="137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7" name="Google Shape;627;p41"/>
          <p:cNvSpPr/>
          <p:nvPr/>
        </p:nvSpPr>
        <p:spPr>
          <a:xfrm>
            <a:off x="5713837" y="2834599"/>
            <a:ext cx="8183" cy="30880"/>
          </a:xfrm>
          <a:custGeom>
            <a:rect b="b" l="l" r="r" t="t"/>
            <a:pathLst>
              <a:path extrusionOk="0" h="517" w="137">
                <a:moveTo>
                  <a:pt x="1" y="1"/>
                </a:moveTo>
                <a:lnTo>
                  <a:pt x="1" y="516"/>
                </a:lnTo>
                <a:lnTo>
                  <a:pt x="137" y="516"/>
                </a:lnTo>
                <a:lnTo>
                  <a:pt x="137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8" name="Google Shape;628;p41"/>
          <p:cNvSpPr/>
          <p:nvPr/>
        </p:nvSpPr>
        <p:spPr>
          <a:xfrm>
            <a:off x="5713837" y="2956150"/>
            <a:ext cx="8183" cy="30821"/>
          </a:xfrm>
          <a:custGeom>
            <a:rect b="b" l="l" r="r" t="t"/>
            <a:pathLst>
              <a:path extrusionOk="0" h="516" w="137">
                <a:moveTo>
                  <a:pt x="1" y="0"/>
                </a:moveTo>
                <a:lnTo>
                  <a:pt x="1" y="515"/>
                </a:lnTo>
                <a:lnTo>
                  <a:pt x="137" y="515"/>
                </a:lnTo>
                <a:lnTo>
                  <a:pt x="137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9" name="Google Shape;629;p41"/>
          <p:cNvSpPr/>
          <p:nvPr/>
        </p:nvSpPr>
        <p:spPr>
          <a:xfrm>
            <a:off x="5694425" y="2337225"/>
            <a:ext cx="47008" cy="47067"/>
          </a:xfrm>
          <a:custGeom>
            <a:rect b="b" l="l" r="r" t="t"/>
            <a:pathLst>
              <a:path extrusionOk="0" h="788" w="787">
                <a:moveTo>
                  <a:pt x="407" y="1"/>
                </a:moveTo>
                <a:cubicBezTo>
                  <a:pt x="190" y="1"/>
                  <a:pt x="0" y="163"/>
                  <a:pt x="0" y="380"/>
                </a:cubicBezTo>
                <a:cubicBezTo>
                  <a:pt x="0" y="597"/>
                  <a:pt x="190" y="787"/>
                  <a:pt x="407" y="787"/>
                </a:cubicBezTo>
                <a:cubicBezTo>
                  <a:pt x="624" y="787"/>
                  <a:pt x="787" y="597"/>
                  <a:pt x="787" y="380"/>
                </a:cubicBezTo>
                <a:cubicBezTo>
                  <a:pt x="787" y="163"/>
                  <a:pt x="624" y="1"/>
                  <a:pt x="407" y="1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0" name="Google Shape;630;p41"/>
          <p:cNvSpPr/>
          <p:nvPr/>
        </p:nvSpPr>
        <p:spPr>
          <a:xfrm>
            <a:off x="3209171" y="3366019"/>
            <a:ext cx="6511" cy="14634"/>
          </a:xfrm>
          <a:custGeom>
            <a:rect b="b" l="l" r="r" t="t"/>
            <a:pathLst>
              <a:path extrusionOk="0" h="245" w="109">
                <a:moveTo>
                  <a:pt x="0" y="0"/>
                </a:moveTo>
                <a:lnTo>
                  <a:pt x="0" y="244"/>
                </a:lnTo>
                <a:lnTo>
                  <a:pt x="109" y="244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1" name="Google Shape;631;p41"/>
          <p:cNvSpPr/>
          <p:nvPr/>
        </p:nvSpPr>
        <p:spPr>
          <a:xfrm>
            <a:off x="3210784" y="3656009"/>
            <a:ext cx="6511" cy="30821"/>
          </a:xfrm>
          <a:custGeom>
            <a:rect b="b" l="l" r="r" t="t"/>
            <a:pathLst>
              <a:path extrusionOk="0" h="516" w="109">
                <a:moveTo>
                  <a:pt x="0" y="0"/>
                </a:moveTo>
                <a:lnTo>
                  <a:pt x="0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2" name="Google Shape;632;p41"/>
          <p:cNvSpPr/>
          <p:nvPr/>
        </p:nvSpPr>
        <p:spPr>
          <a:xfrm>
            <a:off x="3210784" y="3717591"/>
            <a:ext cx="6511" cy="30821"/>
          </a:xfrm>
          <a:custGeom>
            <a:rect b="b" l="l" r="r" t="t"/>
            <a:pathLst>
              <a:path extrusionOk="0" h="516" w="109">
                <a:moveTo>
                  <a:pt x="0" y="0"/>
                </a:moveTo>
                <a:lnTo>
                  <a:pt x="0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3" name="Google Shape;633;p41"/>
          <p:cNvSpPr/>
          <p:nvPr/>
        </p:nvSpPr>
        <p:spPr>
          <a:xfrm>
            <a:off x="3210784" y="3594427"/>
            <a:ext cx="6511" cy="30880"/>
          </a:xfrm>
          <a:custGeom>
            <a:rect b="b" l="l" r="r" t="t"/>
            <a:pathLst>
              <a:path extrusionOk="0" h="517" w="109">
                <a:moveTo>
                  <a:pt x="0" y="1"/>
                </a:moveTo>
                <a:lnTo>
                  <a:pt x="0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4" name="Google Shape;634;p41"/>
          <p:cNvSpPr/>
          <p:nvPr/>
        </p:nvSpPr>
        <p:spPr>
          <a:xfrm>
            <a:off x="3210784" y="3840695"/>
            <a:ext cx="6511" cy="30821"/>
          </a:xfrm>
          <a:custGeom>
            <a:rect b="b" l="l" r="r" t="t"/>
            <a:pathLst>
              <a:path extrusionOk="0" h="516" w="109">
                <a:moveTo>
                  <a:pt x="0" y="1"/>
                </a:moveTo>
                <a:lnTo>
                  <a:pt x="0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5" name="Google Shape;635;p41"/>
          <p:cNvSpPr/>
          <p:nvPr/>
        </p:nvSpPr>
        <p:spPr>
          <a:xfrm>
            <a:off x="3210784" y="3963859"/>
            <a:ext cx="6511" cy="30821"/>
          </a:xfrm>
          <a:custGeom>
            <a:rect b="b" l="l" r="r" t="t"/>
            <a:pathLst>
              <a:path extrusionOk="0" h="516" w="109">
                <a:moveTo>
                  <a:pt x="0" y="0"/>
                </a:moveTo>
                <a:lnTo>
                  <a:pt x="0" y="515"/>
                </a:lnTo>
                <a:lnTo>
                  <a:pt x="109" y="515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6" name="Google Shape;636;p41"/>
          <p:cNvSpPr/>
          <p:nvPr/>
        </p:nvSpPr>
        <p:spPr>
          <a:xfrm>
            <a:off x="3210784" y="3902277"/>
            <a:ext cx="6511" cy="30821"/>
          </a:xfrm>
          <a:custGeom>
            <a:rect b="b" l="l" r="r" t="t"/>
            <a:pathLst>
              <a:path extrusionOk="0" h="516" w="109">
                <a:moveTo>
                  <a:pt x="0" y="0"/>
                </a:moveTo>
                <a:lnTo>
                  <a:pt x="0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7" name="Google Shape;637;p41"/>
          <p:cNvSpPr/>
          <p:nvPr/>
        </p:nvSpPr>
        <p:spPr>
          <a:xfrm>
            <a:off x="3210784" y="3779113"/>
            <a:ext cx="6511" cy="30880"/>
          </a:xfrm>
          <a:custGeom>
            <a:rect b="b" l="l" r="r" t="t"/>
            <a:pathLst>
              <a:path extrusionOk="0" h="517" w="109">
                <a:moveTo>
                  <a:pt x="0" y="1"/>
                </a:moveTo>
                <a:lnTo>
                  <a:pt x="0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8" name="Google Shape;638;p41"/>
          <p:cNvSpPr/>
          <p:nvPr/>
        </p:nvSpPr>
        <p:spPr>
          <a:xfrm>
            <a:off x="3210784" y="3532905"/>
            <a:ext cx="6511" cy="30821"/>
          </a:xfrm>
          <a:custGeom>
            <a:rect b="b" l="l" r="r" t="t"/>
            <a:pathLst>
              <a:path extrusionOk="0" h="516" w="109">
                <a:moveTo>
                  <a:pt x="0" y="0"/>
                </a:moveTo>
                <a:lnTo>
                  <a:pt x="0" y="515"/>
                </a:lnTo>
                <a:lnTo>
                  <a:pt x="109" y="515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9" name="Google Shape;639;p41"/>
          <p:cNvSpPr/>
          <p:nvPr/>
        </p:nvSpPr>
        <p:spPr>
          <a:xfrm>
            <a:off x="3210784" y="3471323"/>
            <a:ext cx="6511" cy="30821"/>
          </a:xfrm>
          <a:custGeom>
            <a:rect b="b" l="l" r="r" t="t"/>
            <a:pathLst>
              <a:path extrusionOk="0" h="516" w="109">
                <a:moveTo>
                  <a:pt x="0" y="0"/>
                </a:moveTo>
                <a:lnTo>
                  <a:pt x="0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0" name="Google Shape;640;p41"/>
          <p:cNvSpPr/>
          <p:nvPr/>
        </p:nvSpPr>
        <p:spPr>
          <a:xfrm>
            <a:off x="3210784" y="3409741"/>
            <a:ext cx="6511" cy="30880"/>
          </a:xfrm>
          <a:custGeom>
            <a:rect b="b" l="l" r="r" t="t"/>
            <a:pathLst>
              <a:path extrusionOk="0" h="517" w="109">
                <a:moveTo>
                  <a:pt x="0" y="1"/>
                </a:moveTo>
                <a:lnTo>
                  <a:pt x="0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1" name="Google Shape;641;p41"/>
          <p:cNvSpPr/>
          <p:nvPr/>
        </p:nvSpPr>
        <p:spPr>
          <a:xfrm>
            <a:off x="3188087" y="4017317"/>
            <a:ext cx="48680" cy="47008"/>
          </a:xfrm>
          <a:custGeom>
            <a:rect b="b" l="l" r="r" t="t"/>
            <a:pathLst>
              <a:path extrusionOk="0" h="787" w="815">
                <a:moveTo>
                  <a:pt x="408" y="0"/>
                </a:moveTo>
                <a:cubicBezTo>
                  <a:pt x="191" y="0"/>
                  <a:pt x="1" y="190"/>
                  <a:pt x="1" y="407"/>
                </a:cubicBezTo>
                <a:cubicBezTo>
                  <a:pt x="1" y="624"/>
                  <a:pt x="191" y="787"/>
                  <a:pt x="408" y="787"/>
                </a:cubicBezTo>
                <a:cubicBezTo>
                  <a:pt x="625" y="787"/>
                  <a:pt x="814" y="624"/>
                  <a:pt x="814" y="407"/>
                </a:cubicBezTo>
                <a:cubicBezTo>
                  <a:pt x="814" y="190"/>
                  <a:pt x="625" y="0"/>
                  <a:pt x="408" y="0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2" name="Google Shape;642;p41"/>
          <p:cNvSpPr/>
          <p:nvPr/>
        </p:nvSpPr>
        <p:spPr>
          <a:xfrm>
            <a:off x="4898938" y="3366019"/>
            <a:ext cx="6570" cy="14634"/>
          </a:xfrm>
          <a:custGeom>
            <a:rect b="b" l="l" r="r" t="t"/>
            <a:pathLst>
              <a:path extrusionOk="0" h="245" w="110">
                <a:moveTo>
                  <a:pt x="1" y="0"/>
                </a:moveTo>
                <a:lnTo>
                  <a:pt x="1" y="244"/>
                </a:lnTo>
                <a:lnTo>
                  <a:pt x="109" y="244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3" name="Google Shape;643;p41"/>
          <p:cNvSpPr/>
          <p:nvPr/>
        </p:nvSpPr>
        <p:spPr>
          <a:xfrm>
            <a:off x="4900551" y="3409741"/>
            <a:ext cx="6570" cy="30880"/>
          </a:xfrm>
          <a:custGeom>
            <a:rect b="b" l="l" r="r" t="t"/>
            <a:pathLst>
              <a:path extrusionOk="0" h="517" w="110">
                <a:moveTo>
                  <a:pt x="1" y="1"/>
                </a:moveTo>
                <a:lnTo>
                  <a:pt x="1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4" name="Google Shape;644;p41"/>
          <p:cNvSpPr/>
          <p:nvPr/>
        </p:nvSpPr>
        <p:spPr>
          <a:xfrm>
            <a:off x="4900551" y="3471323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5" name="Google Shape;645;p41"/>
          <p:cNvSpPr/>
          <p:nvPr/>
        </p:nvSpPr>
        <p:spPr>
          <a:xfrm>
            <a:off x="4900551" y="3902277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6" name="Google Shape;646;p41"/>
          <p:cNvSpPr/>
          <p:nvPr/>
        </p:nvSpPr>
        <p:spPr>
          <a:xfrm>
            <a:off x="4900551" y="3779113"/>
            <a:ext cx="6570" cy="30880"/>
          </a:xfrm>
          <a:custGeom>
            <a:rect b="b" l="l" r="r" t="t"/>
            <a:pathLst>
              <a:path extrusionOk="0" h="517" w="110">
                <a:moveTo>
                  <a:pt x="1" y="1"/>
                </a:moveTo>
                <a:lnTo>
                  <a:pt x="1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7" name="Google Shape;647;p41"/>
          <p:cNvSpPr/>
          <p:nvPr/>
        </p:nvSpPr>
        <p:spPr>
          <a:xfrm>
            <a:off x="4900551" y="3717591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8" name="Google Shape;648;p41"/>
          <p:cNvSpPr/>
          <p:nvPr/>
        </p:nvSpPr>
        <p:spPr>
          <a:xfrm>
            <a:off x="4900551" y="3963859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5"/>
                </a:lnTo>
                <a:lnTo>
                  <a:pt x="109" y="515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9" name="Google Shape;649;p41"/>
          <p:cNvSpPr/>
          <p:nvPr/>
        </p:nvSpPr>
        <p:spPr>
          <a:xfrm>
            <a:off x="4900551" y="3840695"/>
            <a:ext cx="6570" cy="30821"/>
          </a:xfrm>
          <a:custGeom>
            <a:rect b="b" l="l" r="r" t="t"/>
            <a:pathLst>
              <a:path extrusionOk="0" h="516" w="110">
                <a:moveTo>
                  <a:pt x="1" y="1"/>
                </a:moveTo>
                <a:lnTo>
                  <a:pt x="1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0" name="Google Shape;650;p41"/>
          <p:cNvSpPr/>
          <p:nvPr/>
        </p:nvSpPr>
        <p:spPr>
          <a:xfrm>
            <a:off x="4900551" y="3656009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1" name="Google Shape;651;p41"/>
          <p:cNvSpPr/>
          <p:nvPr/>
        </p:nvSpPr>
        <p:spPr>
          <a:xfrm>
            <a:off x="4900551" y="3532905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5"/>
                </a:lnTo>
                <a:lnTo>
                  <a:pt x="109" y="515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2" name="Google Shape;652;p41"/>
          <p:cNvSpPr/>
          <p:nvPr/>
        </p:nvSpPr>
        <p:spPr>
          <a:xfrm>
            <a:off x="4900551" y="3594427"/>
            <a:ext cx="6570" cy="30880"/>
          </a:xfrm>
          <a:custGeom>
            <a:rect b="b" l="l" r="r" t="t"/>
            <a:pathLst>
              <a:path extrusionOk="0" h="517" w="110">
                <a:moveTo>
                  <a:pt x="1" y="1"/>
                </a:moveTo>
                <a:lnTo>
                  <a:pt x="1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3" name="Google Shape;653;p41"/>
          <p:cNvSpPr/>
          <p:nvPr/>
        </p:nvSpPr>
        <p:spPr>
          <a:xfrm>
            <a:off x="4877853" y="4017317"/>
            <a:ext cx="48680" cy="47008"/>
          </a:xfrm>
          <a:custGeom>
            <a:rect b="b" l="l" r="r" t="t"/>
            <a:pathLst>
              <a:path extrusionOk="0" h="787" w="815">
                <a:moveTo>
                  <a:pt x="408" y="0"/>
                </a:moveTo>
                <a:cubicBezTo>
                  <a:pt x="191" y="0"/>
                  <a:pt x="1" y="190"/>
                  <a:pt x="1" y="407"/>
                </a:cubicBezTo>
                <a:cubicBezTo>
                  <a:pt x="1" y="624"/>
                  <a:pt x="191" y="787"/>
                  <a:pt x="408" y="787"/>
                </a:cubicBezTo>
                <a:cubicBezTo>
                  <a:pt x="625" y="787"/>
                  <a:pt x="815" y="624"/>
                  <a:pt x="815" y="407"/>
                </a:cubicBezTo>
                <a:cubicBezTo>
                  <a:pt x="815" y="190"/>
                  <a:pt x="625" y="0"/>
                  <a:pt x="408" y="0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4" name="Google Shape;654;p41"/>
          <p:cNvSpPr/>
          <p:nvPr/>
        </p:nvSpPr>
        <p:spPr>
          <a:xfrm>
            <a:off x="6588705" y="3366019"/>
            <a:ext cx="8183" cy="14634"/>
          </a:xfrm>
          <a:custGeom>
            <a:rect b="b" l="l" r="r" t="t"/>
            <a:pathLst>
              <a:path extrusionOk="0" h="245" w="137">
                <a:moveTo>
                  <a:pt x="1" y="0"/>
                </a:moveTo>
                <a:lnTo>
                  <a:pt x="1" y="244"/>
                </a:lnTo>
                <a:lnTo>
                  <a:pt x="136" y="244"/>
                </a:lnTo>
                <a:lnTo>
                  <a:pt x="136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5" name="Google Shape;655;p41"/>
          <p:cNvSpPr/>
          <p:nvPr/>
        </p:nvSpPr>
        <p:spPr>
          <a:xfrm>
            <a:off x="6590318" y="3963859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5"/>
                </a:lnTo>
                <a:lnTo>
                  <a:pt x="109" y="515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6" name="Google Shape;656;p41"/>
          <p:cNvSpPr/>
          <p:nvPr/>
        </p:nvSpPr>
        <p:spPr>
          <a:xfrm>
            <a:off x="6590318" y="3656009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7" name="Google Shape;657;p41"/>
          <p:cNvSpPr/>
          <p:nvPr/>
        </p:nvSpPr>
        <p:spPr>
          <a:xfrm>
            <a:off x="6590318" y="3594427"/>
            <a:ext cx="6570" cy="30880"/>
          </a:xfrm>
          <a:custGeom>
            <a:rect b="b" l="l" r="r" t="t"/>
            <a:pathLst>
              <a:path extrusionOk="0" h="517" w="110">
                <a:moveTo>
                  <a:pt x="1" y="1"/>
                </a:moveTo>
                <a:lnTo>
                  <a:pt x="1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8" name="Google Shape;658;p41"/>
          <p:cNvSpPr/>
          <p:nvPr/>
        </p:nvSpPr>
        <p:spPr>
          <a:xfrm>
            <a:off x="6590318" y="3902277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9" name="Google Shape;659;p41"/>
          <p:cNvSpPr/>
          <p:nvPr/>
        </p:nvSpPr>
        <p:spPr>
          <a:xfrm>
            <a:off x="6590318" y="3779113"/>
            <a:ext cx="6570" cy="30880"/>
          </a:xfrm>
          <a:custGeom>
            <a:rect b="b" l="l" r="r" t="t"/>
            <a:pathLst>
              <a:path extrusionOk="0" h="517" w="110">
                <a:moveTo>
                  <a:pt x="1" y="1"/>
                </a:moveTo>
                <a:lnTo>
                  <a:pt x="1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0" name="Google Shape;660;p41"/>
          <p:cNvSpPr/>
          <p:nvPr/>
        </p:nvSpPr>
        <p:spPr>
          <a:xfrm>
            <a:off x="6590318" y="3840695"/>
            <a:ext cx="6570" cy="30821"/>
          </a:xfrm>
          <a:custGeom>
            <a:rect b="b" l="l" r="r" t="t"/>
            <a:pathLst>
              <a:path extrusionOk="0" h="516" w="110">
                <a:moveTo>
                  <a:pt x="1" y="1"/>
                </a:moveTo>
                <a:lnTo>
                  <a:pt x="1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41"/>
          <p:cNvSpPr/>
          <p:nvPr/>
        </p:nvSpPr>
        <p:spPr>
          <a:xfrm>
            <a:off x="6590318" y="3717591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2" name="Google Shape;662;p41"/>
          <p:cNvSpPr/>
          <p:nvPr/>
        </p:nvSpPr>
        <p:spPr>
          <a:xfrm>
            <a:off x="6590318" y="3409741"/>
            <a:ext cx="6570" cy="30880"/>
          </a:xfrm>
          <a:custGeom>
            <a:rect b="b" l="l" r="r" t="t"/>
            <a:pathLst>
              <a:path extrusionOk="0" h="517" w="110">
                <a:moveTo>
                  <a:pt x="1" y="1"/>
                </a:moveTo>
                <a:lnTo>
                  <a:pt x="1" y="516"/>
                </a:lnTo>
                <a:lnTo>
                  <a:pt x="109" y="516"/>
                </a:lnTo>
                <a:lnTo>
                  <a:pt x="109" y="1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3" name="Google Shape;663;p41"/>
          <p:cNvSpPr/>
          <p:nvPr/>
        </p:nvSpPr>
        <p:spPr>
          <a:xfrm>
            <a:off x="6590318" y="3532905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5"/>
                </a:lnTo>
                <a:lnTo>
                  <a:pt x="109" y="515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4" name="Google Shape;664;p41"/>
          <p:cNvSpPr/>
          <p:nvPr/>
        </p:nvSpPr>
        <p:spPr>
          <a:xfrm>
            <a:off x="6590318" y="3471323"/>
            <a:ext cx="6570" cy="30821"/>
          </a:xfrm>
          <a:custGeom>
            <a:rect b="b" l="l" r="r" t="t"/>
            <a:pathLst>
              <a:path extrusionOk="0" h="516" w="110">
                <a:moveTo>
                  <a:pt x="1" y="0"/>
                </a:moveTo>
                <a:lnTo>
                  <a:pt x="1" y="516"/>
                </a:lnTo>
                <a:lnTo>
                  <a:pt x="109" y="516"/>
                </a:lnTo>
                <a:lnTo>
                  <a:pt x="109" y="0"/>
                </a:ln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5" name="Google Shape;665;p41"/>
          <p:cNvSpPr/>
          <p:nvPr/>
        </p:nvSpPr>
        <p:spPr>
          <a:xfrm>
            <a:off x="6569293" y="4017317"/>
            <a:ext cx="47008" cy="47008"/>
          </a:xfrm>
          <a:custGeom>
            <a:rect b="b" l="l" r="r" t="t"/>
            <a:pathLst>
              <a:path extrusionOk="0" h="787" w="787">
                <a:moveTo>
                  <a:pt x="380" y="0"/>
                </a:moveTo>
                <a:cubicBezTo>
                  <a:pt x="163" y="0"/>
                  <a:pt x="0" y="190"/>
                  <a:pt x="0" y="407"/>
                </a:cubicBezTo>
                <a:cubicBezTo>
                  <a:pt x="0" y="624"/>
                  <a:pt x="163" y="787"/>
                  <a:pt x="380" y="787"/>
                </a:cubicBezTo>
                <a:cubicBezTo>
                  <a:pt x="597" y="787"/>
                  <a:pt x="787" y="624"/>
                  <a:pt x="787" y="407"/>
                </a:cubicBezTo>
                <a:cubicBezTo>
                  <a:pt x="787" y="190"/>
                  <a:pt x="597" y="0"/>
                  <a:pt x="380" y="0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6" name="Google Shape;666;p41"/>
          <p:cNvSpPr txBox="1"/>
          <p:nvPr>
            <p:ph idx="4294967295" type="body"/>
          </p:nvPr>
        </p:nvSpPr>
        <p:spPr>
          <a:xfrm>
            <a:off x="2427575" y="1945275"/>
            <a:ext cx="1511400" cy="7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000">
                <a:solidFill>
                  <a:srgbClr val="999999"/>
                </a:solidFill>
              </a:rPr>
              <a:t>Mercury is the closest planet to the Sun and is only a bit larger than our Moon</a:t>
            </a:r>
            <a:endParaRPr sz="1000">
              <a:solidFill>
                <a:srgbClr val="999999"/>
              </a:solidFill>
            </a:endParaRPr>
          </a:p>
        </p:txBody>
      </p:sp>
      <p:sp>
        <p:nvSpPr>
          <p:cNvPr id="667" name="Google Shape;667;p41"/>
          <p:cNvSpPr txBox="1"/>
          <p:nvPr>
            <p:ph idx="4294967295" type="body"/>
          </p:nvPr>
        </p:nvSpPr>
        <p:spPr>
          <a:xfrm>
            <a:off x="3315250" y="3683600"/>
            <a:ext cx="1484100" cy="7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000">
                <a:solidFill>
                  <a:srgbClr val="999999"/>
                </a:solidFill>
              </a:rPr>
              <a:t>Jupiter is</a:t>
            </a:r>
            <a:r>
              <a:rPr lang="es" sz="1000">
                <a:solidFill>
                  <a:srgbClr val="999999"/>
                </a:solidFill>
              </a:rPr>
              <a:t> </a:t>
            </a:r>
            <a:r>
              <a:rPr lang="es" sz="1000">
                <a:solidFill>
                  <a:srgbClr val="999999"/>
                </a:solidFill>
              </a:rPr>
              <a:t>a gas giant and also </a:t>
            </a:r>
            <a:r>
              <a:rPr lang="es" sz="1000">
                <a:solidFill>
                  <a:srgbClr val="999999"/>
                </a:solidFill>
              </a:rPr>
              <a:t>the biggest planet in our Solar System</a:t>
            </a:r>
            <a:endParaRPr sz="1000">
              <a:solidFill>
                <a:srgbClr val="999999"/>
              </a:solidFill>
            </a:endParaRPr>
          </a:p>
        </p:txBody>
      </p:sp>
      <p:sp>
        <p:nvSpPr>
          <p:cNvPr id="668" name="Google Shape;668;p41"/>
          <p:cNvSpPr txBox="1"/>
          <p:nvPr>
            <p:ph idx="4294967295" type="body"/>
          </p:nvPr>
        </p:nvSpPr>
        <p:spPr>
          <a:xfrm>
            <a:off x="4107627" y="1945275"/>
            <a:ext cx="1511400" cy="7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000">
                <a:solidFill>
                  <a:srgbClr val="999999"/>
                </a:solidFill>
              </a:rPr>
              <a:t>Venus has a beautiful name, but it’s terribly hot, even hotter than Mercury</a:t>
            </a:r>
            <a:endParaRPr sz="1000">
              <a:solidFill>
                <a:srgbClr val="999999"/>
              </a:solidFill>
            </a:endParaRPr>
          </a:p>
        </p:txBody>
      </p:sp>
      <p:sp>
        <p:nvSpPr>
          <p:cNvPr id="669" name="Google Shape;669;p41"/>
          <p:cNvSpPr txBox="1"/>
          <p:nvPr>
            <p:ph idx="4294967295" type="body"/>
          </p:nvPr>
        </p:nvSpPr>
        <p:spPr>
          <a:xfrm>
            <a:off x="5808754" y="1945275"/>
            <a:ext cx="1511400" cy="7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000">
                <a:solidFill>
                  <a:srgbClr val="999999"/>
                </a:solidFill>
              </a:rPr>
              <a:t>Despite being red, Mars is a cold place, not hot. The planet is full of iron oxide dust</a:t>
            </a:r>
            <a:endParaRPr sz="1000">
              <a:solidFill>
                <a:srgbClr val="999999"/>
              </a:solidFill>
            </a:endParaRPr>
          </a:p>
        </p:txBody>
      </p:sp>
      <p:sp>
        <p:nvSpPr>
          <p:cNvPr id="670" name="Google Shape;670;p41"/>
          <p:cNvSpPr txBox="1"/>
          <p:nvPr>
            <p:ph idx="4294967295" type="body"/>
          </p:nvPr>
        </p:nvSpPr>
        <p:spPr>
          <a:xfrm>
            <a:off x="5005863" y="3683600"/>
            <a:ext cx="1484100" cy="78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000">
                <a:solidFill>
                  <a:srgbClr val="999999"/>
                </a:solidFill>
              </a:rPr>
              <a:t>Yes, this is the ringed one. It’s a gas giant, composed mostly of hydrogen and helium</a:t>
            </a:r>
            <a:endParaRPr sz="1000">
              <a:solidFill>
                <a:srgbClr val="999999"/>
              </a:solidFill>
            </a:endParaRPr>
          </a:p>
        </p:txBody>
      </p:sp>
      <p:sp>
        <p:nvSpPr>
          <p:cNvPr id="671" name="Google Shape;671;p41"/>
          <p:cNvSpPr txBox="1"/>
          <p:nvPr>
            <p:ph idx="4294967295" type="body"/>
          </p:nvPr>
        </p:nvSpPr>
        <p:spPr>
          <a:xfrm>
            <a:off x="6703000" y="3702894"/>
            <a:ext cx="1484100" cy="7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000">
                <a:solidFill>
                  <a:srgbClr val="999999"/>
                </a:solidFill>
              </a:rPr>
              <a:t>Neptune is the farthest planet in our Solar System and the fourth-largest</a:t>
            </a:r>
            <a:endParaRPr sz="1000">
              <a:solidFill>
                <a:srgbClr val="999999"/>
              </a:solidFill>
            </a:endParaRPr>
          </a:p>
        </p:txBody>
      </p:sp>
      <p:sp>
        <p:nvSpPr>
          <p:cNvPr id="672" name="Google Shape;672;p41"/>
          <p:cNvSpPr txBox="1"/>
          <p:nvPr>
            <p:ph idx="4294967295" type="body"/>
          </p:nvPr>
        </p:nvSpPr>
        <p:spPr>
          <a:xfrm>
            <a:off x="4468563" y="3032075"/>
            <a:ext cx="8187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FFFFFF"/>
                </a:solidFill>
              </a:rPr>
              <a:t>SATURN</a:t>
            </a:r>
            <a:endParaRPr b="1" sz="1000">
              <a:solidFill>
                <a:srgbClr val="FFFFFF"/>
              </a:solidFill>
            </a:endParaRPr>
          </a:p>
        </p:txBody>
      </p:sp>
      <p:sp>
        <p:nvSpPr>
          <p:cNvPr id="673" name="Google Shape;673;p41"/>
          <p:cNvSpPr txBox="1"/>
          <p:nvPr>
            <p:ph idx="4294967295" type="body"/>
          </p:nvPr>
        </p:nvSpPr>
        <p:spPr>
          <a:xfrm>
            <a:off x="2766638" y="3032075"/>
            <a:ext cx="8187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FFFFFF"/>
                </a:solidFill>
              </a:rPr>
              <a:t>JUPITER</a:t>
            </a:r>
            <a:endParaRPr b="1" sz="1000">
              <a:solidFill>
                <a:srgbClr val="FFFFFF"/>
              </a:solidFill>
            </a:endParaRPr>
          </a:p>
        </p:txBody>
      </p:sp>
      <p:sp>
        <p:nvSpPr>
          <p:cNvPr id="674" name="Google Shape;674;p41"/>
          <p:cNvSpPr txBox="1"/>
          <p:nvPr>
            <p:ph idx="4294967295" type="body"/>
          </p:nvPr>
        </p:nvSpPr>
        <p:spPr>
          <a:xfrm>
            <a:off x="6148588" y="3033227"/>
            <a:ext cx="8187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FFFFFF"/>
                </a:solidFill>
              </a:rPr>
              <a:t>NEPTUNE</a:t>
            </a:r>
            <a:endParaRPr b="1" sz="1000">
              <a:solidFill>
                <a:srgbClr val="FFFFFF"/>
              </a:solidFill>
            </a:endParaRPr>
          </a:p>
        </p:txBody>
      </p:sp>
      <p:sp>
        <p:nvSpPr>
          <p:cNvPr id="675" name="Google Shape;675;p41"/>
          <p:cNvSpPr txBox="1"/>
          <p:nvPr>
            <p:ph idx="4294967295" type="body"/>
          </p:nvPr>
        </p:nvSpPr>
        <p:spPr>
          <a:xfrm>
            <a:off x="3620606" y="3032650"/>
            <a:ext cx="8187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FFFFFF"/>
                </a:solidFill>
              </a:rPr>
              <a:t>VENUS</a:t>
            </a:r>
            <a:endParaRPr b="1" sz="1000">
              <a:solidFill>
                <a:srgbClr val="FFFFFF"/>
              </a:solidFill>
            </a:endParaRPr>
          </a:p>
        </p:txBody>
      </p:sp>
      <p:sp>
        <p:nvSpPr>
          <p:cNvPr id="676" name="Google Shape;676;p41"/>
          <p:cNvSpPr txBox="1"/>
          <p:nvPr>
            <p:ph idx="4294967295" type="body"/>
          </p:nvPr>
        </p:nvSpPr>
        <p:spPr>
          <a:xfrm>
            <a:off x="5315628" y="3032650"/>
            <a:ext cx="8187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FFFFFF"/>
                </a:solidFill>
              </a:rPr>
              <a:t>MARS</a:t>
            </a:r>
            <a:endParaRPr b="1" sz="1000">
              <a:solidFill>
                <a:srgbClr val="FFFFFF"/>
              </a:solidFill>
            </a:endParaRPr>
          </a:p>
        </p:txBody>
      </p:sp>
      <p:sp>
        <p:nvSpPr>
          <p:cNvPr id="677" name="Google Shape;677;p41"/>
          <p:cNvSpPr txBox="1"/>
          <p:nvPr>
            <p:ph idx="4294967295" type="body"/>
          </p:nvPr>
        </p:nvSpPr>
        <p:spPr>
          <a:xfrm>
            <a:off x="1946492" y="3039042"/>
            <a:ext cx="8187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FFFFFF"/>
                </a:solidFill>
              </a:rPr>
              <a:t>MERCURY</a:t>
            </a:r>
            <a:endParaRPr b="1" sz="10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81" name="Shape 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" name="Google Shape;682;p42"/>
          <p:cNvSpPr txBox="1"/>
          <p:nvPr>
            <p:ph type="title"/>
          </p:nvPr>
        </p:nvSpPr>
        <p:spPr>
          <a:xfrm>
            <a:off x="299700" y="911325"/>
            <a:ext cx="854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/>
              <a:t>Infographics make your idea understandable…</a:t>
            </a:r>
            <a:endParaRPr/>
          </a:p>
        </p:txBody>
      </p:sp>
      <p:grpSp>
        <p:nvGrpSpPr>
          <p:cNvPr id="683" name="Google Shape;683;p42"/>
          <p:cNvGrpSpPr/>
          <p:nvPr/>
        </p:nvGrpSpPr>
        <p:grpSpPr>
          <a:xfrm>
            <a:off x="569425" y="2145200"/>
            <a:ext cx="1854395" cy="2679825"/>
            <a:chOff x="569425" y="2145200"/>
            <a:chExt cx="1854395" cy="2679825"/>
          </a:xfrm>
        </p:grpSpPr>
        <p:grpSp>
          <p:nvGrpSpPr>
            <p:cNvPr id="684" name="Google Shape;684;p42"/>
            <p:cNvGrpSpPr/>
            <p:nvPr/>
          </p:nvGrpSpPr>
          <p:grpSpPr>
            <a:xfrm>
              <a:off x="569425" y="2145200"/>
              <a:ext cx="1838014" cy="2679825"/>
              <a:chOff x="569425" y="2145200"/>
              <a:chExt cx="1838014" cy="2679825"/>
            </a:xfrm>
          </p:grpSpPr>
          <p:sp>
            <p:nvSpPr>
              <p:cNvPr id="685" name="Google Shape;685;p42"/>
              <p:cNvSpPr/>
              <p:nvPr/>
            </p:nvSpPr>
            <p:spPr>
              <a:xfrm>
                <a:off x="569426" y="2522150"/>
                <a:ext cx="249123" cy="2302875"/>
              </a:xfrm>
              <a:custGeom>
                <a:rect b="b" l="l" r="r" t="t"/>
                <a:pathLst>
                  <a:path extrusionOk="0" h="37621" w="3717">
                    <a:moveTo>
                      <a:pt x="0" y="0"/>
                    </a:moveTo>
                    <a:lnTo>
                      <a:pt x="0" y="37621"/>
                    </a:lnTo>
                    <a:lnTo>
                      <a:pt x="3716" y="37621"/>
                    </a:lnTo>
                    <a:lnTo>
                      <a:pt x="3716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42"/>
              <p:cNvSpPr/>
              <p:nvPr/>
            </p:nvSpPr>
            <p:spPr>
              <a:xfrm>
                <a:off x="569425" y="2145200"/>
                <a:ext cx="1838014" cy="488231"/>
              </a:xfrm>
              <a:custGeom>
                <a:rect b="b" l="l" r="r" t="t"/>
                <a:pathLst>
                  <a:path extrusionOk="0" h="7976" w="30028">
                    <a:moveTo>
                      <a:pt x="25687" y="1"/>
                    </a:moveTo>
                    <a:lnTo>
                      <a:pt x="25687" y="2090"/>
                    </a:lnTo>
                    <a:lnTo>
                      <a:pt x="4042" y="2090"/>
                    </a:lnTo>
                    <a:lnTo>
                      <a:pt x="1" y="6158"/>
                    </a:lnTo>
                    <a:lnTo>
                      <a:pt x="25687" y="6158"/>
                    </a:lnTo>
                    <a:lnTo>
                      <a:pt x="25687" y="7975"/>
                    </a:lnTo>
                    <a:lnTo>
                      <a:pt x="30027" y="3988"/>
                    </a:lnTo>
                    <a:lnTo>
                      <a:pt x="25687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7" name="Google Shape;687;p42"/>
            <p:cNvGrpSpPr/>
            <p:nvPr/>
          </p:nvGrpSpPr>
          <p:grpSpPr>
            <a:xfrm>
              <a:off x="902925" y="2736319"/>
              <a:ext cx="1520895" cy="2088651"/>
              <a:chOff x="902925" y="2736319"/>
              <a:chExt cx="1520895" cy="2088651"/>
            </a:xfrm>
          </p:grpSpPr>
          <p:sp>
            <p:nvSpPr>
              <p:cNvPr id="688" name="Google Shape;688;p42"/>
              <p:cNvSpPr/>
              <p:nvPr/>
            </p:nvSpPr>
            <p:spPr>
              <a:xfrm>
                <a:off x="902925" y="3102775"/>
                <a:ext cx="249123" cy="1722195"/>
              </a:xfrm>
              <a:custGeom>
                <a:rect b="b" l="l" r="r" t="t"/>
                <a:pathLst>
                  <a:path extrusionOk="0" h="37621" w="3717">
                    <a:moveTo>
                      <a:pt x="0" y="0"/>
                    </a:moveTo>
                    <a:lnTo>
                      <a:pt x="0" y="37621"/>
                    </a:lnTo>
                    <a:lnTo>
                      <a:pt x="3716" y="37621"/>
                    </a:lnTo>
                    <a:lnTo>
                      <a:pt x="3716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9" name="Google Shape;689;p42"/>
              <p:cNvSpPr/>
              <p:nvPr/>
            </p:nvSpPr>
            <p:spPr>
              <a:xfrm>
                <a:off x="902935" y="2736319"/>
                <a:ext cx="1520885" cy="486517"/>
              </a:xfrm>
              <a:custGeom>
                <a:rect b="b" l="l" r="r" t="t"/>
                <a:pathLst>
                  <a:path extrusionOk="0" h="7948" w="24847">
                    <a:moveTo>
                      <a:pt x="20506" y="0"/>
                    </a:moveTo>
                    <a:lnTo>
                      <a:pt x="20506" y="1926"/>
                    </a:lnTo>
                    <a:lnTo>
                      <a:pt x="4042" y="1926"/>
                    </a:lnTo>
                    <a:lnTo>
                      <a:pt x="1" y="5994"/>
                    </a:lnTo>
                    <a:lnTo>
                      <a:pt x="20506" y="5994"/>
                    </a:lnTo>
                    <a:lnTo>
                      <a:pt x="20506" y="7947"/>
                    </a:lnTo>
                    <a:lnTo>
                      <a:pt x="24846" y="3987"/>
                    </a:lnTo>
                    <a:lnTo>
                      <a:pt x="20506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0" name="Google Shape;690;p42"/>
            <p:cNvGrpSpPr/>
            <p:nvPr/>
          </p:nvGrpSpPr>
          <p:grpSpPr>
            <a:xfrm>
              <a:off x="1219933" y="3325724"/>
              <a:ext cx="1203756" cy="1499273"/>
              <a:chOff x="1219933" y="3325724"/>
              <a:chExt cx="1203756" cy="1499273"/>
            </a:xfrm>
          </p:grpSpPr>
          <p:sp>
            <p:nvSpPr>
              <p:cNvPr id="691" name="Google Shape;691;p42"/>
              <p:cNvSpPr/>
              <p:nvPr/>
            </p:nvSpPr>
            <p:spPr>
              <a:xfrm>
                <a:off x="1219938" y="3683200"/>
                <a:ext cx="249104" cy="1141797"/>
              </a:xfrm>
              <a:custGeom>
                <a:rect b="b" l="l" r="r" t="t"/>
                <a:pathLst>
                  <a:path extrusionOk="0" h="37621" w="3717">
                    <a:moveTo>
                      <a:pt x="0" y="0"/>
                    </a:moveTo>
                    <a:lnTo>
                      <a:pt x="0" y="37621"/>
                    </a:lnTo>
                    <a:lnTo>
                      <a:pt x="3716" y="37621"/>
                    </a:lnTo>
                    <a:lnTo>
                      <a:pt x="3716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2" name="Google Shape;692;p42"/>
              <p:cNvSpPr/>
              <p:nvPr/>
            </p:nvSpPr>
            <p:spPr>
              <a:xfrm>
                <a:off x="1219933" y="3325724"/>
                <a:ext cx="1203756" cy="488170"/>
              </a:xfrm>
              <a:custGeom>
                <a:rect b="b" l="l" r="r" t="t"/>
                <a:pathLst>
                  <a:path extrusionOk="0" h="7975" w="19666">
                    <a:moveTo>
                      <a:pt x="15325" y="0"/>
                    </a:moveTo>
                    <a:lnTo>
                      <a:pt x="15325" y="1790"/>
                    </a:lnTo>
                    <a:lnTo>
                      <a:pt x="4042" y="1790"/>
                    </a:lnTo>
                    <a:lnTo>
                      <a:pt x="0" y="5859"/>
                    </a:lnTo>
                    <a:lnTo>
                      <a:pt x="15325" y="5859"/>
                    </a:lnTo>
                    <a:lnTo>
                      <a:pt x="15325" y="7974"/>
                    </a:lnTo>
                    <a:lnTo>
                      <a:pt x="19665" y="3987"/>
                    </a:lnTo>
                    <a:lnTo>
                      <a:pt x="15325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93" name="Google Shape;693;p42"/>
            <p:cNvGrpSpPr/>
            <p:nvPr/>
          </p:nvGrpSpPr>
          <p:grpSpPr>
            <a:xfrm>
              <a:off x="1527650" y="3906534"/>
              <a:ext cx="884982" cy="918458"/>
              <a:chOff x="1527650" y="3906534"/>
              <a:chExt cx="884982" cy="918458"/>
            </a:xfrm>
          </p:grpSpPr>
          <p:sp>
            <p:nvSpPr>
              <p:cNvPr id="694" name="Google Shape;694;p42"/>
              <p:cNvSpPr/>
              <p:nvPr/>
            </p:nvSpPr>
            <p:spPr>
              <a:xfrm>
                <a:off x="1527658" y="3906534"/>
                <a:ext cx="884974" cy="488170"/>
              </a:xfrm>
              <a:custGeom>
                <a:rect b="b" l="l" r="r" t="t"/>
                <a:pathLst>
                  <a:path extrusionOk="0" h="7975" w="14458">
                    <a:moveTo>
                      <a:pt x="10117" y="1"/>
                    </a:moveTo>
                    <a:lnTo>
                      <a:pt x="10117" y="2062"/>
                    </a:lnTo>
                    <a:lnTo>
                      <a:pt x="4042" y="2062"/>
                    </a:lnTo>
                    <a:lnTo>
                      <a:pt x="0" y="5805"/>
                    </a:lnTo>
                    <a:lnTo>
                      <a:pt x="10117" y="5805"/>
                    </a:lnTo>
                    <a:lnTo>
                      <a:pt x="10117" y="7975"/>
                    </a:lnTo>
                    <a:lnTo>
                      <a:pt x="14457" y="3988"/>
                    </a:lnTo>
                    <a:lnTo>
                      <a:pt x="10117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5" name="Google Shape;695;p42"/>
              <p:cNvSpPr/>
              <p:nvPr/>
            </p:nvSpPr>
            <p:spPr>
              <a:xfrm>
                <a:off x="1527650" y="4261900"/>
                <a:ext cx="249104" cy="563092"/>
              </a:xfrm>
              <a:custGeom>
                <a:rect b="b" l="l" r="r" t="t"/>
                <a:pathLst>
                  <a:path extrusionOk="0" h="37621" w="3717">
                    <a:moveTo>
                      <a:pt x="0" y="0"/>
                    </a:moveTo>
                    <a:lnTo>
                      <a:pt x="0" y="37621"/>
                    </a:lnTo>
                    <a:lnTo>
                      <a:pt x="3716" y="37621"/>
                    </a:lnTo>
                    <a:lnTo>
                      <a:pt x="3716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96" name="Google Shape;696;p42"/>
          <p:cNvSpPr txBox="1"/>
          <p:nvPr>
            <p:ph idx="4294967295" type="body"/>
          </p:nvPr>
        </p:nvSpPr>
        <p:spPr>
          <a:xfrm>
            <a:off x="2825050" y="2130734"/>
            <a:ext cx="5749500" cy="48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/>
              <a:t>MERCURY</a:t>
            </a:r>
            <a:endParaRPr b="1" sz="14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Mercury is the closest planet to the Sun. It’s only a bit larger than our Moon</a:t>
            </a:r>
            <a:endParaRPr sz="1200">
              <a:solidFill>
                <a:srgbClr val="999999"/>
              </a:solidFill>
            </a:endParaRPr>
          </a:p>
        </p:txBody>
      </p:sp>
      <p:sp>
        <p:nvSpPr>
          <p:cNvPr id="697" name="Google Shape;697;p42"/>
          <p:cNvSpPr txBox="1"/>
          <p:nvPr>
            <p:ph idx="4294967295" type="body"/>
          </p:nvPr>
        </p:nvSpPr>
        <p:spPr>
          <a:xfrm>
            <a:off x="2825075" y="3303620"/>
            <a:ext cx="5749500" cy="49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/>
              <a:t>JUPITER</a:t>
            </a:r>
            <a:endParaRPr b="1" sz="14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It’s a gas giant and the biggest planet in our Solar System</a:t>
            </a:r>
            <a:endParaRPr sz="1200">
              <a:solidFill>
                <a:srgbClr val="999999"/>
              </a:solidFill>
            </a:endParaRPr>
          </a:p>
        </p:txBody>
      </p:sp>
      <p:sp>
        <p:nvSpPr>
          <p:cNvPr id="698" name="Google Shape;698;p42"/>
          <p:cNvSpPr txBox="1"/>
          <p:nvPr>
            <p:ph idx="4294967295" type="body"/>
          </p:nvPr>
        </p:nvSpPr>
        <p:spPr>
          <a:xfrm>
            <a:off x="2825050" y="2717247"/>
            <a:ext cx="5749500" cy="49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/>
              <a:t>VENUS</a:t>
            </a:r>
            <a:endParaRPr b="1" sz="14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Venus has a beautiful name, but it’s terribly hot, even hotter than Mercury</a:t>
            </a:r>
            <a:endParaRPr sz="1200">
              <a:solidFill>
                <a:srgbClr val="999999"/>
              </a:solidFill>
            </a:endParaRPr>
          </a:p>
        </p:txBody>
      </p:sp>
      <p:sp>
        <p:nvSpPr>
          <p:cNvPr id="699" name="Google Shape;699;p42"/>
          <p:cNvSpPr txBox="1"/>
          <p:nvPr>
            <p:ph idx="4294967295" type="body"/>
          </p:nvPr>
        </p:nvSpPr>
        <p:spPr>
          <a:xfrm>
            <a:off x="2825074" y="3888520"/>
            <a:ext cx="5749500" cy="56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/>
              <a:t>MARS</a:t>
            </a:r>
            <a:endParaRPr b="1" sz="14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Despite being red, Mars is a cold place, not hot. The planet is full of iron oxide dust</a:t>
            </a:r>
            <a:endParaRPr sz="1200">
              <a:solidFill>
                <a:srgbClr val="999999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3" name="Shape 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" name="Google Shape;704;p43"/>
          <p:cNvSpPr txBox="1"/>
          <p:nvPr>
            <p:ph type="title"/>
          </p:nvPr>
        </p:nvSpPr>
        <p:spPr>
          <a:xfrm>
            <a:off x="299700" y="911325"/>
            <a:ext cx="8544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/>
              <a:t>… and the same goes for tables</a:t>
            </a:r>
            <a:endParaRPr/>
          </a:p>
        </p:txBody>
      </p:sp>
      <p:graphicFrame>
        <p:nvGraphicFramePr>
          <p:cNvPr id="705" name="Google Shape;705;p43"/>
          <p:cNvGraphicFramePr/>
          <p:nvPr/>
        </p:nvGraphicFramePr>
        <p:xfrm>
          <a:off x="570500" y="19839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{85597B6B-FA77-4183-9809-111B6E538035}</a:tableStyleId>
              </a:tblPr>
              <a:tblGrid>
                <a:gridCol w="2000750"/>
                <a:gridCol w="2000750"/>
                <a:gridCol w="2000750"/>
                <a:gridCol w="2000750"/>
              </a:tblGrid>
              <a:tr h="3810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sz="1400" u="none" cap="none" strike="noStrike"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MASS</a:t>
                      </a:r>
                      <a:endParaRPr sz="1400" u="none" cap="none" strike="noStrike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s" sz="1200" u="none" cap="none" strike="noStrike">
                          <a:solidFill>
                            <a:srgbClr val="D9D9D9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(earths)</a:t>
                      </a:r>
                      <a:endParaRPr sz="1200" u="none" cap="none" strike="noStrike">
                        <a:solidFill>
                          <a:srgbClr val="D9D9D9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3535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DIAMETER</a:t>
                      </a:r>
                      <a:endParaRPr sz="1400" u="none" cap="none" strike="noStrike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s" sz="1200" u="none" cap="none" strike="noStrike">
                          <a:solidFill>
                            <a:srgbClr val="D9D9D9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(earths)</a:t>
                      </a:r>
                      <a:endParaRPr sz="1200" u="none" cap="none" strike="noStrike">
                        <a:solidFill>
                          <a:srgbClr val="D9D9D9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3535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SURFACE GRAVITY</a:t>
                      </a:r>
                      <a:endParaRPr sz="1400" u="none" cap="none" strike="noStrike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s" sz="1200" u="none" cap="none" strike="noStrike">
                          <a:solidFill>
                            <a:srgbClr val="D9D9D9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(earths)</a:t>
                      </a:r>
                      <a:endParaRPr sz="1200" u="none" cap="none" strike="noStrike">
                        <a:solidFill>
                          <a:srgbClr val="D9D9D9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35353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MERCURY</a:t>
                      </a:r>
                      <a:endParaRPr sz="1400" u="none" cap="none" strike="noStrike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3535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</a:rPr>
                        <a:t>0,09</a:t>
                      </a:r>
                      <a:endParaRPr sz="1400" u="none" cap="none" strike="noStrike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3F3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</a:rPr>
                        <a:t>0,50</a:t>
                      </a:r>
                      <a:endParaRPr sz="1400" u="none" cap="none" strike="noStrike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3F3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</a:rPr>
                        <a:t>0,30</a:t>
                      </a:r>
                      <a:endParaRPr sz="1400" u="none" cap="none" strike="noStrike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3F3A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MARS</a:t>
                      </a:r>
                      <a:endParaRPr sz="1400" u="none" cap="none" strike="noStrike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3535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</a:rPr>
                        <a:t>0,16</a:t>
                      </a:r>
                      <a:endParaRPr sz="1400" u="none" cap="none" strike="noStrike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3F3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</a:rPr>
                        <a:t>0,52</a:t>
                      </a:r>
                      <a:endParaRPr sz="1400" u="none" cap="none" strike="noStrike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3F3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</a:rPr>
                        <a:t>0,56</a:t>
                      </a:r>
                      <a:endParaRPr sz="1400" u="none" cap="none" strike="noStrike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3F3A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  <a:latin typeface="Nunito"/>
                          <a:ea typeface="Nunito"/>
                          <a:cs typeface="Nunito"/>
                          <a:sym typeface="Nunito"/>
                        </a:rPr>
                        <a:t>SATURN</a:t>
                      </a:r>
                      <a:endParaRPr sz="1400" u="none" cap="none" strike="noStrike">
                        <a:solidFill>
                          <a:srgbClr val="FFFFFF"/>
                        </a:solidFill>
                        <a:latin typeface="Nunito"/>
                        <a:ea typeface="Nunito"/>
                        <a:cs typeface="Nunito"/>
                        <a:sym typeface="Nunito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3535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</a:rPr>
                        <a:t>89</a:t>
                      </a:r>
                      <a:endParaRPr sz="1400" u="none" cap="none" strike="noStrike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3F3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</a:rPr>
                        <a:t>52,1</a:t>
                      </a:r>
                      <a:endParaRPr sz="1400" u="none" cap="none" strike="noStrike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3F3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s" sz="1400" u="none" cap="none" strike="noStrike">
                          <a:solidFill>
                            <a:srgbClr val="FFFFFF"/>
                          </a:solidFill>
                        </a:rPr>
                        <a:t>45,3</a:t>
                      </a:r>
                      <a:endParaRPr sz="1400" u="none" cap="none" strike="noStrike">
                        <a:solidFill>
                          <a:srgbClr val="FFFFFF"/>
                        </a:solidFill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C3F3A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9" name="Shape 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" name="Google Shape;710;p44"/>
          <p:cNvSpPr txBox="1"/>
          <p:nvPr>
            <p:ph idx="4294967295" type="body"/>
          </p:nvPr>
        </p:nvSpPr>
        <p:spPr>
          <a:xfrm>
            <a:off x="243425" y="840688"/>
            <a:ext cx="3105300" cy="80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CC3F3A"/>
                </a:solidFill>
              </a:rPr>
              <a:t>MERCURY</a:t>
            </a:r>
            <a:endParaRPr b="1" sz="1200">
              <a:solidFill>
                <a:srgbClr val="CC3F3A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Mercury is the closest planet to the Sun and is only a bit larger than our Moon</a:t>
            </a:r>
            <a:endParaRPr sz="1200">
              <a:solidFill>
                <a:srgbClr val="999999"/>
              </a:solidFill>
            </a:endParaRPr>
          </a:p>
        </p:txBody>
      </p:sp>
      <p:sp>
        <p:nvSpPr>
          <p:cNvPr id="711" name="Google Shape;711;p44"/>
          <p:cNvSpPr txBox="1"/>
          <p:nvPr>
            <p:ph idx="4294967295" type="body"/>
          </p:nvPr>
        </p:nvSpPr>
        <p:spPr>
          <a:xfrm>
            <a:off x="243425" y="2589110"/>
            <a:ext cx="31053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CC3F3A"/>
                </a:solidFill>
              </a:rPr>
              <a:t>JUPITER</a:t>
            </a:r>
            <a:endParaRPr b="1" sz="1200">
              <a:solidFill>
                <a:srgbClr val="CC3F3A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It’s a gas giant and the biggest planet in our Solar System</a:t>
            </a:r>
            <a:endParaRPr sz="1200">
              <a:solidFill>
                <a:srgbClr val="999999"/>
              </a:solidFill>
            </a:endParaRPr>
          </a:p>
        </p:txBody>
      </p:sp>
      <p:sp>
        <p:nvSpPr>
          <p:cNvPr id="712" name="Google Shape;712;p44"/>
          <p:cNvSpPr txBox="1"/>
          <p:nvPr>
            <p:ph idx="4294967295" type="body"/>
          </p:nvPr>
        </p:nvSpPr>
        <p:spPr>
          <a:xfrm>
            <a:off x="243425" y="1756085"/>
            <a:ext cx="3105300" cy="77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CC3F3A"/>
                </a:solidFill>
              </a:rPr>
              <a:t>VENUS</a:t>
            </a:r>
            <a:endParaRPr b="1" sz="1200">
              <a:solidFill>
                <a:srgbClr val="CC3F3A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Venus has a beautiful name, but it’s terribly hot, even hotter than Mercury</a:t>
            </a:r>
            <a:endParaRPr sz="1200">
              <a:solidFill>
                <a:srgbClr val="999999"/>
              </a:solidFill>
            </a:endParaRPr>
          </a:p>
        </p:txBody>
      </p:sp>
      <p:sp>
        <p:nvSpPr>
          <p:cNvPr id="713" name="Google Shape;713;p44"/>
          <p:cNvSpPr txBox="1"/>
          <p:nvPr>
            <p:ph idx="4294967295" type="body"/>
          </p:nvPr>
        </p:nvSpPr>
        <p:spPr>
          <a:xfrm>
            <a:off x="243425" y="3404761"/>
            <a:ext cx="31053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CC3F3A"/>
                </a:solidFill>
              </a:rPr>
              <a:t>MARS</a:t>
            </a:r>
            <a:endParaRPr b="1" sz="1200">
              <a:solidFill>
                <a:srgbClr val="CC3F3A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lang="es" sz="1200">
                <a:solidFill>
                  <a:srgbClr val="999999"/>
                </a:solidFill>
              </a:rPr>
              <a:t>Despite being red, Mars is a cold place, not hot. The planet is full of iron oxide dust</a:t>
            </a:r>
            <a:endParaRPr sz="1200">
              <a:solidFill>
                <a:srgbClr val="999999"/>
              </a:solidFill>
            </a:endParaRPr>
          </a:p>
        </p:txBody>
      </p:sp>
      <p:sp>
        <p:nvSpPr>
          <p:cNvPr id="714" name="Google Shape;714;p44"/>
          <p:cNvSpPr/>
          <p:nvPr/>
        </p:nvSpPr>
        <p:spPr>
          <a:xfrm>
            <a:off x="332525" y="4273125"/>
            <a:ext cx="8241600" cy="474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44"/>
          <p:cNvSpPr txBox="1"/>
          <p:nvPr>
            <p:ph type="title"/>
          </p:nvPr>
        </p:nvSpPr>
        <p:spPr>
          <a:xfrm>
            <a:off x="243425" y="4433155"/>
            <a:ext cx="8544600" cy="28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latin typeface="Nunito"/>
                <a:ea typeface="Nunito"/>
                <a:cs typeface="Nunito"/>
                <a:sym typeface="Nunito"/>
              </a:rPr>
              <a:t>If you want to </a:t>
            </a:r>
            <a:r>
              <a:rPr b="1" lang="es" sz="1100">
                <a:solidFill>
                  <a:srgbClr val="535353"/>
                </a:solidFill>
                <a:latin typeface="Nunito"/>
                <a:ea typeface="Nunito"/>
                <a:cs typeface="Nunito"/>
                <a:sym typeface="Nunito"/>
              </a:rPr>
              <a:t>modify this graph</a:t>
            </a:r>
            <a:r>
              <a:rPr lang="es" sz="1100">
                <a:latin typeface="Nunito"/>
                <a:ea typeface="Nunito"/>
                <a:cs typeface="Nunito"/>
                <a:sym typeface="Nunito"/>
              </a:rPr>
              <a:t>, click on it, follow the link, change the data and replace it</a:t>
            </a:r>
            <a:endParaRPr sz="1100">
              <a:latin typeface="Nunito"/>
              <a:ea typeface="Nunito"/>
              <a:cs typeface="Nunito"/>
              <a:sym typeface="Nuni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t/>
            </a:r>
            <a:endParaRPr b="1" sz="1100">
              <a:latin typeface="Nunito"/>
              <a:ea typeface="Nunito"/>
              <a:cs typeface="Nunito"/>
              <a:sym typeface="Nunito"/>
            </a:endParaRPr>
          </a:p>
        </p:txBody>
      </p:sp>
      <p:pic>
        <p:nvPicPr>
          <p:cNvPr id="716" name="Google Shape;716;p4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741325" y="920050"/>
            <a:ext cx="5105898" cy="31588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0" name="Shape 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" name="Google Shape;721;p45"/>
          <p:cNvSpPr txBox="1"/>
          <p:nvPr>
            <p:ph idx="1" type="subTitle"/>
          </p:nvPr>
        </p:nvSpPr>
        <p:spPr>
          <a:xfrm>
            <a:off x="1881147" y="3077100"/>
            <a:ext cx="5381700" cy="79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>
                <a:solidFill>
                  <a:srgbClr val="434343"/>
                </a:solidFill>
              </a:rPr>
              <a:t>Big numbers catch your audience’s attention</a:t>
            </a:r>
            <a:endParaRPr sz="1600"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" name="Google Shape;722;p45"/>
          <p:cNvSpPr txBox="1"/>
          <p:nvPr>
            <p:ph type="title"/>
          </p:nvPr>
        </p:nvSpPr>
        <p:spPr>
          <a:xfrm>
            <a:off x="311700" y="1258525"/>
            <a:ext cx="8520600" cy="1963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</a:pPr>
            <a:r>
              <a:rPr lang="es" sz="8000"/>
              <a:t>4,589,123,148</a:t>
            </a:r>
            <a:endParaRPr sz="800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6" name="Shape 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7" name="Google Shape;727;p46"/>
          <p:cNvPicPr preferRelativeResize="0"/>
          <p:nvPr/>
        </p:nvPicPr>
        <p:blipFill rotWithShape="1">
          <a:blip r:embed="rId3">
            <a:alphaModFix/>
          </a:blip>
          <a:srcRect b="0" l="15178" r="29320" t="0"/>
          <a:stretch/>
        </p:blipFill>
        <p:spPr>
          <a:xfrm>
            <a:off x="-47500" y="0"/>
            <a:ext cx="428302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728" name="Google Shape;728;p46"/>
          <p:cNvSpPr txBox="1"/>
          <p:nvPr>
            <p:ph type="title"/>
          </p:nvPr>
        </p:nvSpPr>
        <p:spPr>
          <a:xfrm>
            <a:off x="4540225" y="675225"/>
            <a:ext cx="4249500" cy="87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4500"/>
              <a:t>333,000.00</a:t>
            </a:r>
            <a:endParaRPr sz="4500"/>
          </a:p>
        </p:txBody>
      </p:sp>
      <p:sp>
        <p:nvSpPr>
          <p:cNvPr id="729" name="Google Shape;729;p46"/>
          <p:cNvSpPr txBox="1"/>
          <p:nvPr>
            <p:ph idx="2" type="title"/>
          </p:nvPr>
        </p:nvSpPr>
        <p:spPr>
          <a:xfrm>
            <a:off x="4574150" y="1939575"/>
            <a:ext cx="4181400" cy="87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4500"/>
              <a:t>24h 37m 23s</a:t>
            </a:r>
            <a:endParaRPr sz="4500"/>
          </a:p>
        </p:txBody>
      </p:sp>
      <p:sp>
        <p:nvSpPr>
          <p:cNvPr id="730" name="Google Shape;730;p46"/>
          <p:cNvSpPr txBox="1"/>
          <p:nvPr>
            <p:ph idx="4" type="title"/>
          </p:nvPr>
        </p:nvSpPr>
        <p:spPr>
          <a:xfrm>
            <a:off x="4574250" y="3203925"/>
            <a:ext cx="4181400" cy="87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4500"/>
              <a:t>386,000 km</a:t>
            </a:r>
            <a:endParaRPr sz="4500"/>
          </a:p>
        </p:txBody>
      </p:sp>
      <p:sp>
        <p:nvSpPr>
          <p:cNvPr id="731" name="Google Shape;731;p46"/>
          <p:cNvSpPr txBox="1"/>
          <p:nvPr>
            <p:ph idx="3" type="subTitle"/>
          </p:nvPr>
        </p:nvSpPr>
        <p:spPr>
          <a:xfrm>
            <a:off x="3582925" y="2664525"/>
            <a:ext cx="6164100" cy="539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/>
              <a:t>is Jupiter’s rotation period</a:t>
            </a:r>
            <a:endParaRPr/>
          </a:p>
        </p:txBody>
      </p:sp>
      <p:sp>
        <p:nvSpPr>
          <p:cNvPr id="732" name="Google Shape;732;p46"/>
          <p:cNvSpPr/>
          <p:nvPr/>
        </p:nvSpPr>
        <p:spPr>
          <a:xfrm>
            <a:off x="5271600" y="0"/>
            <a:ext cx="2786700" cy="1029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46"/>
          <p:cNvSpPr/>
          <p:nvPr/>
        </p:nvSpPr>
        <p:spPr>
          <a:xfrm>
            <a:off x="5271600" y="5040600"/>
            <a:ext cx="2786700" cy="1029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" name="Google Shape;734;p46"/>
          <p:cNvSpPr txBox="1"/>
          <p:nvPr>
            <p:ph idx="1" type="subTitle"/>
          </p:nvPr>
        </p:nvSpPr>
        <p:spPr>
          <a:xfrm>
            <a:off x="3582925" y="1400175"/>
            <a:ext cx="6164100" cy="53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earths is the Sun’s mass</a:t>
            </a:r>
            <a:endParaRPr/>
          </a:p>
        </p:txBody>
      </p:sp>
      <p:sp>
        <p:nvSpPr>
          <p:cNvPr id="735" name="Google Shape;735;p46"/>
          <p:cNvSpPr txBox="1"/>
          <p:nvPr>
            <p:ph idx="5" type="subTitle"/>
          </p:nvPr>
        </p:nvSpPr>
        <p:spPr>
          <a:xfrm>
            <a:off x="3582925" y="3928875"/>
            <a:ext cx="6164100" cy="53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9" name="Shape 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0" name="Google Shape;740;p47"/>
          <p:cNvPicPr preferRelativeResize="0"/>
          <p:nvPr/>
        </p:nvPicPr>
        <p:blipFill rotWithShape="1">
          <a:blip r:embed="rId3">
            <a:alphaModFix/>
          </a:blip>
          <a:srcRect b="0" l="49348" r="0" t="0"/>
          <a:stretch/>
        </p:blipFill>
        <p:spPr>
          <a:xfrm>
            <a:off x="5240975" y="0"/>
            <a:ext cx="3903027" cy="5143502"/>
          </a:xfrm>
          <a:prstGeom prst="rect">
            <a:avLst/>
          </a:prstGeom>
          <a:noFill/>
          <a:ln>
            <a:noFill/>
          </a:ln>
        </p:spPr>
      </p:pic>
      <p:sp>
        <p:nvSpPr>
          <p:cNvPr id="741" name="Google Shape;741;p47"/>
          <p:cNvSpPr txBox="1"/>
          <p:nvPr>
            <p:ph type="title"/>
          </p:nvPr>
        </p:nvSpPr>
        <p:spPr>
          <a:xfrm>
            <a:off x="208200" y="249225"/>
            <a:ext cx="4805100" cy="85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r>
              <a:rPr lang="es"/>
              <a:t>And here comes </a:t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r>
              <a:rPr lang="es"/>
              <a:t>the slide title!</a:t>
            </a:r>
            <a:endParaRPr/>
          </a:p>
        </p:txBody>
      </p:sp>
      <p:sp>
        <p:nvSpPr>
          <p:cNvPr id="742" name="Google Shape;742;p47"/>
          <p:cNvSpPr/>
          <p:nvPr/>
        </p:nvSpPr>
        <p:spPr>
          <a:xfrm>
            <a:off x="449219" y="3513922"/>
            <a:ext cx="490525" cy="490484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A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" name="Google Shape;743;p47"/>
          <p:cNvSpPr/>
          <p:nvPr/>
        </p:nvSpPr>
        <p:spPr>
          <a:xfrm>
            <a:off x="519925" y="2171283"/>
            <a:ext cx="379642" cy="490484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44" name="Google Shape;744;p47"/>
          <p:cNvGrpSpPr/>
          <p:nvPr/>
        </p:nvGrpSpPr>
        <p:grpSpPr>
          <a:xfrm>
            <a:off x="2907162" y="3511256"/>
            <a:ext cx="498876" cy="495822"/>
            <a:chOff x="5045775" y="1946400"/>
            <a:chExt cx="296950" cy="295150"/>
          </a:xfrm>
        </p:grpSpPr>
        <p:sp>
          <p:nvSpPr>
            <p:cNvPr id="745" name="Google Shape;745;p47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47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7" name="Google Shape;747;p47"/>
          <p:cNvGrpSpPr/>
          <p:nvPr/>
        </p:nvGrpSpPr>
        <p:grpSpPr>
          <a:xfrm>
            <a:off x="2856116" y="2208672"/>
            <a:ext cx="549938" cy="415707"/>
            <a:chOff x="3962775" y="1990700"/>
            <a:chExt cx="296975" cy="224500"/>
          </a:xfrm>
        </p:grpSpPr>
        <p:sp>
          <p:nvSpPr>
            <p:cNvPr id="748" name="Google Shape;748;p47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47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47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47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2" name="Google Shape;752;p47"/>
          <p:cNvSpPr txBox="1"/>
          <p:nvPr>
            <p:ph idx="1" type="subTitle"/>
          </p:nvPr>
        </p:nvSpPr>
        <p:spPr>
          <a:xfrm>
            <a:off x="1015950" y="1895775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753" name="Google Shape;753;p47"/>
          <p:cNvSpPr txBox="1"/>
          <p:nvPr>
            <p:ph idx="2" type="subTitle"/>
          </p:nvPr>
        </p:nvSpPr>
        <p:spPr>
          <a:xfrm>
            <a:off x="1015950" y="2232025"/>
            <a:ext cx="17025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</a:t>
            </a:r>
            <a:endParaRPr/>
          </a:p>
        </p:txBody>
      </p:sp>
      <p:sp>
        <p:nvSpPr>
          <p:cNvPr id="754" name="Google Shape;754;p47"/>
          <p:cNvSpPr txBox="1"/>
          <p:nvPr>
            <p:ph idx="3" type="subTitle"/>
          </p:nvPr>
        </p:nvSpPr>
        <p:spPr>
          <a:xfrm>
            <a:off x="3482250" y="1895775"/>
            <a:ext cx="23427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755" name="Google Shape;755;p47"/>
          <p:cNvSpPr txBox="1"/>
          <p:nvPr>
            <p:ph idx="4" type="subTitle"/>
          </p:nvPr>
        </p:nvSpPr>
        <p:spPr>
          <a:xfrm>
            <a:off x="3482250" y="2232025"/>
            <a:ext cx="18078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red, Mars is a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cold place, not hot</a:t>
            </a:r>
            <a:endParaRPr/>
          </a:p>
        </p:txBody>
      </p:sp>
      <p:sp>
        <p:nvSpPr>
          <p:cNvPr id="756" name="Google Shape;756;p47"/>
          <p:cNvSpPr txBox="1"/>
          <p:nvPr>
            <p:ph idx="5" type="subTitle"/>
          </p:nvPr>
        </p:nvSpPr>
        <p:spPr>
          <a:xfrm>
            <a:off x="1015950" y="3289825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757" name="Google Shape;757;p47"/>
          <p:cNvSpPr txBox="1"/>
          <p:nvPr>
            <p:ph idx="6" type="subTitle"/>
          </p:nvPr>
        </p:nvSpPr>
        <p:spPr>
          <a:xfrm>
            <a:off x="1015950" y="3626075"/>
            <a:ext cx="17025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in our Solar System</a:t>
            </a:r>
            <a:endParaRPr/>
          </a:p>
        </p:txBody>
      </p:sp>
      <p:sp>
        <p:nvSpPr>
          <p:cNvPr id="758" name="Google Shape;758;p47"/>
          <p:cNvSpPr txBox="1"/>
          <p:nvPr>
            <p:ph idx="7" type="subTitle"/>
          </p:nvPr>
        </p:nvSpPr>
        <p:spPr>
          <a:xfrm>
            <a:off x="3482250" y="3289825"/>
            <a:ext cx="23427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759" name="Google Shape;759;p47"/>
          <p:cNvSpPr txBox="1"/>
          <p:nvPr>
            <p:ph idx="8" type="subTitle"/>
          </p:nvPr>
        </p:nvSpPr>
        <p:spPr>
          <a:xfrm>
            <a:off x="3482250" y="3626075"/>
            <a:ext cx="18078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3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4" name="Google Shape;764;p48"/>
          <p:cNvGrpSpPr/>
          <p:nvPr/>
        </p:nvGrpSpPr>
        <p:grpSpPr>
          <a:xfrm>
            <a:off x="994018" y="3393257"/>
            <a:ext cx="1042900" cy="1040227"/>
            <a:chOff x="-64410850" y="4094450"/>
            <a:chExt cx="317425" cy="316650"/>
          </a:xfrm>
        </p:grpSpPr>
        <p:sp>
          <p:nvSpPr>
            <p:cNvPr id="765" name="Google Shape;765;p48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48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48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8" name="Google Shape;768;p48"/>
          <p:cNvGrpSpPr/>
          <p:nvPr/>
        </p:nvGrpSpPr>
        <p:grpSpPr>
          <a:xfrm>
            <a:off x="3224471" y="1322132"/>
            <a:ext cx="471360" cy="465040"/>
            <a:chOff x="-33645475" y="3228075"/>
            <a:chExt cx="294600" cy="290650"/>
          </a:xfrm>
        </p:grpSpPr>
        <p:sp>
          <p:nvSpPr>
            <p:cNvPr id="769" name="Google Shape;769;p4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4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4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4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4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4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4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6" name="Google Shape;776;p48"/>
          <p:cNvGrpSpPr/>
          <p:nvPr/>
        </p:nvGrpSpPr>
        <p:grpSpPr>
          <a:xfrm>
            <a:off x="3224463" y="3012259"/>
            <a:ext cx="468800" cy="467560"/>
            <a:chOff x="-33646250" y="3586425"/>
            <a:chExt cx="293000" cy="292225"/>
          </a:xfrm>
        </p:grpSpPr>
        <p:sp>
          <p:nvSpPr>
            <p:cNvPr id="777" name="Google Shape;777;p4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4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9" name="Google Shape;779;p48"/>
          <p:cNvGrpSpPr/>
          <p:nvPr/>
        </p:nvGrpSpPr>
        <p:grpSpPr>
          <a:xfrm>
            <a:off x="6269311" y="1322144"/>
            <a:ext cx="466320" cy="466280"/>
            <a:chOff x="-31093575" y="3911725"/>
            <a:chExt cx="291450" cy="291425"/>
          </a:xfrm>
        </p:grpSpPr>
        <p:sp>
          <p:nvSpPr>
            <p:cNvPr id="780" name="Google Shape;780;p4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4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2" name="Google Shape;782;p48"/>
          <p:cNvGrpSpPr/>
          <p:nvPr/>
        </p:nvGrpSpPr>
        <p:grpSpPr>
          <a:xfrm>
            <a:off x="6267405" y="3013915"/>
            <a:ext cx="467560" cy="465480"/>
            <a:chOff x="-30735200" y="3552550"/>
            <a:chExt cx="292225" cy="290925"/>
          </a:xfrm>
        </p:grpSpPr>
        <p:sp>
          <p:nvSpPr>
            <p:cNvPr id="783" name="Google Shape;783;p4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4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85" name="Google Shape;785;p48"/>
          <p:cNvSpPr txBox="1"/>
          <p:nvPr>
            <p:ph idx="4294967295" type="ctrTitle"/>
          </p:nvPr>
        </p:nvSpPr>
        <p:spPr>
          <a:xfrm>
            <a:off x="239725" y="2210650"/>
            <a:ext cx="2551500" cy="107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8D99"/>
              </a:buClr>
              <a:buSzPts val="2800"/>
              <a:buFont typeface="Abril Fatface"/>
              <a:buNone/>
            </a:pPr>
            <a:r>
              <a:rPr b="0" i="0" lang="es" sz="2800" u="none" cap="none" strike="noStrike">
                <a:solidFill>
                  <a:srgbClr val="FFFFFF"/>
                </a:solidFill>
                <a:latin typeface="Abril Fatface"/>
                <a:ea typeface="Abril Fatface"/>
                <a:cs typeface="Abril Fatface"/>
                <a:sym typeface="Abril Fatface"/>
              </a:rPr>
              <a:t>GREAT WORDS</a:t>
            </a:r>
            <a:endParaRPr b="0" i="0" sz="2800" u="none" cap="none" strike="noStrike">
              <a:solidFill>
                <a:srgbClr val="FFFFFF"/>
              </a:solidFill>
              <a:latin typeface="Abril Fatface"/>
              <a:ea typeface="Abril Fatface"/>
              <a:cs typeface="Abril Fatface"/>
              <a:sym typeface="Abril Fatface"/>
            </a:endParaRPr>
          </a:p>
        </p:txBody>
      </p:sp>
      <p:sp>
        <p:nvSpPr>
          <p:cNvPr id="786" name="Google Shape;786;p48"/>
          <p:cNvSpPr txBox="1"/>
          <p:nvPr>
            <p:ph idx="2" type="title"/>
          </p:nvPr>
        </p:nvSpPr>
        <p:spPr>
          <a:xfrm>
            <a:off x="3148075" y="154075"/>
            <a:ext cx="5801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r>
              <a:rPr lang="es"/>
              <a:t>You could use </a:t>
            </a:r>
            <a:r>
              <a:rPr lang="es">
                <a:solidFill>
                  <a:srgbClr val="CC3F3A"/>
                </a:solidFill>
              </a:rPr>
              <a:t>four columns</a:t>
            </a:r>
            <a:r>
              <a:rPr lang="es"/>
              <a:t>, why not?</a:t>
            </a:r>
            <a:endParaRPr/>
          </a:p>
        </p:txBody>
      </p:sp>
      <p:sp>
        <p:nvSpPr>
          <p:cNvPr id="787" name="Google Shape;787;p48"/>
          <p:cNvSpPr txBox="1"/>
          <p:nvPr>
            <p:ph idx="4" type="subTitle"/>
          </p:nvPr>
        </p:nvSpPr>
        <p:spPr>
          <a:xfrm>
            <a:off x="3720475" y="28891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788" name="Google Shape;788;p48"/>
          <p:cNvSpPr txBox="1"/>
          <p:nvPr>
            <p:ph idx="5" type="subTitle"/>
          </p:nvPr>
        </p:nvSpPr>
        <p:spPr>
          <a:xfrm>
            <a:off x="3720475" y="32253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789" name="Google Shape;789;p48"/>
          <p:cNvSpPr txBox="1"/>
          <p:nvPr>
            <p:ph idx="8" type="subTitle"/>
          </p:nvPr>
        </p:nvSpPr>
        <p:spPr>
          <a:xfrm>
            <a:off x="6820700" y="28891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790" name="Google Shape;790;p48"/>
          <p:cNvSpPr txBox="1"/>
          <p:nvPr>
            <p:ph idx="9" type="subTitle"/>
          </p:nvPr>
        </p:nvSpPr>
        <p:spPr>
          <a:xfrm>
            <a:off x="6820700" y="32253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</a:t>
            </a:r>
            <a:endParaRPr/>
          </a:p>
        </p:txBody>
      </p:sp>
      <p:sp>
        <p:nvSpPr>
          <p:cNvPr id="791" name="Google Shape;791;p48"/>
          <p:cNvSpPr txBox="1"/>
          <p:nvPr>
            <p:ph idx="1" type="subTitle"/>
          </p:nvPr>
        </p:nvSpPr>
        <p:spPr>
          <a:xfrm>
            <a:off x="3720475" y="1274525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792" name="Google Shape;792;p48"/>
          <p:cNvSpPr txBox="1"/>
          <p:nvPr>
            <p:ph idx="3" type="subTitle"/>
          </p:nvPr>
        </p:nvSpPr>
        <p:spPr>
          <a:xfrm>
            <a:off x="3720475" y="1610775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 </a:t>
            </a:r>
            <a:endParaRPr/>
          </a:p>
        </p:txBody>
      </p:sp>
      <p:sp>
        <p:nvSpPr>
          <p:cNvPr id="793" name="Google Shape;793;p48"/>
          <p:cNvSpPr txBox="1"/>
          <p:nvPr>
            <p:ph idx="6" type="subTitle"/>
          </p:nvPr>
        </p:nvSpPr>
        <p:spPr>
          <a:xfrm>
            <a:off x="6820700" y="126645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794" name="Google Shape;794;p48"/>
          <p:cNvSpPr txBox="1"/>
          <p:nvPr>
            <p:ph idx="7" type="subTitle"/>
          </p:nvPr>
        </p:nvSpPr>
        <p:spPr>
          <a:xfrm>
            <a:off x="6820700" y="160270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98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49"/>
          <p:cNvSpPr txBox="1"/>
          <p:nvPr>
            <p:ph idx="1" type="subTitle"/>
          </p:nvPr>
        </p:nvSpPr>
        <p:spPr>
          <a:xfrm>
            <a:off x="114000" y="21937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CCCCCC"/>
                </a:solidFill>
              </a:rPr>
              <a:t>MERCURY</a:t>
            </a:r>
            <a:endParaRPr/>
          </a:p>
        </p:txBody>
      </p:sp>
      <p:sp>
        <p:nvSpPr>
          <p:cNvPr id="800" name="Google Shape;800;p49"/>
          <p:cNvSpPr txBox="1"/>
          <p:nvPr>
            <p:ph idx="2" type="subTitle"/>
          </p:nvPr>
        </p:nvSpPr>
        <p:spPr>
          <a:xfrm>
            <a:off x="114000" y="29871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FEFEF"/>
                </a:solidFill>
              </a:rPr>
              <a:t>Mercury is the closest planet to the Sun and is only a bit larger than our Moon</a:t>
            </a:r>
            <a:endParaRPr>
              <a:solidFill>
                <a:srgbClr val="EFEFEF"/>
              </a:solidFill>
            </a:endParaRPr>
          </a:p>
        </p:txBody>
      </p:sp>
      <p:sp>
        <p:nvSpPr>
          <p:cNvPr id="801" name="Google Shape;801;p49"/>
          <p:cNvSpPr txBox="1"/>
          <p:nvPr>
            <p:ph idx="3" type="subTitle"/>
          </p:nvPr>
        </p:nvSpPr>
        <p:spPr>
          <a:xfrm>
            <a:off x="2399988" y="21937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</a:pPr>
            <a:r>
              <a:rPr lang="es" sz="1800"/>
              <a:t>MARS</a:t>
            </a:r>
            <a:endParaRPr/>
          </a:p>
        </p:txBody>
      </p:sp>
      <p:sp>
        <p:nvSpPr>
          <p:cNvPr id="802" name="Google Shape;802;p49"/>
          <p:cNvSpPr txBox="1"/>
          <p:nvPr>
            <p:ph idx="4" type="subTitle"/>
          </p:nvPr>
        </p:nvSpPr>
        <p:spPr>
          <a:xfrm>
            <a:off x="2399988" y="29871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CCCCCC"/>
                </a:solidFill>
              </a:rPr>
              <a:t>Despite being red, Mars is a cold place, not hot. It’s full of iron oxide dust</a:t>
            </a:r>
            <a:endParaRPr>
              <a:solidFill>
                <a:srgbClr val="CCCCCC"/>
              </a:solidFill>
            </a:endParaRPr>
          </a:p>
        </p:txBody>
      </p:sp>
      <p:sp>
        <p:nvSpPr>
          <p:cNvPr id="803" name="Google Shape;803;p49"/>
          <p:cNvSpPr txBox="1"/>
          <p:nvPr>
            <p:ph idx="5" type="subTitle"/>
          </p:nvPr>
        </p:nvSpPr>
        <p:spPr>
          <a:xfrm>
            <a:off x="4685975" y="21937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D9D9D9"/>
                </a:solidFill>
              </a:rPr>
              <a:t>JUPITER</a:t>
            </a:r>
            <a:endParaRPr>
              <a:solidFill>
                <a:srgbClr val="D9D9D9"/>
              </a:solidFill>
            </a:endParaRPr>
          </a:p>
        </p:txBody>
      </p:sp>
      <p:sp>
        <p:nvSpPr>
          <p:cNvPr id="804" name="Google Shape;804;p49"/>
          <p:cNvSpPr txBox="1"/>
          <p:nvPr>
            <p:ph idx="7" type="subTitle"/>
          </p:nvPr>
        </p:nvSpPr>
        <p:spPr>
          <a:xfrm>
            <a:off x="6971950" y="2193700"/>
            <a:ext cx="2058000" cy="46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805" name="Google Shape;805;p49"/>
          <p:cNvSpPr txBox="1"/>
          <p:nvPr>
            <p:ph idx="8" type="subTitle"/>
          </p:nvPr>
        </p:nvSpPr>
        <p:spPr>
          <a:xfrm>
            <a:off x="6971950" y="29871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ial"/>
              <a:buNone/>
            </a:pPr>
            <a:r>
              <a:rPr lang="es">
                <a:solidFill>
                  <a:srgbClr val="D9D9D9"/>
                </a:solidFill>
              </a:rPr>
              <a:t>Yes, this is the ringed one. It’s a gas giant, composed mostly of hydrogen and helium</a:t>
            </a:r>
            <a:endParaRPr>
              <a:solidFill>
                <a:srgbClr val="D9D9D9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" name="Google Shape;806;p49"/>
          <p:cNvGrpSpPr/>
          <p:nvPr/>
        </p:nvGrpSpPr>
        <p:grpSpPr>
          <a:xfrm>
            <a:off x="835358" y="1275278"/>
            <a:ext cx="620552" cy="803337"/>
            <a:chOff x="-50469125" y="3183175"/>
            <a:chExt cx="233150" cy="301825"/>
          </a:xfrm>
        </p:grpSpPr>
        <p:sp>
          <p:nvSpPr>
            <p:cNvPr id="807" name="Google Shape;807;p49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49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49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0" name="Google Shape;810;p49"/>
          <p:cNvGrpSpPr/>
          <p:nvPr/>
        </p:nvGrpSpPr>
        <p:grpSpPr>
          <a:xfrm>
            <a:off x="3032202" y="1189986"/>
            <a:ext cx="798746" cy="800875"/>
            <a:chOff x="-47892800" y="3937700"/>
            <a:chExt cx="300100" cy="300900"/>
          </a:xfrm>
        </p:grpSpPr>
        <p:sp>
          <p:nvSpPr>
            <p:cNvPr id="811" name="Google Shape;811;p49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49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49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49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49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49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49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49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9" name="Google Shape;819;p49"/>
          <p:cNvGrpSpPr/>
          <p:nvPr/>
        </p:nvGrpSpPr>
        <p:grpSpPr>
          <a:xfrm>
            <a:off x="7698545" y="1276670"/>
            <a:ext cx="610105" cy="800543"/>
            <a:chOff x="-46007225" y="3937825"/>
            <a:chExt cx="229225" cy="300775"/>
          </a:xfrm>
        </p:grpSpPr>
        <p:sp>
          <p:nvSpPr>
            <p:cNvPr id="820" name="Google Shape;820;p49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49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49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49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49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49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49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49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49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49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CC3F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0" name="Google Shape;830;p49"/>
          <p:cNvGrpSpPr/>
          <p:nvPr/>
        </p:nvGrpSpPr>
        <p:grpSpPr>
          <a:xfrm>
            <a:off x="5318225" y="1191046"/>
            <a:ext cx="798746" cy="798746"/>
            <a:chOff x="-47154800" y="3569100"/>
            <a:chExt cx="300100" cy="300100"/>
          </a:xfrm>
        </p:grpSpPr>
        <p:sp>
          <p:nvSpPr>
            <p:cNvPr id="831" name="Google Shape;831;p49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49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49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49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49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49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7" name="Google Shape;837;p49"/>
          <p:cNvSpPr/>
          <p:nvPr/>
        </p:nvSpPr>
        <p:spPr>
          <a:xfrm>
            <a:off x="5374000" y="2819400"/>
            <a:ext cx="681900" cy="3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8" name="Google Shape;838;p49"/>
          <p:cNvSpPr/>
          <p:nvPr/>
        </p:nvSpPr>
        <p:spPr>
          <a:xfrm>
            <a:off x="7660050" y="2854350"/>
            <a:ext cx="681900" cy="34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" name="Google Shape;839;p49"/>
          <p:cNvSpPr txBox="1"/>
          <p:nvPr>
            <p:ph idx="6" type="subTitle"/>
          </p:nvPr>
        </p:nvSpPr>
        <p:spPr>
          <a:xfrm>
            <a:off x="4685975" y="2987150"/>
            <a:ext cx="19629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FEFEF"/>
                </a:solidFill>
              </a:rPr>
              <a:t>It’s a gas giant and also the biggest planet in our Solar System</a:t>
            </a:r>
            <a:endParaRPr>
              <a:solidFill>
                <a:srgbClr val="EFEFEF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43" name="Shape 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4" name="Google Shape;844;p50"/>
          <p:cNvPicPr preferRelativeResize="0"/>
          <p:nvPr/>
        </p:nvPicPr>
        <p:blipFill rotWithShape="1">
          <a:blip r:embed="rId3">
            <a:alphaModFix/>
          </a:blip>
          <a:srcRect b="12439" l="2800" r="3539" t="8320"/>
          <a:stretch/>
        </p:blipFill>
        <p:spPr>
          <a:xfrm>
            <a:off x="0" y="0"/>
            <a:ext cx="5148750" cy="2902851"/>
          </a:xfrm>
          <a:prstGeom prst="rect">
            <a:avLst/>
          </a:prstGeom>
          <a:noFill/>
          <a:ln>
            <a:noFill/>
          </a:ln>
        </p:spPr>
      </p:pic>
      <p:pic>
        <p:nvPicPr>
          <p:cNvPr id="845" name="Google Shape;845;p50"/>
          <p:cNvPicPr preferRelativeResize="0"/>
          <p:nvPr/>
        </p:nvPicPr>
        <p:blipFill rotWithShape="1">
          <a:blip r:embed="rId4">
            <a:alphaModFix/>
          </a:blip>
          <a:srcRect b="8684" l="0" r="0" t="10138"/>
          <a:stretch/>
        </p:blipFill>
        <p:spPr>
          <a:xfrm>
            <a:off x="3894875" y="2299375"/>
            <a:ext cx="5249126" cy="2844126"/>
          </a:xfrm>
          <a:prstGeom prst="rect">
            <a:avLst/>
          </a:prstGeom>
          <a:noFill/>
          <a:ln cap="flat" cmpd="sng" w="762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846" name="Google Shape;846;p50"/>
          <p:cNvSpPr/>
          <p:nvPr/>
        </p:nvSpPr>
        <p:spPr>
          <a:xfrm>
            <a:off x="5521225" y="0"/>
            <a:ext cx="3277800" cy="18561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7" name="Google Shape;847;p50"/>
          <p:cNvSpPr txBox="1"/>
          <p:nvPr>
            <p:ph idx="4294967295" type="body"/>
          </p:nvPr>
        </p:nvSpPr>
        <p:spPr>
          <a:xfrm>
            <a:off x="405725" y="3249675"/>
            <a:ext cx="2790300" cy="141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1400"/>
              <a:buChar char="●"/>
            </a:pPr>
            <a:r>
              <a:rPr lang="es" sz="1400">
                <a:solidFill>
                  <a:srgbClr val="999999"/>
                </a:solidFill>
              </a:rPr>
              <a:t>Venus has a beautiful name, but it’s terribly hot</a:t>
            </a:r>
            <a:endParaRPr sz="1400">
              <a:solidFill>
                <a:srgbClr val="999999"/>
              </a:solidFill>
            </a:endParaRPr>
          </a:p>
          <a:p>
            <a:pPr indent="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999999"/>
              </a:solidFill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1400"/>
              <a:buChar char="●"/>
            </a:pPr>
            <a:r>
              <a:rPr lang="es" sz="1400">
                <a:solidFill>
                  <a:srgbClr val="999999"/>
                </a:solidFill>
              </a:rPr>
              <a:t>Neptune is the farthest planet from the Sun</a:t>
            </a:r>
            <a:endParaRPr sz="1400">
              <a:solidFill>
                <a:srgbClr val="999999"/>
              </a:solidFill>
            </a:endParaRPr>
          </a:p>
        </p:txBody>
      </p:sp>
      <p:sp>
        <p:nvSpPr>
          <p:cNvPr id="848" name="Google Shape;848;p50"/>
          <p:cNvSpPr txBox="1"/>
          <p:nvPr>
            <p:ph idx="4294967295" type="body"/>
          </p:nvPr>
        </p:nvSpPr>
        <p:spPr>
          <a:xfrm>
            <a:off x="5684650" y="265400"/>
            <a:ext cx="2950800" cy="141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88900" lvl="0" marL="0" rtl="0" algn="ctr"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1400"/>
              <a:buChar char="●"/>
            </a:pPr>
            <a:r>
              <a:rPr lang="es" sz="1800">
                <a:solidFill>
                  <a:schemeClr val="lt1"/>
                </a:solidFill>
                <a:latin typeface="Abril Fatface"/>
                <a:ea typeface="Abril Fatface"/>
                <a:cs typeface="Abril Fatface"/>
                <a:sym typeface="Abril Fatface"/>
              </a:rPr>
              <a:t>“Words full of wisdom that someone important said and can make the reader get inspired.”</a:t>
            </a:r>
            <a:endParaRPr sz="1400">
              <a:solidFill>
                <a:srgbClr val="999999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52" name="Shape 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3" name="Google Shape;853;p51"/>
          <p:cNvPicPr preferRelativeResize="0"/>
          <p:nvPr/>
        </p:nvPicPr>
        <p:blipFill rotWithShape="1">
          <a:blip r:embed="rId3">
            <a:alphaModFix/>
          </a:blip>
          <a:srcRect b="10646" l="0" r="0" t="7512"/>
          <a:stretch/>
        </p:blipFill>
        <p:spPr>
          <a:xfrm>
            <a:off x="0" y="0"/>
            <a:ext cx="4572001" cy="2493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54" name="Google Shape;854;p51"/>
          <p:cNvPicPr preferRelativeResize="0"/>
          <p:nvPr/>
        </p:nvPicPr>
        <p:blipFill rotWithShape="1">
          <a:blip r:embed="rId4">
            <a:alphaModFix/>
          </a:blip>
          <a:srcRect b="25440" l="0" r="0" t="20013"/>
          <a:stretch/>
        </p:blipFill>
        <p:spPr>
          <a:xfrm>
            <a:off x="4571975" y="0"/>
            <a:ext cx="4572001" cy="2493824"/>
          </a:xfrm>
          <a:prstGeom prst="rect">
            <a:avLst/>
          </a:prstGeom>
          <a:noFill/>
          <a:ln>
            <a:noFill/>
          </a:ln>
        </p:spPr>
      </p:pic>
      <p:sp>
        <p:nvSpPr>
          <p:cNvPr id="855" name="Google Shape;855;p51"/>
          <p:cNvSpPr/>
          <p:nvPr/>
        </p:nvSpPr>
        <p:spPr>
          <a:xfrm>
            <a:off x="118775" y="1995075"/>
            <a:ext cx="942000" cy="942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6" name="Google Shape;856;p51"/>
          <p:cNvSpPr txBox="1"/>
          <p:nvPr>
            <p:ph idx="4294967295" type="body"/>
          </p:nvPr>
        </p:nvSpPr>
        <p:spPr>
          <a:xfrm>
            <a:off x="198875" y="2098275"/>
            <a:ext cx="781800" cy="73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b="1" lang="es" sz="2000">
                <a:solidFill>
                  <a:srgbClr val="FFFFFF"/>
                </a:solidFill>
              </a:rPr>
              <a:t>DAY</a:t>
            </a:r>
            <a:endParaRPr b="1" sz="2000"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b="1" lang="es" sz="2000">
                <a:solidFill>
                  <a:srgbClr val="FFFFFF"/>
                </a:solidFill>
              </a:rPr>
              <a:t>1</a:t>
            </a:r>
            <a:endParaRPr b="1" sz="2000"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t/>
            </a:r>
            <a:endParaRPr/>
          </a:p>
        </p:txBody>
      </p:sp>
      <p:sp>
        <p:nvSpPr>
          <p:cNvPr id="857" name="Google Shape;857;p51"/>
          <p:cNvSpPr/>
          <p:nvPr/>
        </p:nvSpPr>
        <p:spPr>
          <a:xfrm>
            <a:off x="8053475" y="1995075"/>
            <a:ext cx="942000" cy="9420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8" name="Google Shape;858;p51"/>
          <p:cNvSpPr txBox="1"/>
          <p:nvPr>
            <p:ph idx="4294967295" type="body"/>
          </p:nvPr>
        </p:nvSpPr>
        <p:spPr>
          <a:xfrm>
            <a:off x="8133575" y="2098275"/>
            <a:ext cx="781800" cy="73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b="1" lang="es" sz="2000">
                <a:solidFill>
                  <a:srgbClr val="FFFFFF"/>
                </a:solidFill>
              </a:rPr>
              <a:t>DAY</a:t>
            </a:r>
            <a:endParaRPr b="1" sz="2000"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b="1" lang="es" sz="2000">
                <a:solidFill>
                  <a:srgbClr val="FFFFFF"/>
                </a:solidFill>
              </a:rPr>
              <a:t>2</a:t>
            </a:r>
            <a:endParaRPr b="1" sz="2000"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t/>
            </a:r>
            <a:endParaRPr/>
          </a:p>
        </p:txBody>
      </p:sp>
      <p:sp>
        <p:nvSpPr>
          <p:cNvPr id="859" name="Google Shape;859;p51"/>
          <p:cNvSpPr/>
          <p:nvPr/>
        </p:nvSpPr>
        <p:spPr>
          <a:xfrm>
            <a:off x="2147233" y="3379925"/>
            <a:ext cx="747600" cy="342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0" name="Google Shape;860;p51"/>
          <p:cNvSpPr/>
          <p:nvPr/>
        </p:nvSpPr>
        <p:spPr>
          <a:xfrm>
            <a:off x="6249183" y="3379925"/>
            <a:ext cx="747600" cy="34200"/>
          </a:xfrm>
          <a:prstGeom prst="rect">
            <a:avLst/>
          </a:prstGeom>
          <a:solidFill>
            <a:srgbClr val="CC3F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1" name="Google Shape;861;p51"/>
          <p:cNvSpPr txBox="1"/>
          <p:nvPr>
            <p:ph idx="1" type="subTitle"/>
          </p:nvPr>
        </p:nvSpPr>
        <p:spPr>
          <a:xfrm>
            <a:off x="768750" y="3414125"/>
            <a:ext cx="35043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</a:t>
            </a:r>
            <a:endParaRPr/>
          </a:p>
        </p:txBody>
      </p:sp>
      <p:sp>
        <p:nvSpPr>
          <p:cNvPr id="862" name="Google Shape;862;p51"/>
          <p:cNvSpPr txBox="1"/>
          <p:nvPr>
            <p:ph idx="3" type="subTitle"/>
          </p:nvPr>
        </p:nvSpPr>
        <p:spPr>
          <a:xfrm>
            <a:off x="4870825" y="3414125"/>
            <a:ext cx="35043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863" name="Google Shape;863;p51"/>
          <p:cNvSpPr txBox="1"/>
          <p:nvPr>
            <p:ph type="title"/>
          </p:nvPr>
        </p:nvSpPr>
        <p:spPr>
          <a:xfrm>
            <a:off x="706200" y="2807225"/>
            <a:ext cx="3629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864" name="Google Shape;864;p51"/>
          <p:cNvSpPr txBox="1"/>
          <p:nvPr>
            <p:ph idx="2" type="title"/>
          </p:nvPr>
        </p:nvSpPr>
        <p:spPr>
          <a:xfrm>
            <a:off x="4808275" y="2807225"/>
            <a:ext cx="3629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68" name="Shape 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Google Shape;869;p52"/>
          <p:cNvSpPr txBox="1"/>
          <p:nvPr>
            <p:ph type="title"/>
          </p:nvPr>
        </p:nvSpPr>
        <p:spPr>
          <a:xfrm>
            <a:off x="798800" y="1583075"/>
            <a:ext cx="3427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/>
              <a:t>Desktop Software</a:t>
            </a:r>
            <a:endParaRPr/>
          </a:p>
        </p:txBody>
      </p:sp>
      <p:grpSp>
        <p:nvGrpSpPr>
          <p:cNvPr id="870" name="Google Shape;870;p52"/>
          <p:cNvGrpSpPr/>
          <p:nvPr/>
        </p:nvGrpSpPr>
        <p:grpSpPr>
          <a:xfrm>
            <a:off x="4359791" y="1335956"/>
            <a:ext cx="4317507" cy="3283923"/>
            <a:chOff x="761990" y="1565538"/>
            <a:chExt cx="3582102" cy="2724569"/>
          </a:xfrm>
        </p:grpSpPr>
        <p:pic>
          <p:nvPicPr>
            <p:cNvPr id="871" name="Google Shape;871;p52"/>
            <p:cNvPicPr preferRelativeResize="0"/>
            <p:nvPr/>
          </p:nvPicPr>
          <p:blipFill rotWithShape="1">
            <a:blip r:embed="rId3">
              <a:alphaModFix/>
            </a:blip>
            <a:srcRect b="21179" l="0" r="0" t="0"/>
            <a:stretch/>
          </p:blipFill>
          <p:spPr>
            <a:xfrm>
              <a:off x="869200" y="1674824"/>
              <a:ext cx="3372802" cy="207120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2" name="Google Shape;872;p52"/>
            <p:cNvGrpSpPr/>
            <p:nvPr/>
          </p:nvGrpSpPr>
          <p:grpSpPr>
            <a:xfrm>
              <a:off x="761990" y="1565538"/>
              <a:ext cx="3582102" cy="2724569"/>
              <a:chOff x="3422350" y="731675"/>
              <a:chExt cx="4831537" cy="3674898"/>
            </a:xfrm>
          </p:grpSpPr>
          <p:sp>
            <p:nvSpPr>
              <p:cNvPr id="873" name="Google Shape;873;p52"/>
              <p:cNvSpPr/>
              <p:nvPr/>
            </p:nvSpPr>
            <p:spPr>
              <a:xfrm>
                <a:off x="5352325" y="4031650"/>
                <a:ext cx="958800" cy="255300"/>
              </a:xfrm>
              <a:prstGeom prst="rect">
                <a:avLst/>
              </a:prstGeom>
              <a:solidFill>
                <a:srgbClr val="A0A0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4" name="Google Shape;874;p52"/>
              <p:cNvSpPr/>
              <p:nvPr/>
            </p:nvSpPr>
            <p:spPr>
              <a:xfrm flipH="1">
                <a:off x="6230475" y="3891500"/>
                <a:ext cx="399775" cy="489077"/>
              </a:xfrm>
              <a:custGeom>
                <a:rect b="b" l="l" r="r" t="t"/>
                <a:pathLst>
                  <a:path extrusionOk="0" h="18395" w="15991">
                    <a:moveTo>
                      <a:pt x="1325" y="15800"/>
                    </a:moveTo>
                    <a:cubicBezTo>
                      <a:pt x="2082" y="15098"/>
                      <a:pt x="4341" y="13522"/>
                      <a:pt x="5354" y="12612"/>
                    </a:cubicBezTo>
                    <a:cubicBezTo>
                      <a:pt x="6368" y="11702"/>
                      <a:pt x="6856" y="11031"/>
                      <a:pt x="7406" y="10341"/>
                    </a:cubicBezTo>
                    <a:cubicBezTo>
                      <a:pt x="7956" y="9651"/>
                      <a:pt x="8176" y="9340"/>
                      <a:pt x="8652" y="8473"/>
                    </a:cubicBezTo>
                    <a:cubicBezTo>
                      <a:pt x="9128" y="7606"/>
                      <a:pt x="9849" y="6220"/>
                      <a:pt x="10264" y="5139"/>
                    </a:cubicBezTo>
                    <a:cubicBezTo>
                      <a:pt x="10679" y="4058"/>
                      <a:pt x="10948" y="2702"/>
                      <a:pt x="11143" y="1988"/>
                    </a:cubicBezTo>
                    <a:cubicBezTo>
                      <a:pt x="11338" y="1274"/>
                      <a:pt x="11241" y="1067"/>
                      <a:pt x="11436" y="853"/>
                    </a:cubicBezTo>
                    <a:cubicBezTo>
                      <a:pt x="11631" y="639"/>
                      <a:pt x="11558" y="-845"/>
                      <a:pt x="12315" y="706"/>
                    </a:cubicBezTo>
                    <a:cubicBezTo>
                      <a:pt x="13072" y="2257"/>
                      <a:pt x="16162" y="7838"/>
                      <a:pt x="15979" y="10158"/>
                    </a:cubicBezTo>
                    <a:cubicBezTo>
                      <a:pt x="15796" y="12478"/>
                      <a:pt x="13756" y="13577"/>
                      <a:pt x="11216" y="14627"/>
                    </a:cubicBezTo>
                    <a:cubicBezTo>
                      <a:pt x="8676" y="15677"/>
                      <a:pt x="2461" y="15836"/>
                      <a:pt x="739" y="16459"/>
                    </a:cubicBezTo>
                    <a:cubicBezTo>
                      <a:pt x="-983" y="17082"/>
                      <a:pt x="873" y="18303"/>
                      <a:pt x="885" y="18364"/>
                    </a:cubicBezTo>
                    <a:cubicBezTo>
                      <a:pt x="897" y="18425"/>
                      <a:pt x="739" y="17252"/>
                      <a:pt x="812" y="16825"/>
                    </a:cubicBezTo>
                    <a:cubicBezTo>
                      <a:pt x="885" y="16398"/>
                      <a:pt x="568" y="16502"/>
                      <a:pt x="1325" y="15800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5" name="Google Shape;875;p52"/>
              <p:cNvSpPr/>
              <p:nvPr/>
            </p:nvSpPr>
            <p:spPr>
              <a:xfrm>
                <a:off x="5043518" y="3915067"/>
                <a:ext cx="399775" cy="459875"/>
              </a:xfrm>
              <a:custGeom>
                <a:rect b="b" l="l" r="r" t="t"/>
                <a:pathLst>
                  <a:path extrusionOk="0" h="18395" w="15991">
                    <a:moveTo>
                      <a:pt x="1325" y="15800"/>
                    </a:moveTo>
                    <a:cubicBezTo>
                      <a:pt x="2082" y="15098"/>
                      <a:pt x="4341" y="13522"/>
                      <a:pt x="5354" y="12612"/>
                    </a:cubicBezTo>
                    <a:cubicBezTo>
                      <a:pt x="6368" y="11702"/>
                      <a:pt x="6856" y="11031"/>
                      <a:pt x="7406" y="10341"/>
                    </a:cubicBezTo>
                    <a:cubicBezTo>
                      <a:pt x="7956" y="9651"/>
                      <a:pt x="8176" y="9340"/>
                      <a:pt x="8652" y="8473"/>
                    </a:cubicBezTo>
                    <a:cubicBezTo>
                      <a:pt x="9128" y="7606"/>
                      <a:pt x="9849" y="6220"/>
                      <a:pt x="10264" y="5139"/>
                    </a:cubicBezTo>
                    <a:cubicBezTo>
                      <a:pt x="10679" y="4058"/>
                      <a:pt x="10948" y="2702"/>
                      <a:pt x="11143" y="1988"/>
                    </a:cubicBezTo>
                    <a:cubicBezTo>
                      <a:pt x="11338" y="1274"/>
                      <a:pt x="11241" y="1067"/>
                      <a:pt x="11436" y="853"/>
                    </a:cubicBezTo>
                    <a:cubicBezTo>
                      <a:pt x="11631" y="639"/>
                      <a:pt x="11558" y="-845"/>
                      <a:pt x="12315" y="706"/>
                    </a:cubicBezTo>
                    <a:cubicBezTo>
                      <a:pt x="13072" y="2257"/>
                      <a:pt x="16162" y="7838"/>
                      <a:pt x="15979" y="10158"/>
                    </a:cubicBezTo>
                    <a:cubicBezTo>
                      <a:pt x="15796" y="12478"/>
                      <a:pt x="13756" y="13577"/>
                      <a:pt x="11216" y="14627"/>
                    </a:cubicBezTo>
                    <a:cubicBezTo>
                      <a:pt x="8676" y="15677"/>
                      <a:pt x="2461" y="15836"/>
                      <a:pt x="739" y="16459"/>
                    </a:cubicBezTo>
                    <a:cubicBezTo>
                      <a:pt x="-983" y="17082"/>
                      <a:pt x="873" y="18303"/>
                      <a:pt x="885" y="18364"/>
                    </a:cubicBezTo>
                    <a:cubicBezTo>
                      <a:pt x="897" y="18425"/>
                      <a:pt x="739" y="17252"/>
                      <a:pt x="812" y="16825"/>
                    </a:cubicBezTo>
                    <a:cubicBezTo>
                      <a:pt x="885" y="16398"/>
                      <a:pt x="568" y="16502"/>
                      <a:pt x="1325" y="15800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6" name="Google Shape;876;p52"/>
              <p:cNvSpPr/>
              <p:nvPr/>
            </p:nvSpPr>
            <p:spPr>
              <a:xfrm>
                <a:off x="5183975" y="3763900"/>
                <a:ext cx="87000" cy="25200"/>
              </a:xfrm>
              <a:prstGeom prst="rect">
                <a:avLst/>
              </a:prstGeom>
              <a:solidFill>
                <a:srgbClr val="A0A0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7" name="Google Shape;877;p52"/>
              <p:cNvSpPr/>
              <p:nvPr/>
            </p:nvSpPr>
            <p:spPr>
              <a:xfrm>
                <a:off x="5348300" y="3810000"/>
                <a:ext cx="981000" cy="185400"/>
              </a:xfrm>
              <a:prstGeom prst="rect">
                <a:avLst/>
              </a:prstGeom>
              <a:solidFill>
                <a:srgbClr val="A0A0A0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8" name="Google Shape;878;p52"/>
              <p:cNvSpPr/>
              <p:nvPr/>
            </p:nvSpPr>
            <p:spPr>
              <a:xfrm>
                <a:off x="5258919" y="4129800"/>
                <a:ext cx="29" cy="2369"/>
              </a:xfrm>
              <a:custGeom>
                <a:rect b="b" l="l" r="r" t="t"/>
                <a:pathLst>
                  <a:path extrusionOk="0" h="82" w="1">
                    <a:moveTo>
                      <a:pt x="1" y="8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9" name="Google Shape;879;p52"/>
              <p:cNvSpPr/>
              <p:nvPr/>
            </p:nvSpPr>
            <p:spPr>
              <a:xfrm>
                <a:off x="5223962" y="4174089"/>
                <a:ext cx="2369" cy="7020"/>
              </a:xfrm>
              <a:custGeom>
                <a:rect b="b" l="l" r="r" t="t"/>
                <a:pathLst>
                  <a:path extrusionOk="0" h="243" w="82">
                    <a:moveTo>
                      <a:pt x="1" y="243"/>
                    </a:moveTo>
                    <a:lnTo>
                      <a:pt x="81" y="1"/>
                    </a:ln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0" name="Google Shape;880;p52"/>
              <p:cNvSpPr/>
              <p:nvPr/>
            </p:nvSpPr>
            <p:spPr>
              <a:xfrm>
                <a:off x="6447569" y="4174089"/>
                <a:ext cx="4709" cy="4680"/>
              </a:xfrm>
              <a:custGeom>
                <a:rect b="b" l="l" r="r" t="t"/>
                <a:pathLst>
                  <a:path extrusionOk="0" h="162" w="163">
                    <a:moveTo>
                      <a:pt x="1" y="1"/>
                    </a:moveTo>
                    <a:lnTo>
                      <a:pt x="162" y="162"/>
                    </a:ln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" name="Google Shape;881;p52"/>
              <p:cNvSpPr/>
              <p:nvPr/>
            </p:nvSpPr>
            <p:spPr>
              <a:xfrm>
                <a:off x="6417292" y="4132140"/>
                <a:ext cx="29" cy="2369"/>
              </a:xfrm>
              <a:custGeom>
                <a:rect b="b" l="l" r="r" t="t"/>
                <a:pathLst>
                  <a:path extrusionOk="0" h="82" w="1">
                    <a:moveTo>
                      <a:pt x="0" y="0"/>
                    </a:move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2" name="Google Shape;882;p52"/>
              <p:cNvSpPr/>
              <p:nvPr/>
            </p:nvSpPr>
            <p:spPr>
              <a:xfrm>
                <a:off x="5028174" y="4248712"/>
                <a:ext cx="1619862" cy="97879"/>
              </a:xfrm>
              <a:custGeom>
                <a:rect b="b" l="l" r="r" t="t"/>
                <a:pathLst>
                  <a:path extrusionOk="0" h="3388" w="56070">
                    <a:moveTo>
                      <a:pt x="4435" y="1"/>
                    </a:moveTo>
                    <a:lnTo>
                      <a:pt x="4196" y="160"/>
                    </a:lnTo>
                    <a:lnTo>
                      <a:pt x="4200" y="160"/>
                    </a:lnTo>
                    <a:cubicBezTo>
                      <a:pt x="4279" y="105"/>
                      <a:pt x="4357" y="53"/>
                      <a:pt x="4435" y="1"/>
                    </a:cubicBezTo>
                    <a:close/>
                    <a:moveTo>
                      <a:pt x="51636" y="1"/>
                    </a:moveTo>
                    <a:cubicBezTo>
                      <a:pt x="51714" y="53"/>
                      <a:pt x="51792" y="105"/>
                      <a:pt x="51868" y="160"/>
                    </a:cubicBezTo>
                    <a:lnTo>
                      <a:pt x="51875" y="160"/>
                    </a:lnTo>
                    <a:lnTo>
                      <a:pt x="51636" y="1"/>
                    </a:lnTo>
                    <a:close/>
                    <a:moveTo>
                      <a:pt x="4200" y="160"/>
                    </a:moveTo>
                    <a:cubicBezTo>
                      <a:pt x="4037" y="275"/>
                      <a:pt x="3875" y="401"/>
                      <a:pt x="3712" y="564"/>
                    </a:cubicBezTo>
                    <a:lnTo>
                      <a:pt x="82" y="3226"/>
                    </a:lnTo>
                    <a:cubicBezTo>
                      <a:pt x="82" y="3307"/>
                      <a:pt x="1" y="3307"/>
                      <a:pt x="1" y="3387"/>
                    </a:cubicBezTo>
                    <a:lnTo>
                      <a:pt x="56070" y="3387"/>
                    </a:lnTo>
                    <a:lnTo>
                      <a:pt x="55909" y="3226"/>
                    </a:lnTo>
                    <a:lnTo>
                      <a:pt x="52278" y="564"/>
                    </a:lnTo>
                    <a:cubicBezTo>
                      <a:pt x="52170" y="401"/>
                      <a:pt x="52025" y="275"/>
                      <a:pt x="51868" y="160"/>
                    </a:cubicBez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" name="Google Shape;883;p52"/>
              <p:cNvSpPr/>
              <p:nvPr/>
            </p:nvSpPr>
            <p:spPr>
              <a:xfrm>
                <a:off x="5282233" y="3789534"/>
                <a:ext cx="1109434" cy="300687"/>
              </a:xfrm>
              <a:custGeom>
                <a:rect b="b" l="l" r="r" t="t"/>
                <a:pathLst>
                  <a:path extrusionOk="0" h="10408" w="38402">
                    <a:moveTo>
                      <a:pt x="2017" y="0"/>
                    </a:moveTo>
                    <a:lnTo>
                      <a:pt x="1291" y="6616"/>
                    </a:lnTo>
                    <a:cubicBezTo>
                      <a:pt x="1049" y="7906"/>
                      <a:pt x="565" y="9197"/>
                      <a:pt x="0" y="10407"/>
                    </a:cubicBezTo>
                    <a:lnTo>
                      <a:pt x="81" y="10246"/>
                    </a:lnTo>
                    <a:lnTo>
                      <a:pt x="38327" y="10246"/>
                    </a:lnTo>
                    <a:cubicBezTo>
                      <a:pt x="37794" y="9083"/>
                      <a:pt x="37342" y="7849"/>
                      <a:pt x="37111" y="6616"/>
                    </a:cubicBezTo>
                    <a:lnTo>
                      <a:pt x="36465" y="565"/>
                    </a:lnTo>
                    <a:cubicBezTo>
                      <a:pt x="32270" y="3066"/>
                      <a:pt x="27591" y="4679"/>
                      <a:pt x="22670" y="5244"/>
                    </a:cubicBezTo>
                    <a:cubicBezTo>
                      <a:pt x="21500" y="5345"/>
                      <a:pt x="20331" y="5395"/>
                      <a:pt x="19163" y="5395"/>
                    </a:cubicBezTo>
                    <a:cubicBezTo>
                      <a:pt x="15661" y="5395"/>
                      <a:pt x="12182" y="4942"/>
                      <a:pt x="8794" y="4034"/>
                    </a:cubicBezTo>
                    <a:cubicBezTo>
                      <a:pt x="6777" y="3631"/>
                      <a:pt x="4841" y="2905"/>
                      <a:pt x="2985" y="1936"/>
                    </a:cubicBezTo>
                    <a:cubicBezTo>
                      <a:pt x="2824" y="1856"/>
                      <a:pt x="2743" y="1694"/>
                      <a:pt x="2582" y="1533"/>
                    </a:cubicBezTo>
                    <a:cubicBezTo>
                      <a:pt x="2421" y="1372"/>
                      <a:pt x="2098" y="1049"/>
                      <a:pt x="1937" y="807"/>
                    </a:cubicBezTo>
                    <a:lnTo>
                      <a:pt x="2017" y="0"/>
                    </a:lnTo>
                    <a:close/>
                    <a:moveTo>
                      <a:pt x="38327" y="10246"/>
                    </a:moveTo>
                    <a:cubicBezTo>
                      <a:pt x="38352" y="10300"/>
                      <a:pt x="38377" y="10354"/>
                      <a:pt x="38402" y="10407"/>
                    </a:cubicBezTo>
                    <a:cubicBezTo>
                      <a:pt x="38402" y="10327"/>
                      <a:pt x="38402" y="10246"/>
                      <a:pt x="38402" y="10246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" name="Google Shape;884;p52"/>
              <p:cNvSpPr/>
              <p:nvPr/>
            </p:nvSpPr>
            <p:spPr>
              <a:xfrm>
                <a:off x="6482526" y="4213697"/>
                <a:ext cx="9360" cy="9360"/>
              </a:xfrm>
              <a:custGeom>
                <a:rect b="b" l="l" r="r" t="t"/>
                <a:pathLst>
                  <a:path extrusionOk="0" h="324" w="324">
                    <a:moveTo>
                      <a:pt x="324" y="324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5" name="Google Shape;885;p52"/>
              <p:cNvSpPr/>
              <p:nvPr/>
            </p:nvSpPr>
            <p:spPr>
              <a:xfrm>
                <a:off x="5184353" y="4213697"/>
                <a:ext cx="9331" cy="9360"/>
              </a:xfrm>
              <a:custGeom>
                <a:rect b="b" l="l" r="r" t="t"/>
                <a:pathLst>
                  <a:path extrusionOk="0" h="324" w="323">
                    <a:moveTo>
                      <a:pt x="323" y="1"/>
                    </a:moveTo>
                    <a:lnTo>
                      <a:pt x="0" y="324"/>
                    </a:ln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6" name="Google Shape;886;p52"/>
              <p:cNvSpPr/>
              <p:nvPr/>
            </p:nvSpPr>
            <p:spPr>
              <a:xfrm>
                <a:off x="5151708" y="4085512"/>
                <a:ext cx="1377475" cy="167851"/>
              </a:xfrm>
              <a:custGeom>
                <a:rect b="b" l="l" r="r" t="t"/>
                <a:pathLst>
                  <a:path extrusionOk="0" h="5810" w="47680">
                    <a:moveTo>
                      <a:pt x="4599" y="1"/>
                    </a:moveTo>
                    <a:lnTo>
                      <a:pt x="4518" y="162"/>
                    </a:lnTo>
                    <a:cubicBezTo>
                      <a:pt x="4276" y="646"/>
                      <a:pt x="3954" y="1130"/>
                      <a:pt x="3712" y="1614"/>
                    </a:cubicBezTo>
                    <a:cubicBezTo>
                      <a:pt x="3389" y="2179"/>
                      <a:pt x="2986" y="2663"/>
                      <a:pt x="2663" y="3067"/>
                    </a:cubicBezTo>
                    <a:lnTo>
                      <a:pt x="2502" y="3309"/>
                    </a:lnTo>
                    <a:cubicBezTo>
                      <a:pt x="2260" y="3631"/>
                      <a:pt x="1856" y="4035"/>
                      <a:pt x="1533" y="4438"/>
                    </a:cubicBezTo>
                    <a:lnTo>
                      <a:pt x="1211" y="4761"/>
                    </a:lnTo>
                    <a:cubicBezTo>
                      <a:pt x="888" y="5003"/>
                      <a:pt x="565" y="5325"/>
                      <a:pt x="162" y="5648"/>
                    </a:cubicBezTo>
                    <a:lnTo>
                      <a:pt x="1" y="5809"/>
                    </a:lnTo>
                    <a:lnTo>
                      <a:pt x="47679" y="5809"/>
                    </a:lnTo>
                    <a:lnTo>
                      <a:pt x="47437" y="5648"/>
                    </a:lnTo>
                    <a:cubicBezTo>
                      <a:pt x="47115" y="5325"/>
                      <a:pt x="46711" y="5003"/>
                      <a:pt x="46389" y="4761"/>
                    </a:cubicBezTo>
                    <a:lnTo>
                      <a:pt x="46066" y="4438"/>
                    </a:lnTo>
                    <a:cubicBezTo>
                      <a:pt x="45743" y="4035"/>
                      <a:pt x="45421" y="3631"/>
                      <a:pt x="45098" y="3228"/>
                    </a:cubicBezTo>
                    <a:lnTo>
                      <a:pt x="44937" y="3067"/>
                    </a:lnTo>
                    <a:cubicBezTo>
                      <a:pt x="44533" y="2663"/>
                      <a:pt x="44210" y="2098"/>
                      <a:pt x="43888" y="1614"/>
                    </a:cubicBezTo>
                    <a:cubicBezTo>
                      <a:pt x="43646" y="1130"/>
                      <a:pt x="43404" y="646"/>
                      <a:pt x="43081" y="162"/>
                    </a:cubicBezTo>
                    <a:cubicBezTo>
                      <a:pt x="43081" y="162"/>
                      <a:pt x="43081" y="82"/>
                      <a:pt x="43081" y="1"/>
                    </a:cubicBez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" name="Google Shape;887;p52"/>
              <p:cNvSpPr/>
              <p:nvPr/>
            </p:nvSpPr>
            <p:spPr>
              <a:xfrm>
                <a:off x="5016531" y="4343477"/>
                <a:ext cx="1645401" cy="63096"/>
              </a:xfrm>
              <a:custGeom>
                <a:rect b="b" l="l" r="r" t="t"/>
                <a:pathLst>
                  <a:path extrusionOk="0" h="2184" w="56954">
                    <a:moveTo>
                      <a:pt x="404" y="0"/>
                    </a:moveTo>
                    <a:cubicBezTo>
                      <a:pt x="162" y="161"/>
                      <a:pt x="81" y="323"/>
                      <a:pt x="1" y="565"/>
                    </a:cubicBezTo>
                    <a:cubicBezTo>
                      <a:pt x="1" y="645"/>
                      <a:pt x="1" y="726"/>
                      <a:pt x="1" y="887"/>
                    </a:cubicBezTo>
                    <a:cubicBezTo>
                      <a:pt x="81" y="1614"/>
                      <a:pt x="727" y="2178"/>
                      <a:pt x="1533" y="2178"/>
                    </a:cubicBezTo>
                    <a:lnTo>
                      <a:pt x="55424" y="2178"/>
                    </a:lnTo>
                    <a:cubicBezTo>
                      <a:pt x="55465" y="2182"/>
                      <a:pt x="55506" y="2184"/>
                      <a:pt x="55546" y="2184"/>
                    </a:cubicBezTo>
                    <a:cubicBezTo>
                      <a:pt x="56370" y="2184"/>
                      <a:pt x="56953" y="1411"/>
                      <a:pt x="56876" y="565"/>
                    </a:cubicBezTo>
                    <a:cubicBezTo>
                      <a:pt x="56796" y="323"/>
                      <a:pt x="56634" y="161"/>
                      <a:pt x="56473" y="0"/>
                    </a:cubicBez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8" name="Google Shape;888;p52"/>
              <p:cNvSpPr/>
              <p:nvPr/>
            </p:nvSpPr>
            <p:spPr>
              <a:xfrm>
                <a:off x="5230953" y="785292"/>
                <a:ext cx="3022934" cy="3160162"/>
              </a:xfrm>
              <a:custGeom>
                <a:rect b="b" l="l" r="r" t="t"/>
                <a:pathLst>
                  <a:path extrusionOk="0" h="109386" w="104636">
                    <a:moveTo>
                      <a:pt x="103990" y="0"/>
                    </a:moveTo>
                    <a:lnTo>
                      <a:pt x="103264" y="726"/>
                    </a:lnTo>
                    <a:cubicBezTo>
                      <a:pt x="103506" y="1130"/>
                      <a:pt x="103668" y="1694"/>
                      <a:pt x="103668" y="2178"/>
                    </a:cubicBezTo>
                    <a:lnTo>
                      <a:pt x="103668" y="100036"/>
                    </a:lnTo>
                    <a:cubicBezTo>
                      <a:pt x="103668" y="101730"/>
                      <a:pt x="102296" y="103102"/>
                      <a:pt x="100602" y="103102"/>
                    </a:cubicBezTo>
                    <a:lnTo>
                      <a:pt x="969" y="103102"/>
                    </a:lnTo>
                    <a:lnTo>
                      <a:pt x="1" y="103989"/>
                    </a:lnTo>
                    <a:lnTo>
                      <a:pt x="3792" y="103989"/>
                    </a:lnTo>
                    <a:lnTo>
                      <a:pt x="3712" y="104796"/>
                    </a:lnTo>
                    <a:cubicBezTo>
                      <a:pt x="3873" y="105038"/>
                      <a:pt x="4115" y="105280"/>
                      <a:pt x="4357" y="105522"/>
                    </a:cubicBezTo>
                    <a:lnTo>
                      <a:pt x="4760" y="106006"/>
                    </a:lnTo>
                    <a:cubicBezTo>
                      <a:pt x="6616" y="106894"/>
                      <a:pt x="8552" y="107620"/>
                      <a:pt x="10569" y="108104"/>
                    </a:cubicBezTo>
                    <a:cubicBezTo>
                      <a:pt x="13943" y="108947"/>
                      <a:pt x="17407" y="109386"/>
                      <a:pt x="20893" y="109386"/>
                    </a:cubicBezTo>
                    <a:cubicBezTo>
                      <a:pt x="22076" y="109386"/>
                      <a:pt x="23260" y="109335"/>
                      <a:pt x="24445" y="109233"/>
                    </a:cubicBezTo>
                    <a:cubicBezTo>
                      <a:pt x="29366" y="108668"/>
                      <a:pt x="34045" y="107136"/>
                      <a:pt x="38321" y="104635"/>
                    </a:cubicBezTo>
                    <a:lnTo>
                      <a:pt x="38240" y="103989"/>
                    </a:lnTo>
                    <a:lnTo>
                      <a:pt x="100602" y="103989"/>
                    </a:lnTo>
                    <a:cubicBezTo>
                      <a:pt x="102780" y="103989"/>
                      <a:pt x="104636" y="102214"/>
                      <a:pt x="104636" y="99956"/>
                    </a:cubicBezTo>
                    <a:lnTo>
                      <a:pt x="104636" y="2178"/>
                    </a:lnTo>
                    <a:cubicBezTo>
                      <a:pt x="104636" y="1372"/>
                      <a:pt x="104394" y="646"/>
                      <a:pt x="10399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A0A0A0"/>
                  </a:gs>
                  <a:gs pos="12000">
                    <a:srgbClr val="919192"/>
                  </a:gs>
                  <a:gs pos="100000">
                    <a:srgbClr val="818284"/>
                  </a:gs>
                </a:gsLst>
                <a:lin ang="16200038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" name="Google Shape;889;p52"/>
              <p:cNvSpPr/>
              <p:nvPr/>
            </p:nvSpPr>
            <p:spPr>
              <a:xfrm>
                <a:off x="5258919" y="803926"/>
                <a:ext cx="2967003" cy="2959983"/>
              </a:xfrm>
              <a:custGeom>
                <a:rect b="b" l="l" r="r" t="t"/>
                <a:pathLst>
                  <a:path extrusionOk="0" h="102457" w="102700">
                    <a:moveTo>
                      <a:pt x="102377" y="1"/>
                    </a:moveTo>
                    <a:lnTo>
                      <a:pt x="98101" y="4276"/>
                    </a:lnTo>
                    <a:lnTo>
                      <a:pt x="98101" y="97858"/>
                    </a:lnTo>
                    <a:lnTo>
                      <a:pt x="4519" y="97858"/>
                    </a:lnTo>
                    <a:lnTo>
                      <a:pt x="1" y="102457"/>
                    </a:lnTo>
                    <a:lnTo>
                      <a:pt x="99634" y="102457"/>
                    </a:lnTo>
                    <a:cubicBezTo>
                      <a:pt x="101328" y="102457"/>
                      <a:pt x="102700" y="101005"/>
                      <a:pt x="102700" y="99311"/>
                    </a:cubicBezTo>
                    <a:lnTo>
                      <a:pt x="102700" y="1533"/>
                    </a:lnTo>
                    <a:cubicBezTo>
                      <a:pt x="102700" y="969"/>
                      <a:pt x="102619" y="485"/>
                      <a:pt x="10237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0" name="Google Shape;890;p52"/>
              <p:cNvSpPr/>
              <p:nvPr/>
            </p:nvSpPr>
            <p:spPr>
              <a:xfrm>
                <a:off x="3422350" y="731675"/>
                <a:ext cx="4812901" cy="3057819"/>
              </a:xfrm>
              <a:custGeom>
                <a:rect b="b" l="l" r="r" t="t"/>
                <a:pathLst>
                  <a:path extrusionOk="0" h="105926" w="166594">
                    <a:moveTo>
                      <a:pt x="4034" y="1"/>
                    </a:moveTo>
                    <a:cubicBezTo>
                      <a:pt x="1775" y="1"/>
                      <a:pt x="0" y="1856"/>
                      <a:pt x="0" y="4034"/>
                    </a:cubicBezTo>
                    <a:lnTo>
                      <a:pt x="0" y="101892"/>
                    </a:lnTo>
                    <a:cubicBezTo>
                      <a:pt x="0" y="104070"/>
                      <a:pt x="1775" y="105926"/>
                      <a:pt x="4034" y="105926"/>
                    </a:cubicBezTo>
                    <a:lnTo>
                      <a:pt x="62604" y="105926"/>
                    </a:lnTo>
                    <a:lnTo>
                      <a:pt x="63491" y="105039"/>
                    </a:lnTo>
                    <a:lnTo>
                      <a:pt x="4034" y="104958"/>
                    </a:lnTo>
                    <a:cubicBezTo>
                      <a:pt x="2340" y="104958"/>
                      <a:pt x="968" y="103506"/>
                      <a:pt x="968" y="101812"/>
                    </a:cubicBezTo>
                    <a:lnTo>
                      <a:pt x="968" y="4034"/>
                    </a:lnTo>
                    <a:cubicBezTo>
                      <a:pt x="968" y="2340"/>
                      <a:pt x="2340" y="969"/>
                      <a:pt x="4034" y="969"/>
                    </a:cubicBezTo>
                    <a:lnTo>
                      <a:pt x="163205" y="969"/>
                    </a:lnTo>
                    <a:cubicBezTo>
                      <a:pt x="164334" y="969"/>
                      <a:pt x="165383" y="1534"/>
                      <a:pt x="165867" y="2582"/>
                    </a:cubicBezTo>
                    <a:lnTo>
                      <a:pt x="166593" y="1856"/>
                    </a:lnTo>
                    <a:cubicBezTo>
                      <a:pt x="165787" y="727"/>
                      <a:pt x="164577" y="1"/>
                      <a:pt x="163205" y="1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1" name="Google Shape;891;p52"/>
              <p:cNvSpPr/>
              <p:nvPr/>
            </p:nvSpPr>
            <p:spPr>
              <a:xfrm>
                <a:off x="8071400" y="760800"/>
                <a:ext cx="153000" cy="15300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" name="Google Shape;892;p52"/>
              <p:cNvSpPr/>
              <p:nvPr/>
            </p:nvSpPr>
            <p:spPr>
              <a:xfrm>
                <a:off x="3447978" y="759551"/>
                <a:ext cx="4766301" cy="3004358"/>
              </a:xfrm>
              <a:custGeom>
                <a:rect b="b" l="l" r="r" t="t"/>
                <a:pathLst>
                  <a:path extrusionOk="0" h="103993" w="164981">
                    <a:moveTo>
                      <a:pt x="82691" y="1273"/>
                    </a:moveTo>
                    <a:cubicBezTo>
                      <a:pt x="83178" y="1273"/>
                      <a:pt x="83660" y="1635"/>
                      <a:pt x="83660" y="2182"/>
                    </a:cubicBezTo>
                    <a:cubicBezTo>
                      <a:pt x="83660" y="2666"/>
                      <a:pt x="83257" y="3150"/>
                      <a:pt x="82692" y="3150"/>
                    </a:cubicBezTo>
                    <a:cubicBezTo>
                      <a:pt x="81885" y="3069"/>
                      <a:pt x="81482" y="2101"/>
                      <a:pt x="82047" y="1537"/>
                    </a:cubicBezTo>
                    <a:cubicBezTo>
                      <a:pt x="82228" y="1355"/>
                      <a:pt x="82460" y="1273"/>
                      <a:pt x="82691" y="1273"/>
                    </a:cubicBezTo>
                    <a:close/>
                    <a:moveTo>
                      <a:pt x="3012" y="1"/>
                    </a:moveTo>
                    <a:cubicBezTo>
                      <a:pt x="1376" y="1"/>
                      <a:pt x="0" y="1420"/>
                      <a:pt x="0" y="3069"/>
                    </a:cubicBezTo>
                    <a:lnTo>
                      <a:pt x="0" y="100927"/>
                    </a:lnTo>
                    <a:cubicBezTo>
                      <a:pt x="81" y="102621"/>
                      <a:pt x="1453" y="103993"/>
                      <a:pt x="3147" y="103993"/>
                    </a:cubicBezTo>
                    <a:lnTo>
                      <a:pt x="62685" y="103993"/>
                    </a:lnTo>
                    <a:lnTo>
                      <a:pt x="67203" y="99394"/>
                    </a:lnTo>
                    <a:lnTo>
                      <a:pt x="4599" y="99394"/>
                    </a:lnTo>
                    <a:lnTo>
                      <a:pt x="4599" y="4602"/>
                    </a:lnTo>
                    <a:lnTo>
                      <a:pt x="160785" y="4602"/>
                    </a:lnTo>
                    <a:lnTo>
                      <a:pt x="160785" y="5812"/>
                    </a:lnTo>
                    <a:lnTo>
                      <a:pt x="164980" y="1617"/>
                    </a:lnTo>
                    <a:cubicBezTo>
                      <a:pt x="164496" y="649"/>
                      <a:pt x="163447" y="4"/>
                      <a:pt x="162318" y="4"/>
                    </a:cubicBezTo>
                    <a:lnTo>
                      <a:pt x="3147" y="4"/>
                    </a:lnTo>
                    <a:cubicBezTo>
                      <a:pt x="3102" y="2"/>
                      <a:pt x="3057" y="1"/>
                      <a:pt x="3012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" name="Google Shape;893;p52"/>
              <p:cNvSpPr/>
              <p:nvPr/>
            </p:nvSpPr>
            <p:spPr>
              <a:xfrm>
                <a:off x="5801964" y="796934"/>
                <a:ext cx="62980" cy="51915"/>
              </a:xfrm>
              <a:custGeom>
                <a:rect b="b" l="l" r="r" t="t"/>
                <a:pathLst>
                  <a:path extrusionOk="0" h="1797" w="2180">
                    <a:moveTo>
                      <a:pt x="1256" y="171"/>
                    </a:moveTo>
                    <a:cubicBezTo>
                      <a:pt x="1614" y="171"/>
                      <a:pt x="1937" y="458"/>
                      <a:pt x="1937" y="888"/>
                    </a:cubicBezTo>
                    <a:cubicBezTo>
                      <a:pt x="1937" y="1291"/>
                      <a:pt x="1614" y="1614"/>
                      <a:pt x="1211" y="1614"/>
                    </a:cubicBezTo>
                    <a:cubicBezTo>
                      <a:pt x="566" y="1614"/>
                      <a:pt x="324" y="807"/>
                      <a:pt x="727" y="404"/>
                    </a:cubicBezTo>
                    <a:cubicBezTo>
                      <a:pt x="888" y="243"/>
                      <a:pt x="1077" y="171"/>
                      <a:pt x="1256" y="171"/>
                    </a:cubicBezTo>
                    <a:close/>
                    <a:moveTo>
                      <a:pt x="1211" y="1"/>
                    </a:moveTo>
                    <a:cubicBezTo>
                      <a:pt x="404" y="1"/>
                      <a:pt x="1" y="969"/>
                      <a:pt x="566" y="1533"/>
                    </a:cubicBezTo>
                    <a:cubicBezTo>
                      <a:pt x="747" y="1715"/>
                      <a:pt x="979" y="1797"/>
                      <a:pt x="1210" y="1797"/>
                    </a:cubicBezTo>
                    <a:cubicBezTo>
                      <a:pt x="1697" y="1797"/>
                      <a:pt x="2179" y="1435"/>
                      <a:pt x="2179" y="888"/>
                    </a:cubicBezTo>
                    <a:cubicBezTo>
                      <a:pt x="2179" y="404"/>
                      <a:pt x="1776" y="1"/>
                      <a:pt x="12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" name="Google Shape;894;p52"/>
              <p:cNvSpPr/>
              <p:nvPr/>
            </p:nvSpPr>
            <p:spPr>
              <a:xfrm>
                <a:off x="5818287" y="801615"/>
                <a:ext cx="39666" cy="41977"/>
              </a:xfrm>
              <a:custGeom>
                <a:rect b="b" l="l" r="r" t="t"/>
                <a:pathLst>
                  <a:path extrusionOk="0" h="1453" w="1373">
                    <a:moveTo>
                      <a:pt x="646" y="0"/>
                    </a:moveTo>
                    <a:cubicBezTo>
                      <a:pt x="243" y="0"/>
                      <a:pt x="1" y="323"/>
                      <a:pt x="1" y="726"/>
                    </a:cubicBezTo>
                    <a:cubicBezTo>
                      <a:pt x="1" y="1129"/>
                      <a:pt x="243" y="1452"/>
                      <a:pt x="646" y="1452"/>
                    </a:cubicBezTo>
                    <a:cubicBezTo>
                      <a:pt x="1049" y="1452"/>
                      <a:pt x="1372" y="1129"/>
                      <a:pt x="1372" y="726"/>
                    </a:cubicBezTo>
                    <a:cubicBezTo>
                      <a:pt x="1372" y="323"/>
                      <a:pt x="1049" y="0"/>
                      <a:pt x="64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5" name="Google Shape;895;p52"/>
              <p:cNvSpPr/>
              <p:nvPr/>
            </p:nvSpPr>
            <p:spPr>
              <a:xfrm>
                <a:off x="5338300" y="3789525"/>
                <a:ext cx="1000500" cy="185400"/>
              </a:xfrm>
              <a:prstGeom prst="rect">
                <a:avLst/>
              </a:prstGeom>
              <a:gradFill>
                <a:gsLst>
                  <a:gs pos="0">
                    <a:srgbClr val="A0A0A0"/>
                  </a:gs>
                  <a:gs pos="36000">
                    <a:srgbClr val="919192"/>
                  </a:gs>
                  <a:gs pos="100000">
                    <a:srgbClr val="818284"/>
                  </a:gs>
                </a:gsLst>
                <a:lin ang="16200038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96" name="Google Shape;896;p52"/>
          <p:cNvSpPr txBox="1"/>
          <p:nvPr>
            <p:ph idx="1" type="subTitle"/>
          </p:nvPr>
        </p:nvSpPr>
        <p:spPr>
          <a:xfrm>
            <a:off x="798800" y="2248125"/>
            <a:ext cx="31395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00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Google Shape;901;p53"/>
          <p:cNvSpPr txBox="1"/>
          <p:nvPr>
            <p:ph type="title"/>
          </p:nvPr>
        </p:nvSpPr>
        <p:spPr>
          <a:xfrm>
            <a:off x="798800" y="1583075"/>
            <a:ext cx="3427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/>
              <a:t>Mobile Web</a:t>
            </a:r>
            <a:endParaRPr/>
          </a:p>
        </p:txBody>
      </p:sp>
      <p:grpSp>
        <p:nvGrpSpPr>
          <p:cNvPr id="902" name="Google Shape;902;p53"/>
          <p:cNvGrpSpPr/>
          <p:nvPr/>
        </p:nvGrpSpPr>
        <p:grpSpPr>
          <a:xfrm>
            <a:off x="6003607" y="556230"/>
            <a:ext cx="1790160" cy="3569819"/>
            <a:chOff x="2487400" y="238125"/>
            <a:chExt cx="2621025" cy="5226675"/>
          </a:xfrm>
        </p:grpSpPr>
        <p:sp>
          <p:nvSpPr>
            <p:cNvPr id="903" name="Google Shape;903;p53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3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3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3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53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3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3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910" name="Google Shape;910;p53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6061291" y="836159"/>
            <a:ext cx="1679983" cy="2975684"/>
          </a:xfrm>
          <a:prstGeom prst="rect">
            <a:avLst/>
          </a:prstGeom>
          <a:noFill/>
          <a:ln>
            <a:noFill/>
          </a:ln>
        </p:spPr>
      </p:pic>
      <p:sp>
        <p:nvSpPr>
          <p:cNvPr id="911" name="Google Shape;911;p53"/>
          <p:cNvSpPr txBox="1"/>
          <p:nvPr>
            <p:ph idx="1" type="subTitle"/>
          </p:nvPr>
        </p:nvSpPr>
        <p:spPr>
          <a:xfrm>
            <a:off x="798800" y="2248125"/>
            <a:ext cx="31395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15" name="Shape 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" name="Google Shape;916;p54"/>
          <p:cNvSpPr txBox="1"/>
          <p:nvPr>
            <p:ph type="title"/>
          </p:nvPr>
        </p:nvSpPr>
        <p:spPr>
          <a:xfrm>
            <a:off x="798800" y="1583075"/>
            <a:ext cx="3427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s"/>
              <a:t>Tablet App</a:t>
            </a:r>
            <a:endParaRPr/>
          </a:p>
        </p:txBody>
      </p:sp>
      <p:grpSp>
        <p:nvGrpSpPr>
          <p:cNvPr id="917" name="Google Shape;917;p54"/>
          <p:cNvGrpSpPr/>
          <p:nvPr/>
        </p:nvGrpSpPr>
        <p:grpSpPr>
          <a:xfrm>
            <a:off x="5858728" y="1089540"/>
            <a:ext cx="2591170" cy="3527287"/>
            <a:chOff x="5249794" y="621170"/>
            <a:chExt cx="2412411" cy="3283947"/>
          </a:xfrm>
        </p:grpSpPr>
        <p:pic>
          <p:nvPicPr>
            <p:cNvPr id="918" name="Google Shape;918;p54"/>
            <p:cNvPicPr preferRelativeResize="0"/>
            <p:nvPr/>
          </p:nvPicPr>
          <p:blipFill rotWithShape="1">
            <a:blip r:embed="rId3">
              <a:alphaModFix/>
            </a:blip>
            <a:srcRect b="10642" l="0" r="0" t="0"/>
            <a:stretch/>
          </p:blipFill>
          <p:spPr>
            <a:xfrm>
              <a:off x="5447100" y="815075"/>
              <a:ext cx="2017425" cy="28949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9" name="Google Shape;919;p54"/>
            <p:cNvGrpSpPr/>
            <p:nvPr/>
          </p:nvGrpSpPr>
          <p:grpSpPr>
            <a:xfrm>
              <a:off x="5249794" y="621170"/>
              <a:ext cx="2412411" cy="3283947"/>
              <a:chOff x="887870" y="706370"/>
              <a:chExt cx="2740130" cy="3730062"/>
            </a:xfrm>
          </p:grpSpPr>
          <p:sp>
            <p:nvSpPr>
              <p:cNvPr id="920" name="Google Shape;920;p54"/>
              <p:cNvSpPr/>
              <p:nvPr/>
            </p:nvSpPr>
            <p:spPr>
              <a:xfrm>
                <a:off x="3581500" y="959825"/>
                <a:ext cx="46500" cy="877500"/>
              </a:xfrm>
              <a:prstGeom prst="rect">
                <a:avLst/>
              </a:pr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54"/>
              <p:cNvSpPr/>
              <p:nvPr/>
            </p:nvSpPr>
            <p:spPr>
              <a:xfrm>
                <a:off x="3396025" y="886550"/>
                <a:ext cx="205200" cy="10569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54"/>
              <p:cNvSpPr/>
              <p:nvPr/>
            </p:nvSpPr>
            <p:spPr>
              <a:xfrm>
                <a:off x="934050" y="4331500"/>
                <a:ext cx="46425" cy="60125"/>
              </a:xfrm>
              <a:custGeom>
                <a:rect b="b" l="l" r="r" t="t"/>
                <a:pathLst>
                  <a:path extrusionOk="0" h="2405" w="1857">
                    <a:moveTo>
                      <a:pt x="0" y="2405"/>
                    </a:moveTo>
                    <a:lnTo>
                      <a:pt x="714" y="0"/>
                    </a:lnTo>
                    <a:lnTo>
                      <a:pt x="1857" y="1190"/>
                    </a:lnTo>
                    <a:lnTo>
                      <a:pt x="1476" y="2024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</p:sp>
          <p:sp>
            <p:nvSpPr>
              <p:cNvPr id="923" name="Google Shape;923;p54"/>
              <p:cNvSpPr/>
              <p:nvPr/>
            </p:nvSpPr>
            <p:spPr>
              <a:xfrm>
                <a:off x="907850" y="4205875"/>
                <a:ext cx="239325" cy="176825"/>
              </a:xfrm>
              <a:custGeom>
                <a:rect b="b" l="l" r="r" t="t"/>
                <a:pathLst>
                  <a:path extrusionOk="0" h="7073" w="9573">
                    <a:moveTo>
                      <a:pt x="8620" y="0"/>
                    </a:moveTo>
                    <a:lnTo>
                      <a:pt x="6525" y="0"/>
                    </a:lnTo>
                    <a:lnTo>
                      <a:pt x="333" y="3525"/>
                    </a:lnTo>
                    <a:lnTo>
                      <a:pt x="0" y="4477"/>
                    </a:lnTo>
                    <a:lnTo>
                      <a:pt x="1072" y="6215"/>
                    </a:lnTo>
                    <a:lnTo>
                      <a:pt x="2119" y="7073"/>
                    </a:lnTo>
                    <a:lnTo>
                      <a:pt x="7620" y="6358"/>
                    </a:lnTo>
                    <a:lnTo>
                      <a:pt x="9573" y="13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</p:sp>
          <p:grpSp>
            <p:nvGrpSpPr>
              <p:cNvPr id="924" name="Google Shape;924;p54"/>
              <p:cNvGrpSpPr/>
              <p:nvPr/>
            </p:nvGrpSpPr>
            <p:grpSpPr>
              <a:xfrm>
                <a:off x="887870" y="706370"/>
                <a:ext cx="2739956" cy="3730062"/>
                <a:chOff x="5008000" y="1238975"/>
                <a:chExt cx="2349675" cy="3198750"/>
              </a:xfrm>
            </p:grpSpPr>
            <p:sp>
              <p:nvSpPr>
                <p:cNvPr id="925" name="Google Shape;925;p54"/>
                <p:cNvSpPr/>
                <p:nvPr/>
              </p:nvSpPr>
              <p:spPr>
                <a:xfrm>
                  <a:off x="5046325" y="2088050"/>
                  <a:ext cx="2311350" cy="2349675"/>
                </a:xfrm>
                <a:custGeom>
                  <a:rect b="b" l="l" r="r" t="t"/>
                  <a:pathLst>
                    <a:path extrusionOk="0" h="93987" w="92454">
                      <a:moveTo>
                        <a:pt x="92454" y="1"/>
                      </a:moveTo>
                      <a:lnTo>
                        <a:pt x="91566" y="888"/>
                      </a:lnTo>
                      <a:lnTo>
                        <a:pt x="91566" y="88904"/>
                      </a:lnTo>
                      <a:cubicBezTo>
                        <a:pt x="91566" y="91163"/>
                        <a:pt x="89630" y="93018"/>
                        <a:pt x="87371" y="93018"/>
                      </a:cubicBezTo>
                      <a:lnTo>
                        <a:pt x="3550" y="93018"/>
                      </a:lnTo>
                      <a:cubicBezTo>
                        <a:pt x="2421" y="93018"/>
                        <a:pt x="1372" y="92615"/>
                        <a:pt x="646" y="91808"/>
                      </a:cubicBezTo>
                      <a:lnTo>
                        <a:pt x="1" y="92453"/>
                      </a:lnTo>
                      <a:cubicBezTo>
                        <a:pt x="969" y="93341"/>
                        <a:pt x="2179" y="93906"/>
                        <a:pt x="3550" y="93986"/>
                      </a:cubicBezTo>
                      <a:lnTo>
                        <a:pt x="87371" y="93986"/>
                      </a:lnTo>
                      <a:cubicBezTo>
                        <a:pt x="90114" y="93906"/>
                        <a:pt x="92373" y="91647"/>
                        <a:pt x="92454" y="88904"/>
                      </a:cubicBezTo>
                      <a:lnTo>
                        <a:pt x="92454" y="1"/>
                      </a:lnTo>
                      <a:close/>
                    </a:path>
                  </a:pathLst>
                </a:custGeom>
                <a:solidFill>
                  <a:srgbClr val="81828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6" name="Google Shape;926;p54"/>
                <p:cNvSpPr/>
                <p:nvPr/>
              </p:nvSpPr>
              <p:spPr>
                <a:xfrm>
                  <a:off x="6073286" y="4266572"/>
                  <a:ext cx="226819" cy="103207"/>
                </a:xfrm>
                <a:custGeom>
                  <a:rect b="b" l="l" r="r" t="t"/>
                  <a:pathLst>
                    <a:path extrusionOk="0" h="3245" w="7131">
                      <a:moveTo>
                        <a:pt x="2071" y="0"/>
                      </a:moveTo>
                      <a:cubicBezTo>
                        <a:pt x="1" y="0"/>
                        <a:pt x="24" y="3244"/>
                        <a:pt x="2141" y="3244"/>
                      </a:cubicBezTo>
                      <a:cubicBezTo>
                        <a:pt x="2189" y="3244"/>
                        <a:pt x="2239" y="3242"/>
                        <a:pt x="2290" y="3239"/>
                      </a:cubicBezTo>
                      <a:lnTo>
                        <a:pt x="5114" y="3239"/>
                      </a:lnTo>
                      <a:cubicBezTo>
                        <a:pt x="7131" y="3078"/>
                        <a:pt x="7131" y="173"/>
                        <a:pt x="5114" y="12"/>
                      </a:cubicBezTo>
                      <a:lnTo>
                        <a:pt x="2290" y="12"/>
                      </a:lnTo>
                      <a:cubicBezTo>
                        <a:pt x="2215" y="4"/>
                        <a:pt x="2141" y="0"/>
                        <a:pt x="207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7" name="Google Shape;927;p54"/>
                <p:cNvSpPr/>
                <p:nvPr/>
              </p:nvSpPr>
              <p:spPr>
                <a:xfrm>
                  <a:off x="5062475" y="2110250"/>
                  <a:ext cx="2273025" cy="2305275"/>
                </a:xfrm>
                <a:custGeom>
                  <a:rect b="b" l="l" r="r" t="t"/>
                  <a:pathLst>
                    <a:path extrusionOk="0" h="92211" w="90921">
                      <a:moveTo>
                        <a:pt x="46227" y="86644"/>
                      </a:moveTo>
                      <a:cubicBezTo>
                        <a:pt x="48728" y="86644"/>
                        <a:pt x="48728" y="90355"/>
                        <a:pt x="46227" y="90355"/>
                      </a:cubicBezTo>
                      <a:lnTo>
                        <a:pt x="43403" y="90355"/>
                      </a:lnTo>
                      <a:cubicBezTo>
                        <a:pt x="40902" y="90355"/>
                        <a:pt x="40902" y="86644"/>
                        <a:pt x="43403" y="86644"/>
                      </a:cubicBezTo>
                      <a:close/>
                      <a:moveTo>
                        <a:pt x="90920" y="0"/>
                      </a:moveTo>
                      <a:lnTo>
                        <a:pt x="83821" y="7019"/>
                      </a:lnTo>
                      <a:lnTo>
                        <a:pt x="83821" y="85192"/>
                      </a:lnTo>
                      <a:lnTo>
                        <a:pt x="5809" y="85192"/>
                      </a:lnTo>
                      <a:lnTo>
                        <a:pt x="0" y="91001"/>
                      </a:lnTo>
                      <a:cubicBezTo>
                        <a:pt x="726" y="91727"/>
                        <a:pt x="1775" y="92211"/>
                        <a:pt x="2904" y="92211"/>
                      </a:cubicBezTo>
                      <a:lnTo>
                        <a:pt x="86725" y="92130"/>
                      </a:lnTo>
                      <a:cubicBezTo>
                        <a:pt x="88984" y="92130"/>
                        <a:pt x="90920" y="90275"/>
                        <a:pt x="90920" y="88016"/>
                      </a:cubicBezTo>
                      <a:lnTo>
                        <a:pt x="9092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8" name="Google Shape;928;p54"/>
                <p:cNvSpPr/>
                <p:nvPr/>
              </p:nvSpPr>
              <p:spPr>
                <a:xfrm>
                  <a:off x="6085025" y="4276350"/>
                  <a:ext cx="195650" cy="92800"/>
                </a:xfrm>
                <a:custGeom>
                  <a:rect b="b" l="l" r="r" t="t"/>
                  <a:pathLst>
                    <a:path extrusionOk="0" h="3712" w="7826">
                      <a:moveTo>
                        <a:pt x="2352" y="237"/>
                      </a:moveTo>
                      <a:cubicBezTo>
                        <a:pt x="2400" y="237"/>
                        <a:pt x="2450" y="239"/>
                        <a:pt x="2501" y="242"/>
                      </a:cubicBezTo>
                      <a:lnTo>
                        <a:pt x="5325" y="242"/>
                      </a:lnTo>
                      <a:cubicBezTo>
                        <a:pt x="7342" y="404"/>
                        <a:pt x="7342" y="3389"/>
                        <a:pt x="5325" y="3550"/>
                      </a:cubicBezTo>
                      <a:lnTo>
                        <a:pt x="2501" y="3550"/>
                      </a:lnTo>
                      <a:cubicBezTo>
                        <a:pt x="2450" y="3553"/>
                        <a:pt x="2400" y="3555"/>
                        <a:pt x="2352" y="3555"/>
                      </a:cubicBezTo>
                      <a:cubicBezTo>
                        <a:pt x="211" y="3555"/>
                        <a:pt x="211" y="237"/>
                        <a:pt x="2352" y="237"/>
                      </a:cubicBezTo>
                      <a:close/>
                      <a:moveTo>
                        <a:pt x="2501" y="0"/>
                      </a:moveTo>
                      <a:cubicBezTo>
                        <a:pt x="0" y="0"/>
                        <a:pt x="0" y="3711"/>
                        <a:pt x="2501" y="3711"/>
                      </a:cubicBezTo>
                      <a:lnTo>
                        <a:pt x="5325" y="3711"/>
                      </a:lnTo>
                      <a:cubicBezTo>
                        <a:pt x="7826" y="3711"/>
                        <a:pt x="7826" y="0"/>
                        <a:pt x="53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9" name="Google Shape;929;p54"/>
                <p:cNvSpPr/>
                <p:nvPr/>
              </p:nvSpPr>
              <p:spPr>
                <a:xfrm>
                  <a:off x="5008000" y="1238975"/>
                  <a:ext cx="2347675" cy="3160425"/>
                </a:xfrm>
                <a:custGeom>
                  <a:rect b="b" l="l" r="r" t="t"/>
                  <a:pathLst>
                    <a:path extrusionOk="0" h="126417" w="93907">
                      <a:moveTo>
                        <a:pt x="5083" y="0"/>
                      </a:moveTo>
                      <a:cubicBezTo>
                        <a:pt x="2260" y="0"/>
                        <a:pt x="1" y="2259"/>
                        <a:pt x="1" y="5082"/>
                      </a:cubicBezTo>
                      <a:lnTo>
                        <a:pt x="1" y="122867"/>
                      </a:lnTo>
                      <a:cubicBezTo>
                        <a:pt x="1" y="124158"/>
                        <a:pt x="566" y="125448"/>
                        <a:pt x="1534" y="126416"/>
                      </a:cubicBezTo>
                      <a:lnTo>
                        <a:pt x="2098" y="125771"/>
                      </a:lnTo>
                      <a:cubicBezTo>
                        <a:pt x="1372" y="124964"/>
                        <a:pt x="888" y="123915"/>
                        <a:pt x="888" y="122867"/>
                      </a:cubicBezTo>
                      <a:lnTo>
                        <a:pt x="888" y="5082"/>
                      </a:lnTo>
                      <a:cubicBezTo>
                        <a:pt x="888" y="2743"/>
                        <a:pt x="2744" y="887"/>
                        <a:pt x="5083" y="887"/>
                      </a:cubicBezTo>
                      <a:lnTo>
                        <a:pt x="88904" y="887"/>
                      </a:lnTo>
                      <a:cubicBezTo>
                        <a:pt x="91244" y="887"/>
                        <a:pt x="93099" y="2743"/>
                        <a:pt x="93099" y="5082"/>
                      </a:cubicBezTo>
                      <a:lnTo>
                        <a:pt x="93099" y="34851"/>
                      </a:lnTo>
                      <a:lnTo>
                        <a:pt x="93906" y="33964"/>
                      </a:lnTo>
                      <a:lnTo>
                        <a:pt x="93906" y="5082"/>
                      </a:lnTo>
                      <a:cubicBezTo>
                        <a:pt x="93906" y="2259"/>
                        <a:pt x="91728" y="0"/>
                        <a:pt x="88904" y="0"/>
                      </a:cubicBezTo>
                      <a:close/>
                    </a:path>
                  </a:pathLst>
                </a:custGeom>
                <a:solidFill>
                  <a:srgbClr val="A5A6A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0" name="Google Shape;930;p54"/>
                <p:cNvSpPr/>
                <p:nvPr/>
              </p:nvSpPr>
              <p:spPr>
                <a:xfrm>
                  <a:off x="6165700" y="1325900"/>
                  <a:ext cx="42375" cy="36125"/>
                </a:xfrm>
                <a:custGeom>
                  <a:rect b="b" l="l" r="r" t="t"/>
                  <a:pathLst>
                    <a:path extrusionOk="0" h="1445" w="1695">
                      <a:moveTo>
                        <a:pt x="681" y="1"/>
                      </a:moveTo>
                      <a:cubicBezTo>
                        <a:pt x="323" y="1"/>
                        <a:pt x="0" y="288"/>
                        <a:pt x="0" y="718"/>
                      </a:cubicBezTo>
                      <a:cubicBezTo>
                        <a:pt x="0" y="1121"/>
                        <a:pt x="323" y="1444"/>
                        <a:pt x="726" y="1444"/>
                      </a:cubicBezTo>
                      <a:cubicBezTo>
                        <a:pt x="1372" y="1444"/>
                        <a:pt x="1694" y="637"/>
                        <a:pt x="1210" y="234"/>
                      </a:cubicBezTo>
                      <a:cubicBezTo>
                        <a:pt x="1049" y="73"/>
                        <a:pt x="861" y="1"/>
                        <a:pt x="681" y="1"/>
                      </a:cubicBezTo>
                      <a:close/>
                    </a:path>
                  </a:pathLst>
                </a:custGeom>
                <a:solidFill>
                  <a:srgbClr val="20202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1" name="Google Shape;931;p54"/>
                <p:cNvSpPr/>
                <p:nvPr/>
              </p:nvSpPr>
              <p:spPr>
                <a:xfrm>
                  <a:off x="5030200" y="1261150"/>
                  <a:ext cx="2305300" cy="3122100"/>
                </a:xfrm>
                <a:custGeom>
                  <a:rect b="b" l="l" r="r" t="t"/>
                  <a:pathLst>
                    <a:path extrusionOk="0" h="124884" w="92212">
                      <a:moveTo>
                        <a:pt x="46146" y="2340"/>
                      </a:moveTo>
                      <a:cubicBezTo>
                        <a:pt x="46953" y="2421"/>
                        <a:pt x="47276" y="3469"/>
                        <a:pt x="46711" y="4034"/>
                      </a:cubicBezTo>
                      <a:cubicBezTo>
                        <a:pt x="46517" y="4204"/>
                        <a:pt x="46294" y="4279"/>
                        <a:pt x="46077" y="4279"/>
                      </a:cubicBezTo>
                      <a:cubicBezTo>
                        <a:pt x="45571" y="4279"/>
                        <a:pt x="45097" y="3872"/>
                        <a:pt x="45097" y="3308"/>
                      </a:cubicBezTo>
                      <a:cubicBezTo>
                        <a:pt x="45097" y="2743"/>
                        <a:pt x="45581" y="2340"/>
                        <a:pt x="46146" y="2340"/>
                      </a:cubicBezTo>
                      <a:close/>
                      <a:moveTo>
                        <a:pt x="7080" y="119095"/>
                      </a:moveTo>
                      <a:lnTo>
                        <a:pt x="7019" y="119156"/>
                      </a:lnTo>
                      <a:lnTo>
                        <a:pt x="7019" y="119156"/>
                      </a:lnTo>
                      <a:lnTo>
                        <a:pt x="7080" y="119095"/>
                      </a:lnTo>
                      <a:close/>
                      <a:moveTo>
                        <a:pt x="4195" y="0"/>
                      </a:moveTo>
                      <a:cubicBezTo>
                        <a:pt x="1856" y="0"/>
                        <a:pt x="0" y="1856"/>
                        <a:pt x="0" y="4195"/>
                      </a:cubicBezTo>
                      <a:lnTo>
                        <a:pt x="0" y="121980"/>
                      </a:lnTo>
                      <a:cubicBezTo>
                        <a:pt x="0" y="123028"/>
                        <a:pt x="484" y="124077"/>
                        <a:pt x="1291" y="124884"/>
                      </a:cubicBezTo>
                      <a:lnTo>
                        <a:pt x="7019" y="119156"/>
                      </a:lnTo>
                      <a:lnTo>
                        <a:pt x="7019" y="7019"/>
                      </a:lnTo>
                      <a:lnTo>
                        <a:pt x="85193" y="7019"/>
                      </a:lnTo>
                      <a:lnTo>
                        <a:pt x="85193" y="40983"/>
                      </a:lnTo>
                      <a:lnTo>
                        <a:pt x="92211" y="33884"/>
                      </a:lnTo>
                      <a:lnTo>
                        <a:pt x="92211" y="4195"/>
                      </a:lnTo>
                      <a:cubicBezTo>
                        <a:pt x="92211" y="1856"/>
                        <a:pt x="90356" y="0"/>
                        <a:pt x="88016" y="0"/>
                      </a:cubicBezTo>
                      <a:close/>
                    </a:path>
                  </a:pathLst>
                </a:custGeom>
                <a:solidFill>
                  <a:srgbClr val="20202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2" name="Google Shape;932;p54"/>
                <p:cNvSpPr/>
                <p:nvPr/>
              </p:nvSpPr>
              <p:spPr>
                <a:xfrm>
                  <a:off x="6157625" y="1321125"/>
                  <a:ext cx="54475" cy="46950"/>
                </a:xfrm>
                <a:custGeom>
                  <a:rect b="b" l="l" r="r" t="t"/>
                  <a:pathLst>
                    <a:path extrusionOk="0" h="1878" w="2179">
                      <a:moveTo>
                        <a:pt x="1049" y="183"/>
                      </a:moveTo>
                      <a:cubicBezTo>
                        <a:pt x="1937" y="183"/>
                        <a:pt x="1937" y="1635"/>
                        <a:pt x="1049" y="1635"/>
                      </a:cubicBezTo>
                      <a:cubicBezTo>
                        <a:pt x="81" y="1635"/>
                        <a:pt x="81" y="183"/>
                        <a:pt x="1049" y="183"/>
                      </a:cubicBezTo>
                      <a:close/>
                      <a:moveTo>
                        <a:pt x="933" y="0"/>
                      </a:moveTo>
                      <a:cubicBezTo>
                        <a:pt x="446" y="0"/>
                        <a:pt x="0" y="362"/>
                        <a:pt x="0" y="909"/>
                      </a:cubicBezTo>
                      <a:cubicBezTo>
                        <a:pt x="0" y="1474"/>
                        <a:pt x="484" y="1877"/>
                        <a:pt x="1049" y="1877"/>
                      </a:cubicBezTo>
                      <a:cubicBezTo>
                        <a:pt x="1856" y="1796"/>
                        <a:pt x="2179" y="828"/>
                        <a:pt x="1614" y="264"/>
                      </a:cubicBezTo>
                      <a:cubicBezTo>
                        <a:pt x="1406" y="82"/>
                        <a:pt x="1165" y="0"/>
                        <a:pt x="933" y="0"/>
                      </a:cubicBezTo>
                      <a:close/>
                    </a:path>
                  </a:pathLst>
                </a:custGeom>
                <a:solidFill>
                  <a:srgbClr val="5353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33" name="Google Shape;933;p54"/>
              <p:cNvSpPr/>
              <p:nvPr/>
            </p:nvSpPr>
            <p:spPr>
              <a:xfrm>
                <a:off x="2266350" y="4255925"/>
                <a:ext cx="81600" cy="9540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54"/>
              <p:cNvSpPr/>
              <p:nvPr/>
            </p:nvSpPr>
            <p:spPr>
              <a:xfrm>
                <a:off x="2224675" y="4256425"/>
                <a:ext cx="81600" cy="9540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35" name="Google Shape;935;p54"/>
          <p:cNvSpPr txBox="1"/>
          <p:nvPr>
            <p:ph idx="1" type="subTitle"/>
          </p:nvPr>
        </p:nvSpPr>
        <p:spPr>
          <a:xfrm>
            <a:off x="798800" y="2248125"/>
            <a:ext cx="3139500" cy="128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9" name="Shape 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" name="Google Shape;940;p55"/>
          <p:cNvSpPr txBox="1"/>
          <p:nvPr>
            <p:ph type="title"/>
          </p:nvPr>
        </p:nvSpPr>
        <p:spPr>
          <a:xfrm>
            <a:off x="1346550" y="1207450"/>
            <a:ext cx="6450900" cy="1183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s" sz="6000"/>
              <a:t>Thanks!</a:t>
            </a:r>
            <a:endParaRPr sz="6000"/>
          </a:p>
        </p:txBody>
      </p:sp>
      <p:sp>
        <p:nvSpPr>
          <p:cNvPr id="941" name="Google Shape;941;p55"/>
          <p:cNvSpPr txBox="1"/>
          <p:nvPr>
            <p:ph idx="1" type="subTitle"/>
          </p:nvPr>
        </p:nvSpPr>
        <p:spPr>
          <a:xfrm>
            <a:off x="1583525" y="2649650"/>
            <a:ext cx="5976900" cy="201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yourcompany.com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" name="Google Shape;946;p56"/>
          <p:cNvSpPr txBox="1"/>
          <p:nvPr>
            <p:ph type="ctrTitle"/>
          </p:nvPr>
        </p:nvSpPr>
        <p:spPr>
          <a:xfrm>
            <a:off x="548800" y="994750"/>
            <a:ext cx="6694200" cy="1512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</a:pPr>
            <a:r>
              <a:rPr lang="es" sz="2800"/>
              <a:t>Credits</a:t>
            </a:r>
            <a:endParaRPr sz="2800"/>
          </a:p>
        </p:txBody>
      </p:sp>
      <p:sp>
        <p:nvSpPr>
          <p:cNvPr id="947" name="Google Shape;947;p56"/>
          <p:cNvSpPr txBox="1"/>
          <p:nvPr>
            <p:ph idx="4294967295" type="body"/>
          </p:nvPr>
        </p:nvSpPr>
        <p:spPr>
          <a:xfrm>
            <a:off x="3197950" y="1349650"/>
            <a:ext cx="5451900" cy="204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b="1" lang="es" sz="1400">
                <a:solidFill>
                  <a:srgbClr val="CC3F3A"/>
                </a:solidFill>
              </a:rPr>
              <a:t>This is where you give credit to the ones who are part of this project.</a:t>
            </a:r>
            <a:endParaRPr b="1" sz="1400">
              <a:solidFill>
                <a:srgbClr val="CC3F3A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1" sz="14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</a:pPr>
            <a:r>
              <a:rPr b="1" lang="es" sz="1400"/>
              <a:t>Did you like the resources on this template? Get them for free at our other websites.</a:t>
            </a:r>
            <a:endParaRPr b="1" sz="14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CC3F3A"/>
              </a:buClr>
              <a:buSzPts val="1400"/>
              <a:buChar char="●"/>
            </a:pPr>
            <a:r>
              <a:rPr lang="es" sz="1400">
                <a:solidFill>
                  <a:srgbClr val="999999"/>
                </a:solidFill>
              </a:rPr>
              <a:t>Presentation template by </a:t>
            </a:r>
            <a:r>
              <a:rPr b="1" lang="es" sz="1400">
                <a:solidFill>
                  <a:srgbClr val="CC3F3A"/>
                </a:solidFill>
                <a:uFill>
                  <a:noFill/>
                </a:uFill>
                <a:hlinkClick r:id="rId3"/>
              </a:rPr>
              <a:t>Slidesgo</a:t>
            </a:r>
            <a:endParaRPr sz="1400">
              <a:solidFill>
                <a:srgbClr val="999999"/>
              </a:solidFill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1400"/>
              <a:buChar char="●"/>
            </a:pPr>
            <a:r>
              <a:rPr lang="es" sz="1400">
                <a:solidFill>
                  <a:srgbClr val="999999"/>
                </a:solidFill>
              </a:rPr>
              <a:t>Icons by</a:t>
            </a:r>
            <a:r>
              <a:rPr lang="es" sz="1400"/>
              <a:t> </a:t>
            </a:r>
            <a:r>
              <a:rPr b="1" lang="es" sz="1400">
                <a:solidFill>
                  <a:srgbClr val="CC3F3A"/>
                </a:solidFill>
                <a:uFill>
                  <a:noFill/>
                </a:uFill>
                <a:hlinkClick r:id="rId4"/>
              </a:rPr>
              <a:t>Flaticon</a:t>
            </a:r>
            <a:endParaRPr b="1" sz="1400">
              <a:solidFill>
                <a:srgbClr val="CC3F3A"/>
              </a:solidFill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1400"/>
              <a:buChar char="●"/>
            </a:pPr>
            <a:r>
              <a:rPr lang="es" sz="1400">
                <a:solidFill>
                  <a:srgbClr val="999999"/>
                </a:solidFill>
              </a:rPr>
              <a:t>Images &amp; infographics by</a:t>
            </a:r>
            <a:r>
              <a:rPr lang="es" sz="1400"/>
              <a:t> </a:t>
            </a:r>
            <a:r>
              <a:rPr b="1" lang="es" sz="1400">
                <a:solidFill>
                  <a:srgbClr val="CC3F3A"/>
                </a:solidFill>
                <a:uFill>
                  <a:noFill/>
                </a:uFill>
                <a:hlinkClick r:id="rId5"/>
              </a:rPr>
              <a:t>Freepik</a:t>
            </a:r>
            <a:endParaRPr sz="1400">
              <a:solidFill>
                <a:srgbClr val="CC3F3A"/>
              </a:solidFill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C3F3A"/>
              </a:buClr>
              <a:buSzPts val="1400"/>
              <a:buChar char="●"/>
            </a:pPr>
            <a:r>
              <a:rPr lang="es" sz="1400">
                <a:solidFill>
                  <a:srgbClr val="999999"/>
                </a:solidFill>
              </a:rPr>
              <a:t>Pictures by</a:t>
            </a:r>
            <a:r>
              <a:rPr lang="es" sz="1400"/>
              <a:t> </a:t>
            </a:r>
            <a:r>
              <a:rPr b="1" lang="es" sz="1400">
                <a:solidFill>
                  <a:srgbClr val="CC3F3A"/>
                </a:solidFill>
                <a:uFill>
                  <a:noFill/>
                </a:uFill>
                <a:hlinkClick r:id="rId6"/>
              </a:rPr>
              <a:t>Freepik</a:t>
            </a:r>
            <a:r>
              <a:rPr lang="es" sz="1400">
                <a:solidFill>
                  <a:srgbClr val="CC3F3A"/>
                </a:solidFill>
              </a:rPr>
              <a:t> </a:t>
            </a:r>
            <a:r>
              <a:rPr lang="es" sz="1400">
                <a:solidFill>
                  <a:srgbClr val="999999"/>
                </a:solidFill>
              </a:rPr>
              <a:t>(slides 2, 3, 4, 7, 8, 9, 13, 22, 25 &amp; 26)</a:t>
            </a:r>
            <a:endParaRPr sz="1400">
              <a:solidFill>
                <a:srgbClr val="999999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1" name="Shape 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" name="Google Shape;952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53" name="Google Shape;953;p5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</a:t>
            </a:r>
            <a:r>
              <a:rPr b="1" lang="es" sz="1100">
                <a:solidFill>
                  <a:srgbClr val="869FB2"/>
                </a:solidFill>
              </a:rPr>
              <a:t>are allowed to</a:t>
            </a: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Contents.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54" name="Google Shape;954;p5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8" name="Shape 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" name="Google Shape;959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60" name="Google Shape;960;p5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61" name="Google Shape;961;p58"/>
          <p:cNvSpPr/>
          <p:nvPr/>
        </p:nvSpPr>
        <p:spPr>
          <a:xfrm>
            <a:off x="3636988" y="3491050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43434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58"/>
          <p:cNvSpPr txBox="1"/>
          <p:nvPr/>
        </p:nvSpPr>
        <p:spPr>
          <a:xfrm>
            <a:off x="3636988" y="364810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b="0" i="0" lang="es" sz="1000" u="none" cap="none" strike="noStrik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#434343</a:t>
            </a:r>
            <a:endParaRPr b="0" i="0" sz="1000" u="none" cap="none" strike="noStrike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63" name="Google Shape;963;p5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Abril Fatface</a:t>
            </a:r>
            <a:endParaRPr b="0" i="0" u="none" cap="none" strike="noStrike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None/>
            </a:pPr>
            <a:r>
              <a:rPr b="0" i="0" lang="es" cap="none" strike="noStrike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https://www.fontsquirrel.com/fonts/abril-fatface</a:t>
            </a:r>
            <a:r>
              <a:rPr b="0" i="0" lang="es" cap="none" strike="noStrike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5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Nunito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None/>
            </a:pPr>
            <a:r>
              <a:rPr lang="es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6"/>
              </a:rPr>
              <a:t>(https://www.fontsquirrel.com/fonts/nunito)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None/>
            </a:pPr>
            <a:r>
              <a:t/>
            </a:r>
            <a:endParaRPr b="0" i="0" u="none" cap="none" strike="noStrike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64" name="Google Shape;964;p58"/>
          <p:cNvSpPr/>
          <p:nvPr/>
        </p:nvSpPr>
        <p:spPr>
          <a:xfrm>
            <a:off x="4715588" y="3491050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CC3F3A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58"/>
          <p:cNvSpPr txBox="1"/>
          <p:nvPr/>
        </p:nvSpPr>
        <p:spPr>
          <a:xfrm>
            <a:off x="4715588" y="3648100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b="0" i="0" lang="es" sz="1000" u="none" cap="none" strike="noStrik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#cc3f3a</a:t>
            </a:r>
            <a:endParaRPr b="0" i="0" sz="1000" u="none" cap="none" strike="noStrike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69" name="Shape 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" name="Google Shape;970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71" name="Google Shape;971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72" name="Google Shape;972;p59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973" name="Google Shape;973;p59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9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9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9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9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9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9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9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9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9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9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9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9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" name="Google Shape;986;p59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987" name="Google Shape;987;p5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" name="Google Shape;989;p59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90" name="Google Shape;990;p5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" name="Google Shape;994;p59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95" name="Google Shape;995;p5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" name="Google Shape;997;p59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98" name="Google Shape;998;p59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9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9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" name="Google Shape;1001;p59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002" name="Google Shape;1002;p5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" name="Google Shape;1005;p59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006" name="Google Shape;1006;p5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" name="Google Shape;1008;p59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009" name="Google Shape;1009;p5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" name="Google Shape;1013;p59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014" name="Google Shape;1014;p5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" name="Google Shape;1018;p59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019" name="Google Shape;1019;p5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" name="Google Shape;1024;p59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025" name="Google Shape;1025;p59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9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9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9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9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9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9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9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9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9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9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9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9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9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9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9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9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9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9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9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9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9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" name="Google Shape;1047;p59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048" name="Google Shape;1048;p59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9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9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9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9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9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9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9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9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9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9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9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9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9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9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9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9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9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9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9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9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9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9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9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9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9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9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9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9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9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9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9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9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9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9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9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9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9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9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9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9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9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9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9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9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9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9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9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9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9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9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9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9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9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9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9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9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9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9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" name="Google Shape;1107;p59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108" name="Google Shape;1108;p5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" name="Google Shape;1120;p59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121" name="Google Shape;1121;p5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" name="Google Shape;1131;p59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132" name="Google Shape;1132;p5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" name="Google Shape;1136;p59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137" name="Google Shape;1137;p5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" name="Google Shape;1140;p59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141" name="Google Shape;1141;p5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" name="Google Shape;1147;p59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148" name="Google Shape;1148;p5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" name="Google Shape;1155;p59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156" name="Google Shape;1156;p59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9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9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9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9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" name="Google Shape;1161;p59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162" name="Google Shape;1162;p59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9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9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9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9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9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9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9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9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9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2" name="Google Shape;1172;p59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" name="Google Shape;1173;p59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" name="Google Shape;1174;p59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" name="Google Shape;1175;p59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6" name="Google Shape;1176;p59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177" name="Google Shape;1177;p5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" name="Google Shape;1179;p59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180" name="Google Shape;1180;p5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" name="Google Shape;1182;p59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183" name="Google Shape;1183;p5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" name="Google Shape;1185;p59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186" name="Google Shape;1186;p5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" name="Google Shape;1188;p59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189" name="Google Shape;1189;p5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" name="Google Shape;1191;p59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92" name="Google Shape;1192;p5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" name="Google Shape;1194;p59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95" name="Google Shape;1195;p5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" name="Google Shape;1197;p59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98" name="Google Shape;1198;p5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" name="Google Shape;1201;p59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202" name="Google Shape;1202;p5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" name="Google Shape;1205;p59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206" name="Google Shape;1206;p59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9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9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" name="Google Shape;1209;p59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210" name="Google Shape;1210;p5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" name="Google Shape;1213;p59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214" name="Google Shape;1214;p59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9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9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" name="Google Shape;1217;p59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218" name="Google Shape;1218;p5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" name="Google Shape;1221;p59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222" name="Google Shape;1222;p5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4" name="Google Shape;1224;p59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" name="Google Shape;1225;p59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6" name="Google Shape;1226;p59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" name="Google Shape;1227;p59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8" name="Google Shape;1228;p59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9" name="Google Shape;1229;p59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" name="Google Shape;1230;p59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" name="Google Shape;1231;p59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" name="Google Shape;1232;p59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" name="Google Shape;1233;p59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" name="Google Shape;1234;p59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5" name="Google Shape;1235;p59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236" name="Google Shape;1236;p5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8" name="Google Shape;1238;p59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9" name="Google Shape;1239;p59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240" name="Google Shape;1240;p5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" name="Google Shape;1242;p59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243" name="Google Shape;1243;p5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5" name="Google Shape;1245;p59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" name="Google Shape;1246;p59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" name="Google Shape;1247;p59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8" name="Google Shape;1248;p59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249" name="Google Shape;1249;p5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" name="Google Shape;1258;p59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259" name="Google Shape;1259;p59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9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9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9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9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9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9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9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9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9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9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9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9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9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9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9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" name="Google Shape;1275;p59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276" name="Google Shape;1276;p5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" name="Google Shape;1278;p59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279" name="Google Shape;1279;p5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" name="Google Shape;1299;p59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300" name="Google Shape;1300;p5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8" name="Google Shape;1378;p59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" name="Google Shape;1379;p59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" name="Google Shape;1380;p59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" name="Google Shape;1381;p59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" name="Google Shape;1382;p59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" name="Google Shape;1383;p59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4" name="Google Shape;1384;p59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" name="Google Shape;1385;p59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" name="Google Shape;1386;p59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" name="Google Shape;1387;p59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" name="Google Shape;1388;p59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" name="Google Shape;1389;p59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" name="Google Shape;1390;p59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" name="Google Shape;1391;p59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2" name="Google Shape;1392;p59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3" name="Google Shape;1393;p59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4" name="Google Shape;1394;p59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5" name="Google Shape;1395;p59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6" name="Google Shape;1396;p59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7" name="Google Shape;1397;p59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8" name="Google Shape;1398;p59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9" name="Google Shape;1399;p59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0" name="Google Shape;1400;p59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1" name="Google Shape;1401;p59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402" name="Google Shape;1402;p59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9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9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9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9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9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9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9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9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9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9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9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9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9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9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9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9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9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9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9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9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9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9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9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9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9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9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9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9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9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9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9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9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9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9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9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9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9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9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9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9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9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9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9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9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9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9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9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9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9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9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9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9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9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9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9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9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9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9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9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9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9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9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9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9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9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9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9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9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9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9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9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9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9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9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9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9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9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9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9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9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9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9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9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9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9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9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9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9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9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9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9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9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9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9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9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9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9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9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9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9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9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9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9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9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9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9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9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9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9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9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9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9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9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9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9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9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9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9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9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9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9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9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9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9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9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9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9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9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9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9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9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9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9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9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9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9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9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9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9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9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9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9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9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9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9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9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9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9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9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9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9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9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9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9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9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9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9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9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9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9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9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9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9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9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9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9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9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9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9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9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9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9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9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9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9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9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9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9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9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85" name="Shape 1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6" name="Google Shape;1586;p60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587" name="Google Shape;1587;p60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0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0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" name="Google Shape;1590;p60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91" name="Google Shape;1591;p60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0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" name="Google Shape;1593;p60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94" name="Google Shape;1594;p60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0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" name="Google Shape;1596;p60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97" name="Google Shape;1597;p60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0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" name="Google Shape;1599;p60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600" name="Google Shape;1600;p60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01" name="Google Shape;1601;p60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602" name="Google Shape;1602;p60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60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60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5" name="Google Shape;1605;p60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606" name="Google Shape;1606;p60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07" name="Google Shape;1607;p60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608" name="Google Shape;1608;p60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60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10" name="Google Shape;1610;p60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611" name="Google Shape;1611;p60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0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" name="Google Shape;1613;p60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614" name="Google Shape;1614;p60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615" name="Google Shape;1615;p60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616" name="Google Shape;1616;p60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617" name="Google Shape;1617;p60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18" name="Google Shape;1618;p60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619" name="Google Shape;1619;p60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" name="Google Shape;1620;p60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621" name="Google Shape;1621;p60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0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25" name="Google Shape;1625;p60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626" name="Google Shape;1626;p60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60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60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60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30" name="Google Shape;1630;p60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631" name="Google Shape;1631;p60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632" name="Google Shape;1632;p60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633" name="Google Shape;1633;p60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4" name="Google Shape;1634;p60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35" name="Google Shape;1635;p60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636" name="Google Shape;1636;p60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637" name="Google Shape;1637;p60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638" name="Google Shape;1638;p60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9" name="Google Shape;1639;p60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640" name="Google Shape;1640;p60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641" name="Google Shape;1641;p60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60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3" name="Google Shape;1643;p60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644" name="Google Shape;1644;p60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645" name="Google Shape;1645;p60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60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60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648" name="Google Shape;1648;p60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0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0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1" name="Google Shape;1651;p60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652" name="Google Shape;1652;p60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0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0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0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" name="Google Shape;1656;p60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657" name="Google Shape;1657;p60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0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0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0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0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0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3" name="Google Shape;1663;p60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664" name="Google Shape;1664;p60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0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0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7" name="Google Shape;1667;p60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668" name="Google Shape;1668;p60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669" name="Google Shape;1669;p60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60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60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2" name="Google Shape;1672;p60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673" name="Google Shape;1673;p60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60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60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6" name="Google Shape;1676;p60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677" name="Google Shape;1677;p60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60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60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0" name="Google Shape;1680;p60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681" name="Google Shape;1681;p60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0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3" name="Google Shape;1683;p60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684" name="Google Shape;1684;p60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685" name="Google Shape;1685;p6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6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7" name="Google Shape;1687;p60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688" name="Google Shape;1688;p6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6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0" name="Google Shape;1690;p60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91" name="Google Shape;1691;p60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60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3" name="Google Shape;1693;p60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94" name="Google Shape;1694;p6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6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96" name="Google Shape;1696;p60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97" name="Google Shape;1697;p60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0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9" name="Google Shape;1699;p60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700" name="Google Shape;1700;p60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0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0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0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0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0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0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0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0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0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0" name="Google Shape;1710;p60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711" name="Google Shape;1711;p60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712" name="Google Shape;1712;p60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60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4" name="Google Shape;1714;p60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715" name="Google Shape;1715;p60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716" name="Google Shape;1716;p60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7" name="Google Shape;1717;p60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18" name="Google Shape;1718;p60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719" name="Google Shape;1719;p60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0" name="Google Shape;1720;p60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21" name="Google Shape;1721;p60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722" name="Google Shape;1722;p60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3" name="Google Shape;1723;p60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24" name="Google Shape;1724;p60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725" name="Google Shape;1725;p60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6" name="Google Shape;1726;p60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27" name="Google Shape;1727;p60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28" name="Google Shape;1728;p60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729" name="Google Shape;1729;p60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730" name="Google Shape;1730;p60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60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60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3" name="Google Shape;1733;p60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734" name="Google Shape;1734;p60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60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60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7" name="Google Shape;1737;p60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738" name="Google Shape;1738;p60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60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60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1" name="Google Shape;1741;p60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742" name="Google Shape;1742;p60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60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60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5" name="Google Shape;1745;p60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746" name="Google Shape;1746;p60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60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60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49" name="Google Shape;1749;p60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750" name="Google Shape;1750;p60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0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0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0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0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0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0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0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0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0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0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0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0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0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0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0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0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7" name="Google Shape;1767;p60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8" name="Google Shape;1768;p60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769" name="Google Shape;1769;p60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0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1" name="Google Shape;1771;p60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772" name="Google Shape;1772;p60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0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0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0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0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0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0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0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0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0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0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3" name="Google Shape;1783;p60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784" name="Google Shape;1784;p60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0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0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0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0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0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0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0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0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0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0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0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0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0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0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0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0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0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0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0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0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0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0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0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0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0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0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1" name="Google Shape;1811;p60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812" name="Google Shape;1812;p60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13" name="Google Shape;1813;p60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14" name="Google Shape;1814;p60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0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16" name="Google Shape;1816;p60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0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0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19" name="Google Shape;1819;p60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20" name="Google Shape;1820;p60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21" name="Google Shape;1821;p60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0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0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0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0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26" name="Google Shape;1826;p60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0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0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0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0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0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0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0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0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0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0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0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0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0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0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0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0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0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0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0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0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0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0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0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0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0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0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0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0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0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0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0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0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0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0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0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0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7" name="Google Shape;1867;p60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868" name="Google Shape;1868;p60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69" name="Google Shape;1869;p60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870" name="Google Shape;1870;p60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60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60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60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4" name="Google Shape;1874;p60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875" name="Google Shape;1875;p60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60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60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60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79" name="Google Shape;1879;p60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880" name="Google Shape;1880;p60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0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0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0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4" name="Google Shape;1884;p60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885" name="Google Shape;1885;p60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886" name="Google Shape;1886;p60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60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60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60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0" name="Google Shape;1890;p60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91" name="Google Shape;1891;p60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60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60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4" name="Google Shape;1894;p60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95" name="Google Shape;1895;p60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60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60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8" name="Google Shape;1898;p60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99" name="Google Shape;1899;p60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60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" name="Google Shape;1901;p60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" name="Google Shape;1902;p60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3" name="Google Shape;1903;p60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904" name="Google Shape;1904;p60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60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60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7" name="Google Shape;1907;p60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908" name="Google Shape;1908;p60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60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10" name="Google Shape;1910;p60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911" name="Google Shape;1911;p60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912" name="Google Shape;1912;p60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60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60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60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60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60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60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60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60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60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60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60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60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60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60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60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60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60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60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60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60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60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60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60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60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60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60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60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60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60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60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60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60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5" name="Google Shape;1945;p60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946" name="Google Shape;1946;p60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60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60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60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60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60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60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53" name="Google Shape;1953;p60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954" name="Google Shape;1954;p60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0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0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0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0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0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0" name="Google Shape;1960;p60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961" name="Google Shape;1961;p60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0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0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0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5" name="Google Shape;1965;p60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966" name="Google Shape;1966;p60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0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0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9" name="Google Shape;1969;p60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970" name="Google Shape;1970;p60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971" name="Google Shape;1971;p60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60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3" name="Google Shape;1973;p60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974" name="Google Shape;1974;p60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60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6" name="Google Shape;1976;p60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977" name="Google Shape;1977;p60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60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60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80" name="Google Shape;1980;p60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981" name="Google Shape;1981;p60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982" name="Google Shape;1982;p60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" name="Google Shape;1983;p60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60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5" name="Google Shape;1985;p60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986" name="Google Shape;1986;p60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60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60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9" name="Google Shape;1989;p60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90" name="Google Shape;1990;p60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60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92" name="Google Shape;1992;p60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93" name="Google Shape;1993;p60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0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0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0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0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0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0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0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0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0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0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0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0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6" name="Google Shape;2006;p60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007" name="Google Shape;2007;p6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008" name="Google Shape;2008;p6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6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6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1" name="Google Shape;2011;p6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012" name="Google Shape;2012;p6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6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6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5" name="Google Shape;2015;p6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016" name="Google Shape;2016;p6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6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6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19" name="Google Shape;2019;p60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020" name="Google Shape;2020;p60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0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0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0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0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0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0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0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0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0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0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1" name="Google Shape;2031;p60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032" name="Google Shape;2032;p60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0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4" name="Google Shape;2034;p60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035" name="Google Shape;2035;p60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0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0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0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0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0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0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0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0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0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0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0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0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0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0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0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0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0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0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0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0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0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0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0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0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0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0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0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0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0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0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0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0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0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0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0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0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2" name="Google Shape;2072;p60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073" name="Google Shape;2073;p60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0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0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0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0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0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0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0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0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0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0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0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0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0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0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8" name="Google Shape;2088;p60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089" name="Google Shape;2089;p6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90" name="Google Shape;2090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2" name="Google Shape;2092;p6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93" name="Google Shape;2093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5" name="Google Shape;2095;p6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96" name="Google Shape;2096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8" name="Google Shape;2098;p6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99" name="Google Shape;2099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01" name="Google Shape;2101;p60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102" name="Google Shape;2102;p60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103" name="Google Shape;2103;p60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60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60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6" name="Google Shape;2106;p60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107" name="Google Shape;2107;p60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" name="Google Shape;2108;p60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60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0" name="Google Shape;2110;p60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111" name="Google Shape;2111;p60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60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60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4" name="Google Shape;2114;p60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115" name="Google Shape;2115;p60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60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60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8" name="Google Shape;2118;p60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119" name="Google Shape;2119;p60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60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60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2" name="Google Shape;2122;p60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123" name="Google Shape;2123;p60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60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60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6" name="Google Shape;2126;p60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127" name="Google Shape;2127;p60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60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60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0" name="Google Shape;2130;p60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131" name="Google Shape;2131;p60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60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60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4" name="Google Shape;2134;p60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135" name="Google Shape;2135;p60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60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60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8" name="Google Shape;2138;p60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139" name="Google Shape;2139;p60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60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60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42" name="Google Shape;2142;p60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143" name="Google Shape;2143;p60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144" name="Google Shape;2144;p60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60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6" name="Google Shape;2146;p60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147" name="Google Shape;2147;p60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60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9" name="Google Shape;2149;p60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150" name="Google Shape;2150;p60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60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2" name="Google Shape;2152;p60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153" name="Google Shape;2153;p60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60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5" name="Google Shape;2155;p60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156" name="Google Shape;2156;p60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60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8" name="Google Shape;2158;p60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159" name="Google Shape;2159;p60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60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1" name="Google Shape;2161;p60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162" name="Google Shape;2162;p60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60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4" name="Google Shape;2164;p60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165" name="Google Shape;2165;p60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60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7" name="Google Shape;2167;p60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168" name="Google Shape;2168;p60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60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0" name="Google Shape;2170;p60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171" name="Google Shape;2171;p60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60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73" name="Google Shape;2173;p60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4" name="Google Shape;2174;p60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5" name="Google Shape;2175;p60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6" name="Google Shape;2176;p60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7" name="Google Shape;2177;p60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8" name="Google Shape;2178;p60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9" name="Google Shape;2179;p60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0" name="Google Shape;2180;p60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60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60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60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60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5" name="Google Shape;2185;p60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6" name="Google Shape;2186;p60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7" name="Google Shape;2187;p60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8" name="Google Shape;2188;p60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9" name="Google Shape;2189;p60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0" name="Google Shape;2190;p60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1" name="Google Shape;2191;p60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2" name="Google Shape;2192;p60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3" name="Google Shape;2193;p60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4" name="Google Shape;2194;p60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5" name="Google Shape;2195;p60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6" name="Google Shape;2196;p60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7" name="Google Shape;2197;p60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8" name="Google Shape;2198;p60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9" name="Google Shape;2199;p60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0" name="Google Shape;2200;p60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1" name="Google Shape;2201;p60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2" name="Google Shape;2202;p60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3" name="Google Shape;2203;p60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4" name="Google Shape;2204;p60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5" name="Google Shape;2205;p60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6" name="Google Shape;2206;p60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7" name="Google Shape;2207;p60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08" name="Google Shape;2208;p60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209" name="Google Shape;2209;p60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0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0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0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0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0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0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0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0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0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0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0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0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0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0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0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0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0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0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0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0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0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0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0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0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0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0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0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0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0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0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0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0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0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0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0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0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0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0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0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0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0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0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0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0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0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0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0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0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0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0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0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0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0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0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0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0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0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0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0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0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0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0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0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0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0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0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0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0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0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0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0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0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0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0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0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0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0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0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0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0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0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0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0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0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0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0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0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0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0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0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0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0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0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0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0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0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0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0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0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0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0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0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0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0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0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0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0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0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0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0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0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0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0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0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0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0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0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0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0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0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0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0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0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0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0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0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0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0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0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0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0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0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0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0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0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0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0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0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0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0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0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0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0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0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0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0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0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0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0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0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0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0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0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0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0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0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0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0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0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0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0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0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0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0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0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0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0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0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0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0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0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0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0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0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0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0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0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0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0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0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0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0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0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0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0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0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0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0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0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0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0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0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0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0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0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0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0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0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0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0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0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0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0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0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0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0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0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0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0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0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0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0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0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0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0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0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0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0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0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0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0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0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0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0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0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0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0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0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0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0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0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0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0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0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0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0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0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0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0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0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0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0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0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0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0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0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0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0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0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0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0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0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0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0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0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0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0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0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0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0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0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0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0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0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0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0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0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0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0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0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0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0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0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0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0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0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0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0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0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0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0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0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0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0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0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0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0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0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0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0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0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0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0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0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0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0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0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0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0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0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0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0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0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0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0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0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0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0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0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0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0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0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0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0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0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0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0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0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0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0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0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0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0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0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0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0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0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0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0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0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0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0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0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0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0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0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0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0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0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0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0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0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0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0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0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0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0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0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0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0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0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0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0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0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0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0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0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0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0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0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0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0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0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0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0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0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0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0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0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0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0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0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0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0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0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0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0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0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0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0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0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0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0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0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0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0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0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0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0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0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0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0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0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0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0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0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0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0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0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0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0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0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0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0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0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0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0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0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0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0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0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0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0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0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0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0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0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0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0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0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0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0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0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0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0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0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0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0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0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0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0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0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0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0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0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0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0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0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0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0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0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0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0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0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0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0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0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0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0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0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0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0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0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0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0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0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0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0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0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0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0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0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0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0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0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0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0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0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0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0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0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0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0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0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0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0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0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0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0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0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0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0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0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0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0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0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0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0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0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0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0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0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0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0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0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0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0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0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0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0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0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0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0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0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0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0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0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0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0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0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0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0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0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0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0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0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0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0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0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0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0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0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0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0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0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0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0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0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0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0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0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0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0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0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0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0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0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0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0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0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0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0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0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0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0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0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0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0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0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0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0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0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0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0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0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0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0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0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0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0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0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0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0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0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0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0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0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0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0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0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0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0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0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0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0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0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0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0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0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0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0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0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0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0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0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0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0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0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0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0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0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0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0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0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0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0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0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0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0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0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0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0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0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0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0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0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0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0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0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0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0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0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0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0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0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0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0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0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0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0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0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0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0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0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0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0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0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0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0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0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0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0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0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0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0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0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0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0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0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0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0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0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0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0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0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0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0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0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0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0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0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0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0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0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0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0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0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0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0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0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0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0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0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0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0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0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0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0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0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0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0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0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0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0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0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0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0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0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0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0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0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0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0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0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0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0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0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0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0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0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0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0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0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0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0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0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0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0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0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0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0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0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0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0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0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0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0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0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0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0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0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0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0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0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0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0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0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0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0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0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0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0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0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0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0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0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0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0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0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0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0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0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0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0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0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0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0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0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0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0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0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0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0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0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0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0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0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0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0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0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0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0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0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0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0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0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0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0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0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0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0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0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0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0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0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0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0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0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0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0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0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0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0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0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0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0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0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0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0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0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0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0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0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0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0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0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0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0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0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0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0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0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0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0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0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0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0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0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0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0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0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0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0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0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0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0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0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0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0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0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0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0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0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0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0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0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0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0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0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0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0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0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0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0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0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0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0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0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0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0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0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0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0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0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0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0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0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0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0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0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0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0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0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0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0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0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0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0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0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0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0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0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0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0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0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0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0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0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0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0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0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0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0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0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0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0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0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0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0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0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0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0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0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0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0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0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0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0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0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0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0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0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0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0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0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0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0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0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0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0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0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0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0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0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0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0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0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0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0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0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0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0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0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0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0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0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0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0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0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0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0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0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0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0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0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0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0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0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0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0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0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0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0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0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0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0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0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0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0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0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0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0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0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0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0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0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0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0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0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0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0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0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0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0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0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0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0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0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0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0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0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0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2" name="Google Shape;3162;p60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163" name="Google Shape;3163;p60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164" name="Google Shape;3164;p60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60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66" name="Google Shape;3166;p60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0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8" name="Google Shape;3168;p60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169" name="Google Shape;3169;p6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170" name="Google Shape;3170;p6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71" name="Google Shape;3171;p6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72" name="Google Shape;3172;p6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173" name="Google Shape;3173;p6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74" name="Google Shape;3174;p6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175" name="Google Shape;3175;p6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176" name="Google Shape;3176;p6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7" name="Google Shape;3177;p6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8" name="Google Shape;3178;p6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9" name="Google Shape;3179;p6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0" name="Google Shape;3180;p6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81" name="Google Shape;3181;p6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182" name="Google Shape;3182;p6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83" name="Google Shape;3183;p6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4" name="Google Shape;3184;p6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185" name="Google Shape;3185;p6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86" name="Google Shape;3186;p6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6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6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6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6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91" name="Google Shape;3191;p6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92" name="Google Shape;3192;p6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6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94" name="Google Shape;3194;p6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95" name="Google Shape;3195;p6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6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97" name="Google Shape;3197;p6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98" name="Google Shape;3198;p6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99" name="Google Shape;3199;p6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6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01" name="Google Shape;3201;p6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202" name="Google Shape;3202;p6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03" name="Google Shape;3203;p6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4" name="Google Shape;3204;p6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205" name="Google Shape;3205;p6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206" name="Google Shape;3206;p6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207" name="Google Shape;3207;p6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8" name="Google Shape;3208;p6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09" name="Google Shape;3209;p6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210" name="Google Shape;3210;p6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11" name="Google Shape;3211;p6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12" name="Google Shape;3212;p6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213" name="Google Shape;3213;p6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14" name="Google Shape;3214;p6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15" name="Google Shape;3215;p6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216" name="Google Shape;3216;p6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17" name="Google Shape;3217;p6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8" name="Google Shape;3218;p6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21" name="Google Shape;3221;p6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222" name="Google Shape;3222;p6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6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6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6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6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6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6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6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6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6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6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6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6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6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6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6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38" name="Google Shape;3238;p6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0" name="Google Shape;3260;p6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261" name="Google Shape;3261;p6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6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3" name="Google Shape;3263;p6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4" name="Google Shape;3264;p6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265" name="Google Shape;3265;p6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6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6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6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9" name="Google Shape;3269;p6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76" name="Google Shape;3276;p6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277" name="Google Shape;3277;p6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6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6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6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81" name="Google Shape;3281;p6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10" name="Google Shape;3310;p6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311" name="Google Shape;3311;p6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6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13" name="Google Shape;3313;p6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14" name="Google Shape;3314;p6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315" name="Google Shape;3315;p6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6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17" name="Google Shape;3317;p6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318" name="Google Shape;3318;p6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6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0" name="Google Shape;3320;p6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28" name="Google Shape;3328;p6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329" name="Google Shape;3329;p6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6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6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6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3" name="Google Shape;3333;p6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41" name="Google Shape;3341;p6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342" name="Google Shape;3342;p6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6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6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6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46" name="Google Shape;3346;p6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88" name="Google Shape;3388;p6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389" name="Google Shape;3389;p6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6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91" name="Google Shape;3391;p6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6" name="Google Shape;3426;p60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427" name="Google Shape;3427;p60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428" name="Google Shape;3428;p60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60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60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60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60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60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60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60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60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60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60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60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60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0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60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60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60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60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60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60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60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60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60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60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60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60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60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60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60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60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60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60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60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60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60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60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60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60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60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60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60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60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60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60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60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60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60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60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60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60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60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60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60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60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60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60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60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60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60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60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60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60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60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60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60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60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60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60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60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60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60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60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60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60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60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60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60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60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60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60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60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60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60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60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60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60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60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60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60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60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60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60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60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60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60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60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60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0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60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60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60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0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60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60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0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60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60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60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60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60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60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60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60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60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60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0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0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0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60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0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60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60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0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60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60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0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60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60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0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0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0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0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0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60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0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0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60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0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0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60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0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60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0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60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60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60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60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60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60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0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0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0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60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60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0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60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60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60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60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60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60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60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0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0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0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0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0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0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0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0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0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0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0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0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0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0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0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0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0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0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60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0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0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0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60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60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60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60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60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0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0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0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0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0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0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0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0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0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0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0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0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0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0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0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0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0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0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0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0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0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0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0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0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0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0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0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0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0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0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0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0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0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0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0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0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0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0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0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0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0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0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0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0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0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0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0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0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0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0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0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0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0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0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0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0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0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0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0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0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0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0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0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0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0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0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0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0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0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0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0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0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0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0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0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0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0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0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0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0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0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0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0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0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0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02" name="Google Shape;3702;p60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03" name="Google Shape;3703;p60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704" name="Google Shape;3704;p60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0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0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0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0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0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0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0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0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0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0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0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0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0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0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0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0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0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0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0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0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0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0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0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0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0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0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0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0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0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0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0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0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0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0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0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40" name="Google Shape;3740;p60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741" name="Google Shape;3741;p60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742" name="Google Shape;3742;p60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0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0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0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0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0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0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0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0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0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0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0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0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0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0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0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58" name="Google Shape;3758;p60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759" name="Google Shape;3759;p60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0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0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0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0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0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0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0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0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0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0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0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0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0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0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0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0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0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0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0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0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0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0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0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0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0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0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0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0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0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0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0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0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0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0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0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0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0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0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0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0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0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0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0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0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0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0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0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0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0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0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0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0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0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0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0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0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0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0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0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0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0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0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0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0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0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0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0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0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0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0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0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0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0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0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0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0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0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0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0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0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0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0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0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0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0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0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0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0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0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0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0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0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0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0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0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0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0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0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0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0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0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0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0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0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0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0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0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0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0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0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0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0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0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0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0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0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0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0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0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0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0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0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0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0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0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0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0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0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0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0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0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0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0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0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0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0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0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0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0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0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0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0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0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0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0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0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0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0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0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0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0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0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0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0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0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0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0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0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0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0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0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0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0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0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0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0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0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0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0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0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0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0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0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0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0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0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0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0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0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0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0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0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0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0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0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0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0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0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0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0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0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0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0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0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0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0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0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0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0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0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0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0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0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0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0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0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0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0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0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0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0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0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0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0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0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0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0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0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0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0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0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0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0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0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0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0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0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0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0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0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0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0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0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0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0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0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0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0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0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0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0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0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0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0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0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0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0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0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0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0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0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0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0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0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0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0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0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0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0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0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0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0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0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0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0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0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0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0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0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0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0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0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0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0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0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0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0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0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0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0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0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0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0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0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0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0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0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0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0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0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0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0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0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0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0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0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0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0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0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0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0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0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0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0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0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0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0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0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60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60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60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60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72" name="Google Shape;4072;p60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076" name="Shape 4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7" name="Google Shape;4077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078" name="Google Shape;4078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079" name="Google Shape;4079;p61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080" name="Google Shape;4080;p6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6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6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6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6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6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6" name="Google Shape;4086;p61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087" name="Google Shape;4087;p6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6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9" name="Google Shape;4089;p61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090" name="Google Shape;4090;p6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6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2" name="Google Shape;4092;p61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093" name="Google Shape;4093;p6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6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5" name="Google Shape;4095;p61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096" name="Google Shape;4096;p6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6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6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6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6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6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2" name="Google Shape;4102;p61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103" name="Google Shape;4103;p6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6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6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6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6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6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6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6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1" name="Google Shape;4111;p61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112" name="Google Shape;4112;p6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6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4" name="Google Shape;4114;p61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115" name="Google Shape;4115;p6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6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7" name="Google Shape;4117;p61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118" name="Google Shape;4118;p6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6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0" name="Google Shape;4120;p61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121" name="Google Shape;4121;p6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6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6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6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6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61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127" name="Google Shape;4127;p6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6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6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6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31" name="Google Shape;4131;p61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32" name="Google Shape;4132;p61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133" name="Google Shape;4133;p6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6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6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6" name="Google Shape;4136;p61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137" name="Google Shape;4137;p6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6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9" name="Google Shape;4139;p61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140" name="Google Shape;4140;p6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6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6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43" name="Google Shape;4143;p61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44" name="Google Shape;4144;p61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145" name="Google Shape;4145;p6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6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6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6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9" name="Google Shape;4149;p61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150" name="Google Shape;4150;p6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6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2" name="Google Shape;4152;p61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153" name="Google Shape;4153;p6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6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6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6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6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6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9" name="Google Shape;4159;p61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160" name="Google Shape;4160;p6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6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6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6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6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6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6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7" name="Google Shape;4167;p61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168" name="Google Shape;4168;p6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6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6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6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2" name="Google Shape;4172;p61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173" name="Google Shape;4173;p6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6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5" name="Google Shape;4175;p61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176" name="Google Shape;4176;p6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6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6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9" name="Google Shape;4179;p61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180" name="Google Shape;4180;p6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6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6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3" name="Google Shape;4183;p61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184" name="Google Shape;4184;p6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6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6" name="Google Shape;4186;p61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187" name="Google Shape;4187;p6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6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6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6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6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2" name="Google Shape;4192;p61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193" name="Google Shape;4193;p6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6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6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6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6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6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6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6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6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6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6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6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6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6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6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6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6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6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6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2" name="Google Shape;4212;p61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213" name="Google Shape;4213;p6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6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6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6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7" name="Google Shape;4217;p61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218" name="Google Shape;4218;p6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6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6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1" name="Google Shape;4221;p61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222" name="Google Shape;4222;p6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6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6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6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6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7" name="Google Shape;4227;p61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228" name="Google Shape;4228;p6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6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6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1" name="Google Shape;4231;p61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232" name="Google Shape;4232;p6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6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6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5" name="Google Shape;4235;p61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236" name="Google Shape;4236;p6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6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6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6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6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1" name="Google Shape;4241;p61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242" name="Google Shape;4242;p6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6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6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45" name="Google Shape;4245;p61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46" name="Google Shape;4246;p61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247" name="Google Shape;4247;p6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6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9" name="Google Shape;4249;p61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250" name="Google Shape;4250;p6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6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6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6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6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6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6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6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8" name="Google Shape;4258;p61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259" name="Google Shape;4259;p6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6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6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2" name="Google Shape;4262;p61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263" name="Google Shape;4263;p6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6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5" name="Google Shape;4265;p61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266" name="Google Shape;4266;p6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6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6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9" name="Google Shape;4269;p61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270" name="Google Shape;4270;p6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6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6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6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6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5" name="Google Shape;4275;p61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276" name="Google Shape;4276;p6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6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78" name="Google Shape;4278;p61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79" name="Google Shape;4279;p61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280" name="Google Shape;4280;p6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6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6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6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6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6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6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7" name="Google Shape;4287;p61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288" name="Google Shape;4288;p6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6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6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1" name="Google Shape;4291;p61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292" name="Google Shape;4292;p6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6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6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6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6" name="Google Shape;4296;p61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297" name="Google Shape;4297;p6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6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6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6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6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6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3" name="Google Shape;4303;p61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304" name="Google Shape;4304;p6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6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6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7" name="Google Shape;4307;p61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308" name="Google Shape;4308;p6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6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6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6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6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6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6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5" name="Google Shape;4315;p61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316" name="Google Shape;4316;p6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6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6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6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6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21" name="Google Shape;4321;p61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22" name="Google Shape;4322;p61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323" name="Google Shape;4323;p6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6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6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6" name="Google Shape;4326;p61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327" name="Google Shape;4327;p6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6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29" name="Google Shape;4329;p61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30" name="Google Shape;4330;p61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331" name="Google Shape;4331;p6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6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3" name="Google Shape;4333;p61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334" name="Google Shape;4334;p6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6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36" name="Google Shape;4336;p61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37" name="Google Shape;4337;p61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38" name="Google Shape;4338;p61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339" name="Google Shape;4339;p6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6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6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6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6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4" name="Google Shape;4344;p61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345" name="Google Shape;4345;p6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6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6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6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6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6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1" name="Google Shape;4351;p61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352" name="Google Shape;4352;p6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6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6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6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6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7" name="Google Shape;4357;p61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358" name="Google Shape;4358;p6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6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6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6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2" name="Google Shape;4362;p61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363" name="Google Shape;4363;p6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6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5" name="Google Shape;4365;p61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366" name="Google Shape;4366;p6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6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8" name="Google Shape;4368;p61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369" name="Google Shape;4369;p6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6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1" name="Google Shape;4371;p61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372" name="Google Shape;4372;p6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6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4" name="Google Shape;4374;p61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375" name="Google Shape;4375;p6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6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6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6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6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6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1" name="Google Shape;4381;p61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382" name="Google Shape;4382;p6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6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6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5" name="Google Shape;4385;p61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386" name="Google Shape;4386;p6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6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6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6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0" name="Google Shape;4390;p61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391" name="Google Shape;4391;p6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6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6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4" name="Google Shape;4394;p61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395" name="Google Shape;4395;p6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6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6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6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6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6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6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6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3" name="Google Shape;4403;p61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404" name="Google Shape;4404;p6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6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6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6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6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9" name="Google Shape;4409;p61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410" name="Google Shape;4410;p6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6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6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6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6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6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6" name="Google Shape;4416;p61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417" name="Google Shape;4417;p6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6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6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6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6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6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6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6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6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6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6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6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9" name="Google Shape;4429;p61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430" name="Google Shape;4430;p6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6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6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6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6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6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6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7" name="Google Shape;4437;p61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438" name="Google Shape;4438;p6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6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6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6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6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3" name="Google Shape;4443;p61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444" name="Google Shape;4444;p6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6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46" name="Google Shape;4446;p61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47" name="Google Shape;4447;p61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448" name="Google Shape;4448;p6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6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0" name="Google Shape;4450;p61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451" name="Google Shape;4451;p6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6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6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4" name="Google Shape;4454;p61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455" name="Google Shape;4455;p6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6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6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8" name="Google Shape;4458;p61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459" name="Google Shape;4459;p6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6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1" name="Google Shape;4461;p61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462" name="Google Shape;4462;p6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6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4" name="Google Shape;4464;p61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465" name="Google Shape;4465;p6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6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6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8" name="Google Shape;4468;p61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469" name="Google Shape;4469;p6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6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6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2" name="Google Shape;4472;p61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473" name="Google Shape;4473;p6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6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6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6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7" name="Google Shape;4477;p61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478" name="Google Shape;4478;p6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6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6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6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2" name="Google Shape;4482;p61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483" name="Google Shape;4483;p6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6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6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6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7" name="Google Shape;4487;p61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488" name="Google Shape;4488;p6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6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6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1" name="Google Shape;4491;p61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492" name="Google Shape;4492;p6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6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4" name="Google Shape;4494;p61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495" name="Google Shape;4495;p6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6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7" name="Google Shape;4497;p61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498" name="Google Shape;4498;p6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6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6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6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2" name="Google Shape;4502;p61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503" name="Google Shape;4503;p6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6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6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6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6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8" name="Google Shape;4508;p61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509" name="Google Shape;4509;p6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6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6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6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6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6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6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16" name="Google Shape;4516;p61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17" name="Google Shape;4517;p61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518" name="Google Shape;4518;p6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6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6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6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2" name="Google Shape;4522;p61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523" name="Google Shape;4523;p6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6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6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6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6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6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6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6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6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6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3" name="Google Shape;4533;p61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534" name="Google Shape;4534;p6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6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6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7" name="Google Shape;4537;p61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538" name="Google Shape;4538;p6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6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6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6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42" name="Google Shape;4542;p61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43" name="Google Shape;4543;p61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44" name="Google Shape;4544;p61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545" name="Google Shape;4545;p6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6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6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8" name="Google Shape;4548;p61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549" name="Google Shape;4549;p6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6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6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2" name="Google Shape;4552;p61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553" name="Google Shape;4553;p6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6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6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6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7" name="Google Shape;4557;p61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558" name="Google Shape;4558;p6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6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6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1" name="Google Shape;4561;p61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562" name="Google Shape;4562;p6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6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64" name="Google Shape;4564;p61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65" name="Google Shape;4565;p61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566" name="Google Shape;4566;p6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6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8" name="Google Shape;4568;p61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569" name="Google Shape;4569;p6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6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6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6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73" name="Google Shape;4573;p61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74" name="Google Shape;4574;p61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75" name="Google Shape;4575;p61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576" name="Google Shape;4576;p6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6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6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9" name="Google Shape;4579;p61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580" name="Google Shape;4580;p6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6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6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3" name="Google Shape;4583;p61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584" name="Google Shape;4584;p6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6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6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87" name="Google Shape;4587;p61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88" name="Google Shape;4588;p61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89" name="Google Shape;4589;p61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590" name="Google Shape;4590;p6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6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2" name="Google Shape;4592;p61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593" name="Google Shape;4593;p6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6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6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96" name="Google Shape;4596;p61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97" name="Google Shape;4597;p61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598" name="Google Shape;4598;p6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6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6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6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2" name="Google Shape;4602;p61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603" name="Google Shape;4603;p6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6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6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6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6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6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9" name="Google Shape;4609;p61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610" name="Google Shape;4610;p6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6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2" name="Google Shape;4612;p61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613" name="Google Shape;4613;p6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6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6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6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17" name="Google Shape;4617;p61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18" name="Google Shape;4618;p61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19" name="Google Shape;4619;p61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620" name="Google Shape;4620;p6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6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6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6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6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6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6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6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28" name="Google Shape;4628;p61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29" name="Google Shape;4629;p61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630" name="Google Shape;4630;p6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6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6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3" name="Google Shape;4633;p61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634" name="Google Shape;4634;p6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6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6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7" name="Google Shape;4637;p61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638" name="Google Shape;4638;p6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6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6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1" name="Google Shape;4641;p61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642" name="Google Shape;4642;p6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6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6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6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6" name="Google Shape;4646;p61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647" name="Google Shape;4647;p6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6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6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6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1" name="Google Shape;4651;p61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652" name="Google Shape;4652;p6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6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54" name="Google Shape;4654;p61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55" name="Google Shape;4655;p61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56" name="Google Shape;4656;p61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57" name="Google Shape;4657;p61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658" name="Google Shape;4658;p6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6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0" name="Google Shape;4660;p61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661" name="Google Shape;4661;p6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6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6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6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6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66" name="Google Shape;4666;p61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67" name="Google Shape;4667;p61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668" name="Google Shape;4668;p6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6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6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71" name="Google Shape;4671;p61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72" name="Google Shape;4672;p61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73" name="Google Shape;4673;p61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674" name="Google Shape;4674;p6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6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76" name="Google Shape;4676;p61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677" name="Google Shape;4677;p6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6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79" name="Google Shape;4679;p61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680" name="Google Shape;4680;p6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6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82" name="Google Shape;4682;p61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83" name="Google Shape;4683;p61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684" name="Google Shape;4684;p6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6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6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6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6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89" name="Google Shape;4689;p61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690" name="Google Shape;4690;p6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6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6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93" name="Google Shape;4693;p61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694" name="Google Shape;4694;p6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6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96" name="Google Shape;4696;p61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97" name="Google Shape;4697;p61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698" name="Google Shape;4698;p6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6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00" name="Google Shape;4700;p61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701" name="Google Shape;4701;p6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6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3" name="Google Shape;4703;p6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6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05" name="Google Shape;4705;p61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06" name="Google Shape;4706;p61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07" name="Google Shape;4707;p61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708" name="Google Shape;4708;p6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6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6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6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12" name="Google Shape;4712;p61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713" name="Google Shape;4713;p6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6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6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6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17" name="Google Shape;4717;p61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718" name="Google Shape;4718;p6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6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6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6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2" name="Google Shape;4722;p61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723" name="Google Shape;4723;p6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6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6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6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7" name="Google Shape;4727;p61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728" name="Google Shape;4728;p6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6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6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1" name="Google Shape;4731;p61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732" name="Google Shape;4732;p6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6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6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6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6" name="Google Shape;4736;p61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737" name="Google Shape;4737;p6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6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39" name="Google Shape;4739;p61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40" name="Google Shape;4740;p61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741" name="Google Shape;4741;p6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6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43" name="Google Shape;4743;p61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744" name="Google Shape;4744;p6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6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46" name="Google Shape;4746;p61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47" name="Google Shape;4747;p61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748" name="Google Shape;4748;p6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6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6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1" name="Google Shape;4751;p61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752" name="Google Shape;4752;p6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6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4" name="Google Shape;4754;p61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755" name="Google Shape;4755;p6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6" name="Google Shape;4756;p6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6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8" name="Google Shape;4758;p61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759" name="Google Shape;4759;p6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6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6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2" name="Google Shape;4762;p61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763" name="Google Shape;4763;p6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6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5" name="Google Shape;4765;p61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766" name="Google Shape;4766;p6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6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8" name="Google Shape;4768;p61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769" name="Google Shape;4769;p6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6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1" name="Google Shape;4771;p6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2" name="Google Shape;4772;p61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773" name="Google Shape;4773;p6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6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6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76" name="Google Shape;4776;p61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77" name="Google Shape;4777;p61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778" name="Google Shape;4778;p6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9" name="Google Shape;4779;p6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80" name="Google Shape;4780;p61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781" name="Google Shape;4781;p6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6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86" name="Shape 4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7" name="Google Shape;4787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88" name="Google Shape;4788;p6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89" name="Google Shape;4789;p6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1" name="Google Shape;4791;p6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92" name="Google Shape;4792;p6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4" name="Google Shape;4794;p6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95" name="Google Shape;4795;p6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7" name="Google Shape;4797;p6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98" name="Google Shape;4798;p6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0" name="Google Shape;4800;p6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1" name="Google Shape;4801;p6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802" name="Google Shape;4802;p6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4" name="Google Shape;4804;p6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805" name="Google Shape;4805;p6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9" name="Google Shape;4809;p6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810" name="Google Shape;4810;p6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3" name="Google Shape;4813;p6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814" name="Google Shape;4814;p6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9" name="Google Shape;4819;p6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820" name="Google Shape;4820;p6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3" name="Google Shape;4823;p6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824" name="Google Shape;4824;p6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6" name="Google Shape;4826;p6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827" name="Google Shape;4827;p6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9" name="Google Shape;4829;p6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0" name="Google Shape;4830;p6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831" name="Google Shape;4831;p6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3" name="Google Shape;4833;p6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834" name="Google Shape;4834;p6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6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7" name="Google Shape;4837;p6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838" name="Google Shape;4838;p6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40" name="Google Shape;4840;p6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41" name="Google Shape;4841;p6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842" name="Google Shape;4842;p6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6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849" name="Google Shape;4849;p6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1" name="Google Shape;4851;p6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852" name="Google Shape;4852;p6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6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6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8" name="Google Shape;4858;p6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859" name="Google Shape;4859;p6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2" name="Google Shape;4862;p6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863" name="Google Shape;4863;p6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65" name="Google Shape;4865;p6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66" name="Google Shape;4866;p6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867" name="Google Shape;4867;p6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9" name="Google Shape;4869;p6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870" name="Google Shape;4870;p6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2" name="Google Shape;4872;p6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873" name="Google Shape;4873;p6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5" name="Google Shape;4875;p6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876" name="Google Shape;4876;p6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8" name="Google Shape;4878;p6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879" name="Google Shape;4879;p6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2" name="Google Shape;4882;p6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883" name="Google Shape;4883;p6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5" name="Google Shape;4885;p6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886" name="Google Shape;4886;p6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3" name="Google Shape;4893;p6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4" name="Google Shape;4894;p6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5" name="Google Shape;4895;p6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96" name="Google Shape;4896;p6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8" name="Google Shape;4898;p6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99" name="Google Shape;4899;p6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1" name="Google Shape;4901;p6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902" name="Google Shape;4902;p6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7" name="Google Shape;4907;p6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908" name="Google Shape;4908;p6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2" name="Google Shape;4912;p6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913" name="Google Shape;4913;p6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7" name="Google Shape;4917;p6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918" name="Google Shape;4918;p6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19" name="Google Shape;4919;p6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920" name="Google Shape;4920;p6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6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6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6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6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6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6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27" name="Google Shape;4927;p6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928" name="Google Shape;4928;p6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0" name="Google Shape;4930;p6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931" name="Google Shape;4931;p6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1" name="Google Shape;4941;p6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942" name="Google Shape;4942;p6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4" name="Google Shape;4944;p6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945" name="Google Shape;4945;p6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6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948" name="Google Shape;4948;p6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0" name="Google Shape;4950;p6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951" name="Google Shape;4951;p6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5" name="Google Shape;4955;p6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956" name="Google Shape;4956;p6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6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959" name="Google Shape;4959;p6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2" name="Google Shape;4962;p6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963" name="Google Shape;4963;p6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7" name="Google Shape;4967;p6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8" name="Google Shape;4968;p6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969" name="Google Shape;4969;p6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3" name="Google Shape;4973;p6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974" name="Google Shape;4974;p6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6" name="Google Shape;4976;p6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7" name="Google Shape;4977;p6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978" name="Google Shape;4978;p6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6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981" name="Google Shape;4981;p6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4" name="Google Shape;4984;p6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5" name="Google Shape;4985;p6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986" name="Google Shape;4986;p6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6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90" name="Google Shape;4990;p6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6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000" name="Google Shape;5000;p6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3" name="Google Shape;5003;p6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004" name="Google Shape;5004;p6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7" name="Google Shape;5007;p6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008" name="Google Shape;5008;p6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6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011" name="Google Shape;5011;p6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0" name="Google Shape;5020;p6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021" name="Google Shape;5021;p6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25" name="Google Shape;5025;p6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6" name="Google Shape;5026;p6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7" name="Google Shape;5027;p6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28" name="Google Shape;5028;p6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029" name="Google Shape;5029;p6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3" name="Google Shape;5043;p6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044" name="Google Shape;5044;p6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6" name="Google Shape;5046;p6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047" name="Google Shape;5047;p6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0" name="Google Shape;5050;p6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051" name="Google Shape;5051;p6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4" name="Google Shape;5054;p6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055" name="Google Shape;5055;p6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6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061" name="Google Shape;5061;p6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5" name="Google Shape;5065;p6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066" name="Google Shape;5066;p6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8" name="Google Shape;5068;p6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9" name="Google Shape;5069;p6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070" name="Google Shape;5070;p6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3" name="Google Shape;5073;p6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4" name="Google Shape;5074;p6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075" name="Google Shape;5075;p6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7" name="Google Shape;5077;p6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078" name="Google Shape;5078;p6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3" name="Google Shape;5083;p6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084" name="Google Shape;5084;p6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9" name="Google Shape;5089;p6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0" name="Google Shape;5090;p6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91" name="Google Shape;5091;p6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6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95" name="Google Shape;5095;p6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1" name="Google Shape;5101;p6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102" name="Google Shape;5102;p6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5" name="Google Shape;5105;p6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106" name="Google Shape;5106;p6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9" name="Google Shape;5109;p6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110" name="Google Shape;5110;p6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4" name="Google Shape;5114;p6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115" name="Google Shape;5115;p6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6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118" name="Google Shape;5118;p6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6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121" name="Google Shape;5121;p6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5" name="Google Shape;5125;p6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126" name="Google Shape;5126;p6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0" name="Google Shape;5130;p6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131" name="Google Shape;5131;p6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8" name="Google Shape;5138;p6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139" name="Google Shape;5139;p6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1" name="Google Shape;5141;p6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2" name="Google Shape;5142;p6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143" name="Google Shape;5143;p6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7" name="Google Shape;5147;p6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8" name="Google Shape;5148;p6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149" name="Google Shape;5149;p6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2" name="Google Shape;5152;p6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153" name="Google Shape;5153;p6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6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161" name="Google Shape;5161;p6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63" name="Google Shape;5163;p6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4" name="Google Shape;5164;p6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5" name="Google Shape;5165;p6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6" name="Google Shape;5166;p6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167" name="Google Shape;5167;p6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6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172" name="Google Shape;5172;p6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82" name="Shape 5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3" name="Google Shape;5183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84" name="Google Shape;5184;p6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185" name="Google Shape;5185;p6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6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90" name="Google Shape;5190;p6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4" name="Google Shape;5194;p6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95" name="Google Shape;5195;p6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9" name="Google Shape;5199;p6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200" name="Google Shape;5200;p6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2" name="Google Shape;5202;p6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203" name="Google Shape;5203;p6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6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208" name="Google Shape;5208;p6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2" name="Google Shape;5212;p6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213" name="Google Shape;5213;p6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6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216" name="Google Shape;5216;p6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0" name="Google Shape;5220;p6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221" name="Google Shape;5221;p6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5" name="Google Shape;5225;p6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226" name="Google Shape;5226;p6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0" name="Google Shape;5230;p6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231" name="Google Shape;5231;p6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5" name="Google Shape;5235;p6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236" name="Google Shape;5236;p6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1" name="Google Shape;5241;p6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242" name="Google Shape;5242;p6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4" name="Google Shape;5244;p6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245" name="Google Shape;5245;p6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1" name="Google Shape;5251;p6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252" name="Google Shape;5252;p6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6" name="Google Shape;5256;p6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257" name="Google Shape;5257;p6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1" name="Google Shape;5261;p6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262" name="Google Shape;5262;p6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6" name="Google Shape;5266;p6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267" name="Google Shape;5267;p6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1" name="Google Shape;5271;p6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272" name="Google Shape;5272;p6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6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278" name="Google Shape;5278;p6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6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284" name="Google Shape;5284;p6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8" name="Google Shape;5288;p6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89" name="Google Shape;5289;p6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6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92" name="Google Shape;5292;p6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7" name="Google Shape;5297;p6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98" name="Google Shape;5298;p6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2" name="Google Shape;5302;p6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303" name="Google Shape;5303;p6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7" name="Google Shape;5307;p6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308" name="Google Shape;5308;p6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1" name="Google Shape;5311;p6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312" name="Google Shape;5312;p6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6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315" name="Google Shape;5315;p6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6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320" name="Google Shape;5320;p6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4" name="Google Shape;5324;p6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325" name="Google Shape;5325;p6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6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328" name="Google Shape;5328;p6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1" name="Google Shape;5331;p6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332" name="Google Shape;5332;p6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6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336" name="Google Shape;5336;p6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9" name="Google Shape;5339;p6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340" name="Google Shape;5340;p6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4" name="Google Shape;5344;p6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345" name="Google Shape;5345;p6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6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350" name="Google Shape;5350;p6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2" name="Google Shape;5352;p6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353" name="Google Shape;5353;p6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6" name="Google Shape;5356;p6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357" name="Google Shape;5357;p6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1" name="Google Shape;5361;p6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362" name="Google Shape;5362;p6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6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367" name="Google Shape;5367;p6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0" name="Google Shape;5370;p6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371" name="Google Shape;5371;p6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5" name="Google Shape;5375;p6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376" name="Google Shape;5376;p6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0" name="Google Shape;5380;p6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381" name="Google Shape;5381;p6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6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387" name="Google Shape;5387;p6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2" name="Google Shape;5392;p6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93" name="Google Shape;5393;p6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6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96" name="Google Shape;5396;p6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6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401" name="Google Shape;5401;p6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6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406" name="Google Shape;5406;p6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9" name="Google Shape;5409;p6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410" name="Google Shape;5410;p6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6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418" name="Google Shape;5418;p6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6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424" name="Google Shape;5424;p6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8" name="Google Shape;5428;p6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429" name="Google Shape;5429;p6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3" name="Google Shape;5433;p6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434" name="Google Shape;5434;p6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6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440" name="Google Shape;5440;p6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6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446" name="Google Shape;5446;p6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4" name="Google Shape;5454;p6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455" name="Google Shape;5455;p6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1" name="Google Shape;5461;p6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462" name="Google Shape;5462;p6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6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467" name="Google Shape;5467;p6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6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479" name="Google Shape;5479;p6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5" name="Google Shape;5485;p6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486" name="Google Shape;5486;p6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6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91" name="Google Shape;5491;p6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6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96" name="Google Shape;5496;p6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6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501" name="Google Shape;5501;p6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5" name="Google Shape;5505;p6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506" name="Google Shape;5506;p6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2" name="Google Shape;5512;p6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513" name="Google Shape;5513;p6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6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517" name="Google Shape;5517;p6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0" name="Google Shape;5520;p6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521" name="Google Shape;5521;p6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9" name="Google Shape;5529;p6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530" name="Google Shape;5530;p6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6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538" name="Google Shape;5538;p6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6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543" name="Google Shape;5543;p6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8" name="Google Shape;5548;p6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549" name="Google Shape;5549;p6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7" name="Google Shape;5557;p6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558" name="Google Shape;5558;p6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6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561" name="Google Shape;5561;p6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6" name="Google Shape;5566;p6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567" name="Google Shape;5567;p6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0" name="Google Shape;5570;p6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571" name="Google Shape;5571;p6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6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580" name="Google Shape;5580;p6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6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586" name="Google Shape;5586;p6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6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94" name="Google Shape;5594;p6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6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604" name="Google Shape;5604;p6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6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612" name="Google Shape;5612;p6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6" name="Google Shape;5616;p6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617" name="Google Shape;5617;p6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6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625" name="Google Shape;5625;p6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2" name="Google Shape;5632;p6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633" name="Google Shape;5633;p6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0" name="Google Shape;5640;p6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1" name="Google Shape;5641;p6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2" name="Google Shape;5642;p6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643" name="Google Shape;5643;p6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0" name="Google Shape;5650;p6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651" name="Google Shape;5651;p6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9" name="Google Shape;5659;p6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660" name="Google Shape;5660;p6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6" name="Google Shape;5666;p6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667" name="Google Shape;5667;p6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6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673" name="Google Shape;5673;p6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6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681" name="Google Shape;5681;p6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6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88" name="Google Shape;5688;p6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1" name="Google Shape;5691;p6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92" name="Google Shape;5692;p6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6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701" name="Google Shape;5701;p6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2" name="Google Shape;5712;p6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713" name="Google Shape;5713;p6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9" name="Google Shape;5719;p6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720" name="Google Shape;5720;p6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5" name="Google Shape;5725;p6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726" name="Google Shape;5726;p6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4" name="Google Shape;5734;p6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735" name="Google Shape;5735;p6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2" name="Google Shape;5742;p6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743" name="Google Shape;5743;p6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1" name="Google Shape;5751;p6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752" name="Google Shape;5752;p6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1" name="Google Shape;5761;p6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762" name="Google Shape;5762;p6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67" name="Google Shape;5767;p6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68" name="Google Shape;5768;p6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69" name="Google Shape;5769;p6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1" name="Google Shape;5771;p6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75" name="Shape 5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6" name="Google Shape;5776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777" name="Google Shape;5777;p6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778" name="Google Shape;5778;p6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6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781" name="Google Shape;5781;p6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3" name="Google Shape;5783;p6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784" name="Google Shape;5784;p6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6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91" name="Google Shape;5791;p6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6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94" name="Google Shape;5794;p6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2" name="Google Shape;5802;p6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803" name="Google Shape;5803;p6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6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806" name="Google Shape;5806;p6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6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809" name="Google Shape;5809;p6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6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812" name="Google Shape;5812;p6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4" name="Google Shape;5814;p6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15" name="Google Shape;5815;p6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816" name="Google Shape;5816;p6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6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819" name="Google Shape;5819;p6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6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822" name="Google Shape;5822;p6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4" name="Google Shape;5824;p6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825" name="Google Shape;5825;p6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1" name="Google Shape;5831;p6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832" name="Google Shape;5832;p6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5" name="Google Shape;5835;p6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836" name="Google Shape;5836;p6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0" name="Google Shape;5840;p6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841" name="Google Shape;5841;p6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5" name="Google Shape;5845;p6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6" name="Google Shape;5846;p6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847" name="Google Shape;5847;p6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0" name="Google Shape;5850;p6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1" name="Google Shape;5851;p6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852" name="Google Shape;5852;p6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9" name="Google Shape;5859;p6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0" name="Google Shape;5860;p6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1" name="Google Shape;5861;p6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862" name="Google Shape;5862;p6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6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866" name="Google Shape;5866;p6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0" name="Google Shape;5870;p6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871" name="Google Shape;5871;p6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4" name="Google Shape;5874;p6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875" name="Google Shape;5875;p6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8" name="Google Shape;5878;p6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879" name="Google Shape;5879;p6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6" name="Google Shape;5886;p6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7" name="Google Shape;5887;p6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8" name="Google Shape;5888;p6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9" name="Google Shape;5889;p6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0" name="Google Shape;5890;p6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1" name="Google Shape;5891;p6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92" name="Google Shape;5892;p6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6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96" name="Google Shape;5896;p6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1" name="Google Shape;5901;p6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902" name="Google Shape;5902;p6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4" name="Google Shape;5904;p6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905" name="Google Shape;5905;p6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1" name="Google Shape;5911;p6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2" name="Google Shape;5912;p6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913" name="Google Shape;5913;p6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6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921" name="Google Shape;5921;p6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6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926" name="Google Shape;5926;p6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3" name="Google Shape;5933;p6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4" name="Google Shape;5934;p6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935" name="Google Shape;5935;p6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9" name="Google Shape;5939;p6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0" name="Google Shape;5940;p6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941" name="Google Shape;5941;p6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6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944" name="Google Shape;5944;p6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9" name="Google Shape;5949;p6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950" name="Google Shape;5950;p6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7" name="Google Shape;5957;p6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8" name="Google Shape;5958;p6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959" name="Google Shape;5959;p6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3" name="Google Shape;5963;p6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964" name="Google Shape;5964;p6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8" name="Google Shape;5968;p6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9" name="Google Shape;5969;p6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970" name="Google Shape;5970;p6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6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974" name="Google Shape;5974;p6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6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979" name="Google Shape;5979;p6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6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985" name="Google Shape;5985;p6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6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89" name="Google Shape;5989;p6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9" name="Google Shape;5999;p6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000" name="Google Shape;6000;p6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4" name="Google Shape;6004;p6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005" name="Google Shape;6005;p6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6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011" name="Google Shape;6011;p6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6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016" name="Google Shape;6016;p6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6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019" name="Google Shape;6019;p6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6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025" name="Google Shape;6025;p6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5" name="Google Shape;6035;p6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036" name="Google Shape;6036;p6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6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039" name="Google Shape;6039;p6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6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043" name="Google Shape;6043;p6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6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053" name="Google Shape;6053;p6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6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057" name="Google Shape;6057;p6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6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062" name="Google Shape;6062;p6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6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068" name="Google Shape;6068;p6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6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074" name="Google Shape;6074;p6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6" name="Google Shape;6076;p6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077" name="Google Shape;6077;p6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6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083" name="Google Shape;6083;p6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6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93" name="Google Shape;6093;p6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6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105" name="Google Shape;6105;p6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9" name="Google Shape;6109;p6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110" name="Google Shape;6110;p6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6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117" name="Google Shape;6117;p6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6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124" name="Google Shape;6124;p6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2" name="Google Shape;6132;p6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133" name="Google Shape;6133;p6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6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140" name="Google Shape;6140;p6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6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145" name="Google Shape;6145;p6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5" name="Google Shape;6155;p6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156" name="Google Shape;6156;p6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6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163" name="Google Shape;6163;p6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6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171" name="Google Shape;6171;p6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2" name="Google Shape;6182;p6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183" name="Google Shape;6183;p6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0" name="Google Shape;6190;p6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91" name="Google Shape;6191;p6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6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205" name="Google Shape;6205;p6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6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211" name="Google Shape;6211;p6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6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217" name="Google Shape;6217;p6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0" name="Google Shape;6220;p6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221" name="Google Shape;6221;p6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6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224" name="Google Shape;6224;p6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0" name="Google Shape;6230;p6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231" name="Google Shape;6231;p6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4" name="Google Shape;6234;p6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235" name="Google Shape;6235;p6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9" name="Google Shape;6239;p6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240" name="Google Shape;6240;p6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0" name="Google Shape;6250;p6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251" name="Google Shape;6251;p6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7" name="Google Shape;6257;p6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258" name="Google Shape;6258;p6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4" name="Google Shape;6264;p6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265" name="Google Shape;6265;p6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1" name="Google Shape;6271;p6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272" name="Google Shape;6272;p6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6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277" name="Google Shape;6277;p6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0" name="Google Shape;6280;p6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281" name="Google Shape;6281;p6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6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88" name="Google Shape;6288;p6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6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93" name="Google Shape;6293;p6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6" name="Google Shape;6296;p6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97" name="Google Shape;6297;p6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300" name="Google Shape;6300;p6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301" name="Google Shape;6301;p6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302" name="Google Shape;6302;p6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10" name="Shape 6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1" name="Google Shape;6311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312" name="Google Shape;6312;p6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3" name="Google Shape;6313;p6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4" name="Google Shape;6314;p6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5" name="Google Shape;6315;p6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316" name="Google Shape;6316;p6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0" name="Google Shape;6320;p6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321" name="Google Shape;6321;p6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3" name="Google Shape;6323;p6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4" name="Google Shape;6324;p6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5" name="Google Shape;6325;p6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6" name="Google Shape;6326;p6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7" name="Google Shape;6327;p6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8" name="Google Shape;6328;p6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9" name="Google Shape;6329;p6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330" name="Google Shape;6330;p6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3" name="Google Shape;6333;p6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334" name="Google Shape;6334;p6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6" name="Google Shape;6336;p6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337" name="Google Shape;6337;p6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2" name="Google Shape;6342;p6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3" name="Google Shape;6343;p6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4" name="Google Shape;6344;p6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5" name="Google Shape;6345;p6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6" name="Google Shape;6346;p6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7" name="Google Shape;6347;p6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348" name="Google Shape;6348;p6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0" name="Google Shape;6350;p6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1" name="Google Shape;6351;p6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2" name="Google Shape;6352;p6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353" name="Google Shape;6353;p6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7" name="Google Shape;6357;p6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8" name="Google Shape;6358;p6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9" name="Google Shape;6359;p6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0" name="Google Shape;6360;p6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1" name="Google Shape;6361;p6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2" name="Google Shape;6362;p6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3" name="Google Shape;6363;p6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364" name="Google Shape;6364;p6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6" name="Google Shape;6366;p6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367" name="Google Shape;6367;p6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6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370" name="Google Shape;6370;p6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2" name="Google Shape;6372;p6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3" name="Google Shape;6373;p6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374" name="Google Shape;6374;p6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6" name="Google Shape;6376;p6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7" name="Google Shape;6377;p6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378" name="Google Shape;6378;p6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2" name="Google Shape;6382;p6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383" name="Google Shape;6383;p6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6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88" name="Google Shape;6388;p6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0" name="Google Shape;6390;p6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91" name="Google Shape;6391;p6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3" name="Google Shape;6393;p6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4" name="Google Shape;6394;p6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5" name="Google Shape;6395;p6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96" name="Google Shape;6396;p6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1" name="Google Shape;6401;p6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2" name="Google Shape;6402;p6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403" name="Google Shape;6403;p6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5" name="Google Shape;6405;p6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406" name="Google Shape;6406;p6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6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410" name="Google Shape;6410;p6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6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413" name="Google Shape;6413;p6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5" name="Google Shape;6415;p6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6" name="Google Shape;6416;p6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417" name="Google Shape;6417;p6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0" name="Google Shape;6420;p6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421" name="Google Shape;6421;p6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6" name="Google Shape;6426;p6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7" name="Google Shape;6427;p6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8" name="Google Shape;6428;p6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429" name="Google Shape;6429;p6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6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433" name="Google Shape;6433;p6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6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437" name="Google Shape;6437;p6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6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441" name="Google Shape;6441;p6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5" name="Google Shape;6445;p6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446" name="Google Shape;6446;p6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9" name="Google Shape;6449;p6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0" name="Google Shape;6450;p6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451" name="Google Shape;6451;p6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6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454" name="Google Shape;6454;p6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6" name="Google Shape;6456;p6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7" name="Google Shape;6457;p6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8" name="Google Shape;6458;p6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459" name="Google Shape;6459;p6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6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464" name="Google Shape;6464;p6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6" name="Google Shape;6466;p6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7" name="Google Shape;6467;p6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468" name="Google Shape;6468;p6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6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475" name="Google Shape;6475;p6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2" name="Google Shape;6482;p6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483" name="Google Shape;6483;p6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5" name="Google Shape;6485;p6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486" name="Google Shape;6486;p6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0" name="Google Shape;6490;p6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91" name="Google Shape;6491;p6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4" name="Google Shape;6494;p6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5" name="Google Shape;6495;p6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96" name="Google Shape;6496;p6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8" name="Google Shape;6498;p6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9" name="Google Shape;6499;p6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0" name="Google Shape;6500;p6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501" name="Google Shape;6501;p6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6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504" name="Google Shape;6504;p6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8" name="Google Shape;6508;p6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509" name="Google Shape;6509;p6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2" name="Google Shape;6512;p6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3" name="Google Shape;6513;p6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514" name="Google Shape;6514;p6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7" name="Google Shape;6517;p6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518" name="Google Shape;6518;p6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6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523" name="Google Shape;6523;p6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6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526" name="Google Shape;6526;p6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6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529" name="Google Shape;6529;p6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6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535" name="Google Shape;6535;p6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9" name="Google Shape;6539;p6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0" name="Google Shape;6540;p6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1" name="Google Shape;6541;p6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542" name="Google Shape;6542;p6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4" name="Google Shape;6544;p6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545" name="Google Shape;6545;p6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7" name="Google Shape;6547;p6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548" name="Google Shape;6548;p6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6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551" name="Google Shape;6551;p6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6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560" name="Google Shape;6560;p6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2" name="Google Shape;6562;p6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3" name="Google Shape;6563;p6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564" name="Google Shape;6564;p6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6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567" name="Google Shape;6567;p6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9" name="Google Shape;6569;p6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570" name="Google Shape;6570;p6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6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574" name="Google Shape;6574;p6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6" name="Google Shape;6576;p6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7" name="Google Shape;6577;p6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578" name="Google Shape;6578;p6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6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582" name="Google Shape;6582;p6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6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585" name="Google Shape;6585;p6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6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88" name="Google Shape;6588;p6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1" name="Google Shape;6591;p6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95" name="Shape 6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6" name="Google Shape;6596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97" name="Google Shape;6597;p6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98" name="Google Shape;6598;p6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6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601" name="Google Shape;6601;p6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6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605" name="Google Shape;6605;p6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6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611" name="Google Shape;6611;p6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5" name="Google Shape;6615;p6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6" name="Google Shape;6616;p6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617" name="Google Shape;6617;p6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6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621" name="Google Shape;6621;p6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6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625" name="Google Shape;6625;p6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7" name="Google Shape;6627;p6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8" name="Google Shape;6628;p6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629" name="Google Shape;6629;p6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2" name="Google Shape;6632;p6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3" name="Google Shape;6633;p6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634" name="Google Shape;6634;p6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6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639" name="Google Shape;6639;p6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6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644" name="Google Shape;6644;p6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7" name="Google Shape;6647;p6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648" name="Google Shape;6648;p6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6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651" name="Google Shape;6651;p6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3" name="Google Shape;6653;p6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4" name="Google Shape;6654;p6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655" name="Google Shape;6655;p6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7" name="Google Shape;6657;p6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8" name="Google Shape;6658;p6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659" name="Google Shape;6659;p6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6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663" name="Google Shape;6663;p6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6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668" name="Google Shape;6668;p6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2" name="Google Shape;6672;p6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3" name="Google Shape;6673;p6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674" name="Google Shape;6674;p6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7" name="Google Shape;6677;p6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8" name="Google Shape;6678;p6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679" name="Google Shape;6679;p6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6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91" name="Google Shape;6691;p6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4" name="Google Shape;6694;p6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5" name="Google Shape;6695;p6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6" name="Google Shape;6696;p6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97" name="Google Shape;6697;p6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6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701" name="Google Shape;6701;p6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4" name="Google Shape;6704;p6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705" name="Google Shape;6705;p6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6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709" name="Google Shape;6709;p6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1" name="Google Shape;6711;p6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2" name="Google Shape;6712;p6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3" name="Google Shape;6713;p6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714" name="Google Shape;6714;p6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5" name="Google Shape;6725;p6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726" name="Google Shape;6726;p6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9" name="Google Shape;6729;p6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730" name="Google Shape;6730;p6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4" name="Google Shape;6734;p6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5" name="Google Shape;6735;p6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736" name="Google Shape;6736;p6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6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739" name="Google Shape;6739;p6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4" name="Google Shape;6744;p6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745" name="Google Shape;6745;p6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9" name="Google Shape;6749;p6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0" name="Google Shape;6750;p6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1" name="Google Shape;6751;p6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2" name="Google Shape;6752;p6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753" name="Google Shape;6753;p6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6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756" name="Google Shape;6756;p6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6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761" name="Google Shape;6761;p6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6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765" name="Google Shape;6765;p6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8" name="Google Shape;6768;p6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769" name="Google Shape;6769;p6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6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777" name="Google Shape;6777;p6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4" name="Google Shape;6784;p6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5" name="Google Shape;6785;p6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786" name="Google Shape;6786;p6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6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92" name="Google Shape;6792;p6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6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98" name="Google Shape;6798;p6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6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802" name="Google Shape;6802;p6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6" name="Google Shape;6806;p6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7" name="Google Shape;6807;p6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8" name="Google Shape;6808;p6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809" name="Google Shape;6809;p6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6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815" name="Google Shape;6815;p6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2" name="Google Shape;6822;p6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823" name="Google Shape;6823;p6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6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827" name="Google Shape;6827;p6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5" name="Google Shape;6835;p6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836" name="Google Shape;6836;p6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6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844" name="Google Shape;6844;p6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6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847" name="Google Shape;6847;p6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6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858" name="Google Shape;6858;p6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6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863" name="Google Shape;6863;p6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6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871" name="Google Shape;6871;p6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6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875" name="Google Shape;6875;p6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6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882" name="Google Shape;6882;p6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6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887" name="Google Shape;6887;p6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6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90" name="Google Shape;6890;p6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6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93" name="Google Shape;6893;p6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0" name="Google Shape;6900;p6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901" name="Google Shape;6901;p6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6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907" name="Google Shape;6907;p6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1" name="Google Shape;6911;p6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912" name="Google Shape;6912;p6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6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917" name="Google Shape;6917;p6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1" name="Google Shape;6921;p6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922" name="Google Shape;6922;p6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6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925" name="Google Shape;6925;p6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0" name="Google Shape;6930;p6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931" name="Google Shape;6931;p6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6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939" name="Google Shape;6939;p6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2" name="Google Shape;6942;p6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3" name="Google Shape;6943;p6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944" name="Google Shape;6944;p6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9" name="Google Shape;6949;p6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950" name="Google Shape;6950;p6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6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956" name="Google Shape;6956;p6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5" name="Google Shape;6965;p6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966" name="Google Shape;6966;p6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6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975" name="Google Shape;6975;p6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6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980" name="Google Shape;6980;p6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2" name="Google Shape;6982;p6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983" name="Google Shape;6983;p6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6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90" name="Google Shape;6990;p6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6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95" name="Google Shape;6995;p6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6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99" name="Google Shape;6999;p6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6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007" name="Google Shape;7007;p6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9" name="Google Shape;7009;p6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010" name="Google Shape;7010;p6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2" name="Google Shape;7012;p6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013" name="Google Shape;7013;p6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6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016" name="Google Shape;7016;p6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3" name="Google Shape;7023;p6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024" name="Google Shape;7024;p6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6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027" name="Google Shape;7027;p6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9" name="Google Shape;7029;p6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0" name="Google Shape;7030;p6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031" name="Google Shape;7031;p6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37" name="Shape 7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8" name="Google Shape;7038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39" name="Google Shape;7039;p6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0" name="Google Shape;7040;p6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041" name="Google Shape;7041;p6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6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044" name="Google Shape;7044;p6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7" name="Google Shape;7047;p6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048" name="Google Shape;7048;p6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6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054" name="Google Shape;7054;p6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6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060" name="Google Shape;7060;p6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6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073" name="Google Shape;7073;p6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5" name="Google Shape;7075;p6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076" name="Google Shape;7076;p6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0" name="Google Shape;7080;p6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1" name="Google Shape;7081;p6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082" name="Google Shape;7082;p6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8" name="Google Shape;7088;p6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9" name="Google Shape;7089;p6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0" name="Google Shape;7090;p6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91" name="Google Shape;7091;p6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6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97" name="Google Shape;7097;p6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5" name="Google Shape;7105;p6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106" name="Google Shape;7106;p6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8" name="Google Shape;7108;p6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109" name="Google Shape;7109;p6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6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113" name="Google Shape;7113;p6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5" name="Google Shape;7115;p6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116" name="Google Shape;7116;p6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6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124" name="Google Shape;7124;p6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6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127" name="Google Shape;7127;p6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6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131" name="Google Shape;7131;p6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3" name="Google Shape;7133;p6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134" name="Google Shape;7134;p6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7" name="Google Shape;7137;p6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8" name="Google Shape;7138;p6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9" name="Google Shape;7139;p6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140" name="Google Shape;7140;p6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6" name="Google Shape;7146;p6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7" name="Google Shape;7147;p6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148" name="Google Shape;7148;p6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6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152" name="Google Shape;7152;p6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4" name="Google Shape;7154;p6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5" name="Google Shape;7155;p6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156" name="Google Shape;7156;p6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6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160" name="Google Shape;7160;p6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2" name="Google Shape;7162;p6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3" name="Google Shape;7163;p6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4" name="Google Shape;7164;p6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5" name="Google Shape;7165;p6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166" name="Google Shape;7166;p6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8" name="Google Shape;7168;p6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9" name="Google Shape;7169;p6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170" name="Google Shape;7170;p6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2" name="Google Shape;7172;p6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3" name="Google Shape;7173;p6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4" name="Google Shape;7174;p6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5" name="Google Shape;7175;p6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176" name="Google Shape;7176;p6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6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180" name="Google Shape;7180;p6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2" name="Google Shape;7182;p6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183" name="Google Shape;7183;p6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5" name="Google Shape;7185;p6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6" name="Google Shape;7186;p6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187" name="Google Shape;7187;p6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6" name="Google Shape;7196;p6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7" name="Google Shape;7197;p6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98" name="Google Shape;7198;p6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2" name="Google Shape;7202;p6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203" name="Google Shape;7203;p6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6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206" name="Google Shape;7206;p6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8" name="Google Shape;7208;p6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9" name="Google Shape;7209;p6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210" name="Google Shape;7210;p6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214" name="Google Shape;7214;p6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6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221" name="Google Shape;7221;p6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3" name="Google Shape;7223;p6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224" name="Google Shape;7224;p6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6" name="Google Shape;7226;p6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227" name="Google Shape;7227;p6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6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233" name="Google Shape;7233;p6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7" name="Google Shape;7237;p6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8" name="Google Shape;7238;p6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239" name="Google Shape;7239;p6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3" name="Google Shape;7243;p6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244" name="Google Shape;7244;p6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7" name="Google Shape;7247;p6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248" name="Google Shape;7248;p6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6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252" name="Google Shape;7252;p6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1" name="Google Shape;7261;p6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2" name="Google Shape;7262;p6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263" name="Google Shape;7263;p6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6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267" name="Google Shape;7267;p6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6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270" name="Google Shape;7270;p6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2" name="Google Shape;7272;p6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3" name="Google Shape;7273;p6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274" name="Google Shape;7274;p6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6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277" name="Google Shape;7277;p6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6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280" name="Google Shape;7280;p6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6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283" name="Google Shape;7283;p6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6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286" name="Google Shape;7286;p6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6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91" name="Google Shape;7291;p6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3" name="Google Shape;7293;p6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94" name="Google Shape;7294;p6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6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97" name="Google Shape;7297;p6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2" name="Google Shape;7302;p6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303" name="Google Shape;7303;p6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6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312" name="Google Shape;7312;p6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6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316" name="Google Shape;7316;p6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0" name="Google Shape;7320;p6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321" name="Google Shape;7321;p6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3" name="Google Shape;7323;p6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4" name="Google Shape;7324;p6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325" name="Google Shape;7325;p6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9" name="Google Shape;7329;p6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330" name="Google Shape;7330;p6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6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335" name="Google Shape;7335;p6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8" name="Google Shape;7338;p6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339" name="Google Shape;7339;p6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6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342" name="Google Shape;7342;p6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5" name="Google Shape;7345;p6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346" name="Google Shape;7346;p6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6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349" name="Google Shape;7349;p6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1" name="Google Shape;7351;p6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352" name="Google Shape;7352;p6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6" name="Google Shape;7356;p6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7" name="Google Shape;7357;p6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358" name="Google Shape;7358;p6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1" name="Google Shape;7361;p6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2" name="Google Shape;7362;p6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363" name="Google Shape;7363;p6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6" name="Google Shape;7366;p6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7" name="Google Shape;7367;p6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368" name="Google Shape;7368;p6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1" name="Google Shape;7371;p6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372" name="Google Shape;7372;p6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5" name="Google Shape;7375;p6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376" name="Google Shape;7376;p6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1" name="Google Shape;7381;p6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2" name="Google Shape;7382;p6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383" name="Google Shape;7383;p6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6" name="Google Shape;7386;p6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7" name="Google Shape;7387;p6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88" name="Google Shape;7388;p6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9" name="Google Shape;7399;p6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03" name="Shape 7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4" name="Google Shape;7404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405" name="Google Shape;7405;p6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6" name="Google Shape;7406;p6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407" name="Google Shape;7407;p6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6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411" name="Google Shape;7411;p6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3" name="Google Shape;7423;p6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4" name="Google Shape;7424;p6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5" name="Google Shape;7425;p6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6" name="Google Shape;7426;p6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427" name="Google Shape;7427;p6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1" name="Google Shape;7431;p6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2" name="Google Shape;7432;p6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433" name="Google Shape;7433;p6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8" name="Google Shape;7438;p6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9" name="Google Shape;7439;p6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0" name="Google Shape;7440;p6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1" name="Google Shape;7441;p6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442" name="Google Shape;7442;p6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4" name="Google Shape;7444;p6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445" name="Google Shape;7445;p6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9" name="Google Shape;7449;p6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0" name="Google Shape;7450;p6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1" name="Google Shape;7451;p6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452" name="Google Shape;7452;p6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5" name="Google Shape;7455;p6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6" name="Google Shape;7456;p6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457" name="Google Shape;7457;p6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0" name="Google Shape;7460;p6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1" name="Google Shape;7461;p6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2" name="Google Shape;7462;p6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463" name="Google Shape;7463;p6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6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466" name="Google Shape;7466;p6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8" name="Google Shape;7468;p6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469" name="Google Shape;7469;p6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6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472" name="Google Shape;7472;p6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6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482" name="Google Shape;7482;p6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6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486" name="Google Shape;7486;p6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6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95" name="Google Shape;7495;p6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2" name="Google Shape;7502;p6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503" name="Google Shape;7503;p6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5" name="Google Shape;7505;p6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6" name="Google Shape;7506;p6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507" name="Google Shape;7507;p6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4" name="Google Shape;7514;p6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515" name="Google Shape;7515;p6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8" name="Google Shape;7518;p6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519" name="Google Shape;7519;p6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2" name="Google Shape;7522;p6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3" name="Google Shape;7523;p6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524" name="Google Shape;7524;p6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7" name="Google Shape;7527;p6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528" name="Google Shape;7528;p6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1" name="Google Shape;7531;p6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2" name="Google Shape;7532;p6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3" name="Google Shape;7533;p6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534" name="Google Shape;7534;p6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6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540" name="Google Shape;7540;p6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6" name="Google Shape;7546;p6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547" name="Google Shape;7547;p6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0" name="Google Shape;7550;p6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551" name="Google Shape;7551;p6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6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554" name="Google Shape;7554;p6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6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558" name="Google Shape;7558;p6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3" name="Google Shape;7563;p6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4" name="Google Shape;7564;p6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5" name="Google Shape;7565;p6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6" name="Google Shape;7566;p6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7" name="Google Shape;7567;p6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568" name="Google Shape;7568;p6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2" name="Google Shape;7572;p6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573" name="Google Shape;7573;p6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6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586" name="Google Shape;7586;p6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5" name="Google Shape;7595;p6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96" name="Google Shape;7596;p6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9" name="Google Shape;7599;p6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600" name="Google Shape;7600;p6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6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607" name="Google Shape;7607;p6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2" name="Google Shape;7612;p6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613" name="Google Shape;7613;p6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6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621" name="Google Shape;7621;p6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7" name="Google Shape;7627;p6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628" name="Google Shape;7628;p6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6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638" name="Google Shape;7638;p6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1" name="Google Shape;7641;p6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642" name="Google Shape;7642;p6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6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647" name="Google Shape;7647;p6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9" name="Google Shape;7649;p6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650" name="Google Shape;7650;p6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6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655" name="Google Shape;7655;p6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6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660" name="Google Shape;7660;p6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9" name="Google Shape;7669;p6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670" name="Google Shape;7670;p6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6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673" name="Google Shape;7673;p6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0" name="Google Shape;7680;p6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681" name="Google Shape;7681;p6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6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99" name="Google Shape;7699;p6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6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706" name="Google Shape;7706;p6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6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709" name="Google Shape;7709;p6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6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717" name="Google Shape;7717;p6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6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724" name="Google Shape;7724;p6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6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730" name="Google Shape;7730;p6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6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738" name="Google Shape;7738;p6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2" name="Google Shape;7742;p6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743" name="Google Shape;7743;p6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6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747" name="Google Shape;7747;p6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6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751" name="Google Shape;7751;p6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0" name="Google Shape;7760;p6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1" name="Google Shape;7761;p6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762" name="Google Shape;7762;p6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6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770" name="Google Shape;7770;p6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6" name="Google Shape;7776;p6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777" name="Google Shape;7777;p6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5" name="Google Shape;7785;p6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786" name="Google Shape;7786;p6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6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92" name="Google Shape;7792;p6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8" name="Google Shape;7798;p6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99" name="Google Shape;7799;p6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2" name="Google Shape;7802;p6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803" name="Google Shape;7803;p6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0" name="Google Shape;7810;p6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811" name="Google Shape;7811;p6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6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819" name="Google Shape;7819;p6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6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827" name="Google Shape;7827;p6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6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833" name="Google Shape;7833;p6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6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837" name="Google Shape;7837;p6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6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843" name="Google Shape;7843;p6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6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850" name="Google Shape;7850;p6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7" name="Google Shape;7857;p6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858" name="Google Shape;7858;p6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2" name="Google Shape;7862;p6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863" name="Google Shape;7863;p6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6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871" name="Google Shape;7871;p6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5" name="Google Shape;7875;p6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6" name="Google Shape;7876;p6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877" name="Google Shape;7877;p6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1" name="Google Shape;7881;p6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2" name="Google Shape;7882;p6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883" name="Google Shape;7883;p6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86" name="Google Shape;7886;p6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887" name="Google Shape;7887;p6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8" name="Google Shape;7888;p6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89" name="Google Shape;7889;p6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90" name="Google Shape;7890;p6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7" name="Google Shape;7897;p6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98" name="Google Shape;7898;p6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903" name="Google Shape;7903;p6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07" name="Shape 7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8" name="Google Shape;7908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909" name="Google Shape;7909;p6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910" name="Google Shape;7910;p6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5" name="Google Shape;7915;p6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6" name="Google Shape;7916;p6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7" name="Google Shape;7917;p6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918" name="Google Shape;7918;p6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6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922" name="Google Shape;7922;p6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6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925" name="Google Shape;7925;p6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9" name="Google Shape;7929;p6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0" name="Google Shape;7930;p6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931" name="Google Shape;7931;p6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3" name="Google Shape;7933;p6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4" name="Google Shape;7934;p6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935" name="Google Shape;7935;p6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6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938" name="Google Shape;7938;p6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6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947" name="Google Shape;7947;p6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6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950" name="Google Shape;7950;p6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3" name="Google Shape;7953;p6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4" name="Google Shape;7954;p6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5" name="Google Shape;7955;p6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956" name="Google Shape;7956;p6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8" name="Google Shape;7958;p6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959" name="Google Shape;7959;p6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5" name="Google Shape;7965;p6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6" name="Google Shape;7966;p6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967" name="Google Shape;7967;p6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6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972" name="Google Shape;7972;p6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5" name="Google Shape;7975;p6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6" name="Google Shape;7976;p6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977" name="Google Shape;7977;p6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5" name="Google Shape;7985;p6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6" name="Google Shape;7986;p6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987" name="Google Shape;7987;p6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1" name="Google Shape;7991;p6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2" name="Google Shape;7992;p6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3" name="Google Shape;7993;p6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94" name="Google Shape;7994;p6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6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97" name="Google Shape;7997;p6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0" name="Google Shape;8000;p6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1" name="Google Shape;8001;p6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002" name="Google Shape;8002;p6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6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006" name="Google Shape;8006;p6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6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013" name="Google Shape;8013;p6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6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018" name="Google Shape;8018;p6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0" name="Google Shape;8020;p6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1" name="Google Shape;8021;p6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022" name="Google Shape;8022;p6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8" name="Google Shape;8028;p6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029" name="Google Shape;8029;p6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6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032" name="Google Shape;8032;p6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4" name="Google Shape;8034;p6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5" name="Google Shape;8035;p6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6" name="Google Shape;8036;p6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037" name="Google Shape;8037;p6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6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040" name="Google Shape;8040;p6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6" name="Google Shape;8046;p6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7" name="Google Shape;8047;p6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048" name="Google Shape;8048;p6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1" name="Google Shape;8051;p6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052" name="Google Shape;8052;p6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6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060" name="Google Shape;8060;p6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6" name="Google Shape;8066;p6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067" name="Google Shape;8067;p6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6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074" name="Google Shape;8074;p6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6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078" name="Google Shape;8078;p6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6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084" name="Google Shape;8084;p6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0" name="Google Shape;8090;p6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91" name="Google Shape;8091;p6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6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97" name="Google Shape;8097;p6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6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108" name="Google Shape;8108;p6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6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120" name="Google Shape;8120;p6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5" name="Google Shape;8125;p6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6" name="Google Shape;8126;p6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127" name="Google Shape;8127;p6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6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139" name="Google Shape;8139;p6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6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148" name="Google Shape;8148;p6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6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152" name="Google Shape;8152;p6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6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156" name="Google Shape;8156;p6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2" name="Google Shape;8162;p6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163" name="Google Shape;8163;p6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6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170" name="Google Shape;8170;p6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4" name="Google Shape;8174;p6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175" name="Google Shape;8175;p6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6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179" name="Google Shape;8179;p6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6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184" name="Google Shape;8184;p6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6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92" name="Google Shape;8192;p6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6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99" name="Google Shape;8199;p6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6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205" name="Google Shape;8205;p6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6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215" name="Google Shape;8215;p6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4" name="Google Shape;8224;p6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225" name="Google Shape;8225;p6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2" name="Google Shape;8232;p6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233" name="Google Shape;8233;p6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6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240" name="Google Shape;8240;p6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6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250" name="Google Shape;8250;p6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6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257" name="Google Shape;8257;p6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6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262" name="Google Shape;8262;p6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2" name="Google Shape;8272;p6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3" name="Google Shape;8273;p6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274" name="Google Shape;8274;p6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6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281" name="Google Shape;8281;p6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6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284" name="Google Shape;8284;p6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6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287" name="Google Shape;8287;p6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3" name="Google Shape;8293;p6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94" name="Google Shape;8294;p6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7" name="Google Shape;8297;p6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98" name="Google Shape;8298;p6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03" name="Shape 8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4" name="Google Shape;8304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305" name="Google Shape;8305;p7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6" name="Google Shape;8306;p7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307" name="Google Shape;8307;p7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9" name="Google Shape;8309;p7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0" name="Google Shape;8310;p7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311" name="Google Shape;8311;p7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3" name="Google Shape;8313;p7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4" name="Google Shape;8314;p7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315" name="Google Shape;8315;p7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7" name="Google Shape;8317;p7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318" name="Google Shape;8318;p7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7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322" name="Google Shape;8322;p7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7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328" name="Google Shape;8328;p7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6" name="Google Shape;8336;p7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7" name="Google Shape;8337;p7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8" name="Google Shape;8338;p7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9" name="Google Shape;8339;p7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340" name="Google Shape;8340;p7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7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345" name="Google Shape;8345;p7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7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348" name="Google Shape;8348;p7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7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351" name="Google Shape;8351;p7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7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357" name="Google Shape;8357;p7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7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361" name="Google Shape;8361;p7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7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369" name="Google Shape;8369;p7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7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373" name="Google Shape;8373;p7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7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382" name="Google Shape;8382;p7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1" name="Google Shape;8391;p7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92" name="Google Shape;8392;p7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7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95" name="Google Shape;8395;p7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7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99" name="Google Shape;8399;p7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2" name="Google Shape;8402;p7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3" name="Google Shape;8403;p7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404" name="Google Shape;8404;p7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1" name="Google Shape;8411;p7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2" name="Google Shape;8412;p7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413" name="Google Shape;8413;p7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7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416" name="Google Shape;8416;p7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7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419" name="Google Shape;8419;p7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7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424" name="Google Shape;8424;p7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7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427" name="Google Shape;8427;p7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7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430" name="Google Shape;8430;p7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7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433" name="Google Shape;8433;p7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5" name="Google Shape;8435;p7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6" name="Google Shape;8436;p7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7" name="Google Shape;8437;p7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438" name="Google Shape;8438;p7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7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441" name="Google Shape;8441;p7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7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445" name="Google Shape;8445;p7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8" name="Google Shape;8448;p7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9" name="Google Shape;8449;p7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0" name="Google Shape;8450;p7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451" name="Google Shape;8451;p7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7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459" name="Google Shape;8459;p7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7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464" name="Google Shape;8464;p7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7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469" name="Google Shape;8469;p7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3" name="Google Shape;8473;p7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4" name="Google Shape;8474;p7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475" name="Google Shape;8475;p7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7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482" name="Google Shape;8482;p7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7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486" name="Google Shape;8486;p7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7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489" name="Google Shape;8489;p7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7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95" name="Google Shape;8495;p7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7" name="Google Shape;8507;p7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8" name="Google Shape;8508;p7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509" name="Google Shape;8509;p7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2" name="Google Shape;8512;p7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513" name="Google Shape;8513;p7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7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520" name="Google Shape;8520;p7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7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525" name="Google Shape;8525;p7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7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530" name="Google Shape;8530;p7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7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533" name="Google Shape;8533;p7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7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538" name="Google Shape;8538;p7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7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542" name="Google Shape;8542;p7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5" name="Google Shape;8545;p7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546" name="Google Shape;8546;p7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0" name="Google Shape;8550;p7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551" name="Google Shape;8551;p7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7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555" name="Google Shape;8555;p7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7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559" name="Google Shape;8559;p7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7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562" name="Google Shape;8562;p7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7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568" name="Google Shape;8568;p7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7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571" name="Google Shape;8571;p7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5" name="Google Shape;8575;p7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576" name="Google Shape;8576;p7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7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586" name="Google Shape;8586;p7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7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589" name="Google Shape;8589;p7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7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93" name="Google Shape;8593;p7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7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98" name="Google Shape;8598;p7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0" name="Google Shape;8600;p7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601" name="Google Shape;8601;p7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7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605" name="Google Shape;8605;p7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7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610" name="Google Shape;8610;p7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7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613" name="Google Shape;8613;p7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7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618" name="Google Shape;8618;p7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7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621" name="Google Shape;8621;p7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7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629" name="Google Shape;8629;p7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7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635" name="Google Shape;8635;p7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7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638" name="Google Shape;8638;p7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7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648" name="Google Shape;8648;p7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7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652" name="Google Shape;8652;p7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7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656" name="Google Shape;8656;p7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7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662" name="Google Shape;8662;p7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7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666" name="Google Shape;8666;p7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0" name="Google Shape;8670;p7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671" name="Google Shape;8671;p7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7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674" name="Google Shape;8674;p7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7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682" name="Google Shape;8682;p7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7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686" name="Google Shape;8686;p7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7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94" name="Google Shape;8694;p7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7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700" name="Google Shape;8700;p7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7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703" name="Google Shape;8703;p7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7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706" name="Google Shape;8706;p7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9" name="Google Shape;8709;p7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710" name="Google Shape;8710;p7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7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716" name="Google Shape;8716;p7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9" name="Google Shape;8719;p7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720" name="Google Shape;8720;p7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7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725" name="Google Shape;8725;p7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7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732" name="Google Shape;8732;p7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7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735" name="Google Shape;8735;p7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40" name="Shape 8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1" name="Google Shape;8741;p7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742" name="Google Shape;8742;p7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743" name="Google Shape;8743;p7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7" name="Google Shape;8747;p7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748" name="Google Shape;8748;p7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1" name="Google Shape;8751;p7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2" name="Google Shape;8752;p7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753" name="Google Shape;8753;p7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7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756" name="Google Shape;8756;p7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8" name="Google Shape;8758;p7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9" name="Google Shape;8759;p7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760" name="Google Shape;8760;p7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3" name="Google Shape;8763;p7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4" name="Google Shape;8764;p7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5" name="Google Shape;8765;p7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6" name="Google Shape;8766;p7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7" name="Google Shape;8767;p7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768" name="Google Shape;8768;p7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7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773" name="Google Shape;8773;p7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7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776" name="Google Shape;8776;p7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9" name="Google Shape;8779;p7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780" name="Google Shape;8780;p7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2" name="Google Shape;8782;p7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3" name="Google Shape;8783;p7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784" name="Google Shape;8784;p7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9" name="Google Shape;8789;p7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0" name="Google Shape;8790;p7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1" name="Google Shape;8791;p7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92" name="Google Shape;8792;p7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7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97" name="Google Shape;8797;p7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9" name="Google Shape;8799;p7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0" name="Google Shape;8800;p7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801" name="Google Shape;8801;p7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5" name="Google Shape;8805;p7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6" name="Google Shape;8806;p7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7" name="Google Shape;8807;p7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8" name="Google Shape;8808;p7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809" name="Google Shape;8809;p7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1" name="Google Shape;8811;p7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812" name="Google Shape;8812;p7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5" name="Google Shape;8815;p7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6" name="Google Shape;8816;p7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817" name="Google Shape;8817;p7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2" name="Google Shape;8822;p7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823" name="Google Shape;8823;p7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7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828" name="Google Shape;8828;p7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0" name="Google Shape;8830;p7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1" name="Google Shape;8831;p7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832" name="Google Shape;8832;p7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7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836" name="Google Shape;8836;p7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8" name="Google Shape;8838;p7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9" name="Google Shape;8839;p7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840" name="Google Shape;8840;p7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8" name="Google Shape;8848;p7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9" name="Google Shape;8849;p7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850" name="Google Shape;8850;p7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7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853" name="Google Shape;8853;p7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7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858" name="Google Shape;8858;p7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2" name="Google Shape;8862;p7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863" name="Google Shape;8863;p7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7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866" name="Google Shape;8866;p7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0" name="Google Shape;8870;p7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871" name="Google Shape;8871;p7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5" name="Google Shape;8875;p7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876" name="Google Shape;8876;p7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2" name="Google Shape;8892;p7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93" name="Google Shape;8893;p7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6" name="Google Shape;8896;p7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7" name="Google Shape;8897;p7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98" name="Google Shape;8898;p7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3" name="Google Shape;8903;p7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904" name="Google Shape;8904;p7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6" name="Google Shape;8906;p7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7" name="Google Shape;8907;p7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908" name="Google Shape;8908;p7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7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912" name="Google Shape;8912;p7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7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918" name="Google Shape;8918;p7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7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926" name="Google Shape;8926;p7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9" name="Google Shape;8929;p7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930" name="Google Shape;8930;p7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7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934" name="Google Shape;8934;p7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7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939" name="Google Shape;8939;p7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4" name="Google Shape;8944;p7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945" name="Google Shape;8945;p7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7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948" name="Google Shape;8948;p7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7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956" name="Google Shape;8956;p7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7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964" name="Google Shape;8964;p7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9" name="Google Shape;8969;p7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970" name="Google Shape;8970;p7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7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977" name="Google Shape;8977;p7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7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982" name="Google Shape;8982;p7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7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91" name="Google Shape;8991;p7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7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97" name="Google Shape;8997;p7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1" name="Google Shape;9001;p7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002" name="Google Shape;9002;p7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7" name="Google Shape;9007;p7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008" name="Google Shape;9008;p7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0" name="Google Shape;9020;p7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021" name="Google Shape;9021;p7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7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028" name="Google Shape;9028;p7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7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036" name="Google Shape;9036;p7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9" name="Google Shape;9039;p7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0" name="Google Shape;9040;p7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041" name="Google Shape;9041;p7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7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046" name="Google Shape;9046;p7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1" name="Google Shape;9051;p7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2" name="Google Shape;9052;p7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053" name="Google Shape;9053;p7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7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057" name="Google Shape;9057;p7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3" name="Google Shape;9063;p7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064" name="Google Shape;9064;p7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1" name="Google Shape;9071;p7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072" name="Google Shape;9072;p7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7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076" name="Google Shape;9076;p7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2" name="Google Shape;9082;p7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083" name="Google Shape;9083;p7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6" name="Google Shape;9086;p7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087" name="Google Shape;9087;p7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0" name="Google Shape;9090;p7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91" name="Google Shape;9091;p7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7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95" name="Google Shape;9095;p7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3" name="Google Shape;9103;p7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104" name="Google Shape;9104;p7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7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113" name="Google Shape;9113;p7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7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117" name="Google Shape;9117;p7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5" name="Google Shape;9125;p7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126" name="Google Shape;9126;p7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4" name="Google Shape;9134;p7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135" name="Google Shape;9135;p7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7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140" name="Google Shape;9140;p7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7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148" name="Google Shape;9148;p7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4" name="Google Shape;9154;p7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155" name="Google Shape;9155;p7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0" name="Google Shape;9160;p7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161" name="Google Shape;9161;p7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7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165" name="Google Shape;9165;p7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2" name="Google Shape;9172;p7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173" name="Google Shape;9173;p7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7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177" name="Google Shape;9177;p7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2" name="Google Shape;9182;p7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183" name="Google Shape;9183;p7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7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88" name="Google Shape;9188;p7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3" name="Google Shape;9193;p7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94" name="Google Shape;9194;p7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1" name="Google Shape;9201;p7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202" name="Google Shape;9202;p7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11" name="Shape 9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2" name="Google Shape;9212;p7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Business slide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